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1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3120" y="929442"/>
            <a:ext cx="10535594" cy="4746685"/>
            <a:chOff x="819057" y="1089759"/>
            <a:chExt cx="10535594" cy="47466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6" b="5618"/>
            <a:stretch/>
          </p:blipFill>
          <p:spPr>
            <a:xfrm>
              <a:off x="9423409" y="3722513"/>
              <a:ext cx="872610" cy="175754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775" y="1639023"/>
              <a:ext cx="1556468" cy="8755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250" y="1639023"/>
              <a:ext cx="1556469" cy="87551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49" y="1496514"/>
              <a:ext cx="1556468" cy="875512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823912" y="3248469"/>
              <a:ext cx="4129088" cy="25879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926" y="3129041"/>
              <a:ext cx="1070480" cy="234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Flutter</a:t>
              </a:r>
              <a:endParaRPr lang="ko-KR" altLang="en-US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19057" y="1211424"/>
              <a:ext cx="4129088" cy="18982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6" b="6264"/>
            <a:stretch/>
          </p:blipFill>
          <p:spPr>
            <a:xfrm>
              <a:off x="3802245" y="1384291"/>
              <a:ext cx="867473" cy="1612107"/>
            </a:xfrm>
            <a:prstGeom prst="rect">
              <a:avLst/>
            </a:prstGeom>
          </p:spPr>
        </p:pic>
        <p:pic>
          <p:nvPicPr>
            <p:cNvPr id="1028" name="Picture 4" descr="스마트 폰 - 무료 전자개 아이콘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0" t="13357" r="28563" b="13462"/>
            <a:stretch/>
          </p:blipFill>
          <p:spPr bwMode="auto">
            <a:xfrm>
              <a:off x="3744795" y="1327943"/>
              <a:ext cx="982374" cy="172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컴퓨터 - 무료 컴퓨터개 아이콘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54" b="18465"/>
            <a:stretch/>
          </p:blipFill>
          <p:spPr bwMode="auto">
            <a:xfrm>
              <a:off x="911926" y="1340644"/>
              <a:ext cx="2618508" cy="165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컴퓨터 - 무료 컴퓨터개 아이콘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54" b="18465"/>
            <a:stretch/>
          </p:blipFill>
          <p:spPr bwMode="auto">
            <a:xfrm>
              <a:off x="5353901" y="1475230"/>
              <a:ext cx="2618508" cy="165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1036926" y="1089759"/>
              <a:ext cx="1070480" cy="234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React</a:t>
              </a:r>
              <a:endParaRPr lang="ko-KR" altLang="en-US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167823" y="1211423"/>
              <a:ext cx="3000375" cy="46250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65815" y="1105695"/>
              <a:ext cx="1070480" cy="234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Search</a:t>
              </a:r>
              <a:endParaRPr lang="ko-KR" altLang="en-US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pic>
          <p:nvPicPr>
            <p:cNvPr id="31" name="Picture 4" descr="스마트 폰 - 무료 전자개 아이콘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0" t="13357" r="28563" b="13462"/>
            <a:stretch/>
          </p:blipFill>
          <p:spPr bwMode="auto">
            <a:xfrm>
              <a:off x="9358421" y="3656797"/>
              <a:ext cx="982374" cy="188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컴퓨터 - 무료 컴퓨터개 아이콘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54" b="18465"/>
            <a:stretch/>
          </p:blipFill>
          <p:spPr bwMode="auto">
            <a:xfrm>
              <a:off x="8540354" y="1466438"/>
              <a:ext cx="2618508" cy="165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8354276" y="1202631"/>
              <a:ext cx="3000375" cy="46338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52268" y="1096903"/>
              <a:ext cx="1070480" cy="234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Buy</a:t>
              </a:r>
              <a:endParaRPr lang="ko-KR" altLang="en-US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799288" y="4295434"/>
              <a:ext cx="555380" cy="576822"/>
              <a:chOff x="4414289" y="5002242"/>
              <a:chExt cx="555380" cy="57682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4414289" y="5011034"/>
                <a:ext cx="555380" cy="568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12" descr="Apple “Computer”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57" r="26144"/>
              <a:stretch/>
            </p:blipFill>
            <p:spPr bwMode="auto">
              <a:xfrm>
                <a:off x="4462295" y="5002242"/>
                <a:ext cx="459368" cy="556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3425763" y="4304226"/>
              <a:ext cx="555380" cy="568030"/>
              <a:chOff x="2868459" y="5011034"/>
              <a:chExt cx="555380" cy="56803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2868459" y="5011034"/>
                <a:ext cx="555380" cy="568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Picture 10" descr="Navigating the Android App Development Journey with eTraverse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0" t="16229" r="28619" b="17101"/>
              <a:stretch/>
            </p:blipFill>
            <p:spPr bwMode="auto">
              <a:xfrm>
                <a:off x="2911593" y="5014676"/>
                <a:ext cx="459368" cy="564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2" b="5719"/>
            <a:stretch/>
          </p:blipFill>
          <p:spPr>
            <a:xfrm>
              <a:off x="2473988" y="3706377"/>
              <a:ext cx="836730" cy="167215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5" b="5906"/>
            <a:stretch/>
          </p:blipFill>
          <p:spPr>
            <a:xfrm>
              <a:off x="6237579" y="3710638"/>
              <a:ext cx="851151" cy="1709464"/>
            </a:xfrm>
            <a:prstGeom prst="rect">
              <a:avLst/>
            </a:prstGeom>
          </p:spPr>
        </p:pic>
        <p:pic>
          <p:nvPicPr>
            <p:cNvPr id="37" name="Picture 4" descr="스마트 폰 - 무료 전자개 아이콘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0" t="13357" r="28563" b="13462"/>
            <a:stretch/>
          </p:blipFill>
          <p:spPr bwMode="auto">
            <a:xfrm>
              <a:off x="6171968" y="3656797"/>
              <a:ext cx="982374" cy="188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스마트 폰 - 무료 전자개 아이콘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0" t="13357" r="28563" b="13462"/>
            <a:stretch/>
          </p:blipFill>
          <p:spPr bwMode="auto">
            <a:xfrm>
              <a:off x="2396556" y="3620880"/>
              <a:ext cx="982374" cy="1888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4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D2Coding ligature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.</cp:lastModifiedBy>
  <cp:revision>24</cp:revision>
  <dcterms:created xsi:type="dcterms:W3CDTF">2024-05-17T03:28:00Z</dcterms:created>
  <dcterms:modified xsi:type="dcterms:W3CDTF">2024-05-17T06:29:50Z</dcterms:modified>
</cp:coreProperties>
</file>