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6" r:id="rId2"/>
    <p:sldId id="258" r:id="rId3"/>
    <p:sldId id="259" r:id="rId4"/>
    <p:sldId id="261" r:id="rId5"/>
    <p:sldId id="262" r:id="rId6"/>
    <p:sldId id="263" r:id="rId7"/>
    <p:sldId id="267" r:id="rId8"/>
    <p:sldId id="271" r:id="rId9"/>
    <p:sldId id="265" r:id="rId10"/>
    <p:sldId id="266" r:id="rId11"/>
    <p:sldId id="268" r:id="rId12"/>
    <p:sldId id="269" r:id="rId13"/>
    <p:sldId id="272" r:id="rId14"/>
    <p:sldId id="273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2:4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418 594 24575,'4'1'0,"-1"-1"0,0 1 0,0 0 0,0 0 0,0 0 0,0 0 0,5 4 0,21 6 0,-27-11 0,0 0 0,0 0 0,0 0 0,0 0 0,0 0 0,0 0 0,-1-1 0,1 1 0,0-1 0,0 1 0,0-1 0,-1 0 0,1 0 0,0 0 0,-1 0 0,1 0 0,-1 0 0,1 0 0,-1 0 0,2-2 0,0 0 0,-1 0 0,0 0 0,0-1 0,-1 1 0,1 0 0,-1-1 0,1 1 0,-1 0 0,0-1 0,1-4 0,-1 3 0,-1 0 0,1 0 0,-1 0 0,0 0 0,0 0 0,0-1 0,-1 1 0,1 0 0,-1 0 0,0 1 0,-1-1 0,0 0 0,1 0 0,-1 1 0,-1-1 0,-2-4 0,-5-2 0,0 1 0,-1 0 0,0 1 0,0 0 0,-1 1 0,0 0 0,-1 1 0,1 0 0,-2 1 0,1 0 0,0 2 0,-20-6 0,53 12 0,-1-1 0,22-2 0,6 0 0,581 1 0,-620 0 0,1 1 0,-1 0 0,1 0 0,-1 1 0,1 0 0,-1 0 0,0 1 0,0 0 0,0 1 0,0 0 0,9 6 0,-5-5 0,-1 0 0,2-1 0,-1-1 0,0 0 0,1 0 0,0-1 0,-1-1 0,1 0 0,0 0 0,21-3 0,-16 1 0,0 1 0,0 1 0,0 0 0,27 7 0,3 8 0,-29-9 0,37 10 0,-51-16 0,1 0 0,-1-1 0,0 1 0,1-1 0,-1 0 0,1 0 0,-1-1 0,0 0 0,1 0 0,-1 0 0,9-3 0,-9 1 0,1-1 0,-1 1 0,-1-1 0,1 0 0,0-1 0,-1 1 0,0-1 0,0 1 0,5-10 0,-1 3 0,-1-1 0,-1 0 0,8-18 0,-11 19 0,0 1 0,0-1 0,-1 0 0,0 0 0,-1 0 0,-1 0 0,1 0 0,-2 0 0,1 0 0,-2-1 0,-4-18 0,4 26 0,0 1 0,-1 0 0,1-1 0,-1 1 0,0 0 0,0 1 0,0-1 0,0 0 0,-1 1 0,1 0 0,-1 0 0,1 0 0,-1 0 0,0 0 0,1 1 0,-1 0 0,-5-1 0,-9-3 0,-1 0 0,-23-1 0,-45-8 0,51 7 0,-64-3 0,0 11 0,-53-2 0,124-4 0,1 0 0,-44-15 0,-25-6 0,60 19 0,-7-1 0,1 1 0,-60-1 0,81 7 0,-1-2 0,-33-7 0,32 5 0,-48-3 0,50 7 0,-181 3 0,196-1 0,0 0 0,0 1 0,0 0 0,0 0 0,1 1 0,-1 0 0,1 0 0,0 0 0,0 1 0,0 0 0,-9 7 0,-4 7 0,-32 36 0,16-16 0,18-22 0,8-7 0,-1-1 0,2 2 0,-1-1 0,1 2 0,-8 12 0,15-21 0,0-1 0,0 2 0,0-1 0,0 0 0,1 0 0,-1 0 0,0 0 0,1 0 0,0 1 0,-1-1 0,1 0 0,0 0 0,0 1 0,0-1 0,1 0 0,-1 0 0,0 1 0,1-1 0,-1 0 0,1 0 0,0 0 0,0 0 0,0 0 0,0 0 0,0 0 0,0 0 0,1 0 0,-1 0 0,1-1 0,-1 1 0,1 0 0,-1-1 0,1 1 0,0-1 0,3 2 0,2 1 0,0 1 0,0-2 0,0 1 0,1-1 0,0 0 0,0 0 0,0-1 0,0 0 0,14 1 0,7-1 0,44-3 0,-54 0 0,1 1 0,0 0 0,0 1 0,35 7 0,-34-3-455,0 0 0,32 1 0,-30-4-6371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3:0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2012 316 24575,'1'-4'0,"-1"1"0,1-1 0,0 1 0,0-1 0,1 1 0,-1-1 0,3-2 0,7-22 0,-8 14 0,-1 1 0,-1-1 0,0 0 0,0 0 0,-3-19 0,2 29 0,-1 0 0,0 0 0,0 0 0,0 0 0,0 0 0,-1 0 0,0 0 0,1 1 0,-1-1 0,-1 1 0,1-1 0,0 1 0,-1 0 0,0 0 0,0 0 0,0 0 0,0 0 0,0 1 0,0-1 0,-1 1 0,1 0 0,-6-2 0,-11-5 0,0 2 0,-1 1 0,0 0 0,0 1 0,-30-2 0,-108 3 0,139 3 0,0-1 0,1-1 0,-25-6 0,22 4 0,0 1 0,-28-1 0,-490 3 0,261 4 0,217-4 0,38 0 0,-1 2 0,1 0 0,-1 1 0,-36 7 0,52-4 0,-1-1 0,1 1 0,-16 9 0,17-8 0,1-1 0,-1-1 0,1 1 0,-1-1 0,0-1 0,-13 3 0,-122 22 0,122-22 0,1 2 0,0 0 0,1 1 0,-37 20 0,54-27 0,0 0 0,-1 1 0,1-1 0,0 1 0,0 0 0,0 0 0,0 0 0,0 0 0,0 0 0,0 0 0,1 0 0,-1 0 0,1 1 0,-1-1 0,1 1 0,0-1 0,0 1 0,0 0 0,-1 3 0,3-3 0,-1-1 0,0 0 0,1 0 0,-1 0 0,1 0 0,0 0 0,-1 0 0,1 0 0,0 0 0,0 0 0,1 0 0,-1 0 0,0 0 0,0 0 0,1-1 0,0 1 0,-1-1 0,1 1 0,0-1 0,-1 0 0,1 1 0,0-1 0,0 0 0,0 0 0,2 0 0,10 7 0,-2-3 0,0 1 0,0 0 0,-1 1 0,0 1 0,0 0 0,0 0 0,-1 1 0,-1 0 0,1 1 0,13 19 0,-18-21 0,1 1 0,0-1 0,0 0 0,1 0 0,8 7 0,-10-11 0,0 0 0,1-1 0,-1 0 0,1 0 0,-1 0 0,1-1 0,0 0 0,0 0 0,10 2 0,152 40 0,-158-39 0,0 0 0,0 0 0,-1 0 0,1 2 0,-1-1 0,-1 1 0,13 12 0,-15-12 0,0-1 0,1 0 0,0-1 0,0 1 0,0-1 0,1 0 0,-1-1 0,1 0 0,0 0 0,1-1 0,-1 0 0,17 3 0,39-1 0,98-7 0,-50-1 0,-22 2 0,101 3 0,-122 11 0,-52-8 0,1-1 0,21 1 0,171-3 0,-110-3 0,-91 0 0,1 1 0,-1-1 0,0-1 0,0 0 0,0 0 0,0-1 0,0 0 0,13-6 0,-16 6 0,0 0 0,-1-1 0,0 1 0,0-1 0,0 0 0,0 0 0,0-1 0,-1 1 0,0-1 0,0 0 0,0 0 0,0-1 0,3-7 0,4-14-59,-9 21-86,0-1 0,1 1 0,0-1 0,0 1-1,0 0 1,1 0 0,0 1 0,9-11 0,0 6-6681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3:07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1827 257 24575,'-1'-2'0,"1"0"0,-1 1 0,0-1 0,0 0 0,0 1 0,0-1 0,0 1 0,0-1 0,0 1 0,0 0 0,-1 0 0,1-1 0,0 1 0,-1 0 0,1 0 0,-1 0 0,-3-1 0,-32-17 0,34 18 0,-253-108 0,199 89 0,0 2 0,-97-16 0,96 24 0,14 2 0,-87-3 0,-376 12 0,481 1 0,1 1 0,0 1 0,0 1 0,0 2 0,-26 9 0,3-1 0,25-7 0,0 0 0,1 1 0,0 2 0,0 0 0,1 1 0,1 2 0,0 0 0,-26 23 0,39-30 0,0 1 0,1 0 0,0 0 0,-6 10 0,10-15 0,0 0 0,0 1 0,0-1 0,1 0 0,-1 1 0,1-1 0,0 1 0,0-1 0,0 1 0,1 0 0,-1-1 0,1 1 0,0 0 0,0 4 0,1-7 0,-1 1 0,1-1 0,0 1 0,0-1 0,-1 1 0,1-1 0,0 0 0,0 1 0,0-1 0,1 0 0,-1 0 0,0 0 0,0 0 0,1 0 0,-1 0 0,0 0 0,1 0 0,-1 0 0,1-1 0,-1 1 0,3 0 0,39 8 0,-19-6 0,6 4 0,-1 2 0,0 0 0,52 26 0,-75-30 0,0-1 0,-1 1 0,0-1 0,0 2 0,0-1 0,-1 0 0,0 1 0,0 0 0,0 0 0,4 11 0,-3-9 0,-1 0 0,1 0 0,0-1 0,0 0 0,1 0 0,6 7 0,1-4 0,-1 0 0,1-1 0,1 0 0,0-1 0,0 0 0,1-2 0,0 1 0,0-2 0,0 0 0,1-1 0,23 4 0,-22-5 0,-1 1 0,0 1 0,19 9 0,-21-9 0,1 1 0,-1-2 0,1 0 0,16 3 0,-23-6 0,0 1 0,1 0 0,-1 1 0,0 0 0,0 0 0,-1 0 0,1 1 0,-1 1 0,1-1 0,8 8 0,20 12 0,-28-20 0,1 0 0,0 0 0,0-1 0,0 0 0,0-1 0,0 0 0,0 0 0,17 0 0,82-4 0,-51-1 0,395 3 0,-444-1 0,1 1 0,-1-1 0,1-1 0,-1 1 0,0-2 0,0 1 0,0-1 0,0 0 0,0 0 0,-1-1 0,12-7 0,18-7 0,-28 15 0,-1-1 0,1 0 0,11-9 0,-17 11 0,-1 0 0,1 0 0,-1 0 0,1-1 0,-1 1 0,0-1 0,0 0 0,0 0 0,-1 1 0,1-1 0,-1 0 0,1-1 0,1-5 0,3-12 0,1 0 0,18-39 0,-20 49-151,-1 0-1,-1-1 0,0 1 0,0-1 1,-1 1-1,-1-1 0,0 0 1,0-14-1,-1 2-6674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C7B7-2B50-9193-8084-6D5EC69A9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A03C7-7D45-EA10-F377-419C0DEF1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2106-CE35-39CC-82CE-9B807786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48BC-3B0B-8FBA-4D27-1E4797D9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3B82-7064-5BCA-2675-12511A49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7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552-D7D9-6447-4A0E-04CDEE9F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FDEFE-096D-8249-94D3-9594DFB20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BC05-3417-57BF-5837-008EE94F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9A7E-ED37-59B5-8DCB-1965E643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5963-C5FC-793C-C908-0E5D620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5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3266C-2629-0BDA-A4D6-505C0A415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8987-0EBF-29D4-40CC-7D192236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3412-E11F-BD65-255D-2C52E48E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854F-5E93-7F28-6E47-D0EF281A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3111-0C92-46F8-69FD-13B1EBEF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9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1BD-4E65-70CE-7D9E-DAEAF007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5A99-B922-3C1A-3F89-0FD8C8EB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AC01-B935-1B07-9109-06BD00DD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31F6-EADD-37D6-7647-72F42020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AE1C-CF3C-243D-5454-6627D336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EF49-7AFC-C81A-D580-93144553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8268-E749-31CF-4A9A-732093C5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446E-9CC1-E6BB-F338-9ACBC34D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991C-8392-365D-67C1-FFAF04D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BC98-2C05-05D4-4D97-C30FA312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1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3B98-B44D-7F29-F0F2-D2EBAC54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8F42-A30D-DC3A-F7CA-8DCBB1E6C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9B735-ECA4-1006-D545-965D0B84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B96C-6CBC-E3AB-5A2C-1511091E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2D422-8C5A-DC04-6C0C-46E50BD9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76F56-0434-7304-66DC-8766841D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9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FEEC-68D3-CF8E-C1DA-50CC195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154E4-289E-A3AD-510E-A045FEAA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C12A9-5C61-3271-A5EA-5DB5C030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9FA3B-5D2B-3879-F1E3-52C168CCC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94866-FEC3-A8BF-9DA6-5B67E04A5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EB6BA-D746-1844-2AF1-0F9928A8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E680A-6354-247C-EB8A-5F048A4D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E0744-8700-6BC3-A9C3-90E2D8FE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1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D3C7-840B-54F3-8EDA-E99F16EE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48A93-D906-23AB-6E1C-B2D3CC91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D2221-30D5-CDC1-CE36-4106D7F1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25265-65C8-B0EF-EC68-264B4065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7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90CA6-9183-1101-689A-E6A76E58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C6CBF-2191-1108-7FA9-62D38C42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57178-E104-2439-8613-617F2FA2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2928-62B2-8865-1CFC-0A2DCB07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6E92-1B89-00CF-6DBB-360CC16E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948D-35A4-33D4-4409-5173F86F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5723-41D1-E58C-2251-06FF5E4B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EEA4A-A773-EAAA-E2F7-61771A6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76DFD-2B94-29F6-0E71-9F8D749D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4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BFC5-171A-CFE6-8BB6-13D0EBBE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15297-F000-3EF5-88F0-D7C99606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92AF-021E-528F-5DEC-64FD86363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5E2C4-90C8-90C5-DA73-B78DB39A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AA96-B7FA-60C2-0746-5DCC7433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84CBD-04EE-3BE9-8B2D-47AA6BE2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2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397F1-0803-B2AE-F1E3-8E7F5233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78982-24B2-982D-71DC-997CA524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8FCB-1F2F-4AFE-80BD-E5E308AA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2907-CF66-4817-BC2B-AE35CEE7A009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90EF-6F1C-50F5-A09B-815A3821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9958-F551-25A6-42DA-13718AB04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C26C-5CAE-428B-956F-CFF70AA47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recipes.com/" TargetMode="External"/><Relationship Id="rId2" Type="http://schemas.openxmlformats.org/officeDocument/2006/relationships/hyperlink" Target="https://cosylab.iiitd.edu.in/reciped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BQ utensils on a blue picnic table">
            <a:extLst>
              <a:ext uri="{FF2B5EF4-FFF2-40B4-BE49-F238E27FC236}">
                <a16:creationId xmlns:a16="http://schemas.microsoft.com/office/drawing/2014/main" id="{13D40BA9-B292-6E33-F51D-EC4752FA2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-85715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AC7D0D-3F2F-CF50-24D9-6EB67D54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DSCI MINI PROJECT</a:t>
            </a:r>
            <a:br>
              <a:rPr lang="en-US" sz="7200" dirty="0"/>
            </a:br>
            <a:r>
              <a:rPr lang="en-US" sz="7200" dirty="0"/>
              <a:t>Cuisine Predictions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3859C5C-9F78-DF81-FDD7-05B05C870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7" y="837466"/>
            <a:ext cx="5155585" cy="4776483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4B9D247-92EE-1D09-3F72-6722FF87C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2" y="837466"/>
            <a:ext cx="6353908" cy="45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6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49165-46F8-D2EC-4AD8-C53C4386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57162"/>
            <a:ext cx="114014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72D5ABC-4F5A-80E2-74CB-BB49DBE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1"/>
            <a:ext cx="10905066" cy="52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3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7D0D-3F2F-CF50-24D9-6EB67D5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  <a:endParaRPr lang="en-IN" dirty="0"/>
          </a:p>
        </p:txBody>
      </p:sp>
      <p:pic>
        <p:nvPicPr>
          <p:cNvPr id="5" name="Content Placeholder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5B17AF06-BC69-3221-A910-74AFFB0A8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868"/>
            <a:ext cx="10515600" cy="4168851"/>
          </a:xfrm>
        </p:spPr>
      </p:pic>
    </p:spTree>
    <p:extLst>
      <p:ext uri="{BB962C8B-B14F-4D97-AF65-F5344CB8AC3E}">
        <p14:creationId xmlns:p14="http://schemas.microsoft.com/office/powerpoint/2010/main" val="266849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7D0D-3F2F-CF50-24D9-6EB67D5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top 10 Bigrams</a:t>
            </a:r>
            <a:endParaRPr lang="en-IN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9C74400-6013-A3E6-C2E2-2C35E280C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5" y="1825624"/>
            <a:ext cx="6852212" cy="4729551"/>
          </a:xfrm>
        </p:spPr>
      </p:pic>
    </p:spTree>
    <p:extLst>
      <p:ext uri="{BB962C8B-B14F-4D97-AF65-F5344CB8AC3E}">
        <p14:creationId xmlns:p14="http://schemas.microsoft.com/office/powerpoint/2010/main" val="29607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C7D0D-3F2F-CF50-24D9-6EB67D54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Final step</a:t>
            </a:r>
            <a:endParaRPr lang="en-IN" sz="4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33E3A-8717-90CF-8C10-0807CE24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Logistic Regression </a:t>
            </a:r>
          </a:p>
          <a:p>
            <a:r>
              <a:rPr lang="en-US" sz="2200"/>
              <a:t>Voting classifier</a:t>
            </a:r>
            <a:endParaRPr lang="en-IN" sz="2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DD567-A1B8-FDC4-1F52-F3E669AE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69153"/>
            <a:ext cx="10917936" cy="360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4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42481-2726-179D-F57D-81027C284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" y="430932"/>
            <a:ext cx="11277603" cy="6496341"/>
          </a:xfrm>
        </p:spPr>
      </p:pic>
    </p:spTree>
    <p:extLst>
      <p:ext uri="{BB962C8B-B14F-4D97-AF65-F5344CB8AC3E}">
        <p14:creationId xmlns:p14="http://schemas.microsoft.com/office/powerpoint/2010/main" val="263105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AA3B-49C7-4D08-F634-9E35DC45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486483" cy="5554579"/>
          </a:xfrm>
        </p:spPr>
        <p:txBody>
          <a:bodyPr>
            <a:norm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Classifying the cuisine from a given list of ingredients and recommending recipes which can be made from ingredients available and nutrition requirements entered by the user.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/>
              <a:t>Project Objectives: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Classifying cuisine from the given ingredients list according to nutrition.</a:t>
            </a:r>
          </a:p>
          <a:p>
            <a:pPr marL="0" indent="0">
              <a:buNone/>
            </a:pPr>
            <a:r>
              <a:rPr lang="en-US" dirty="0"/>
              <a:t>• Predicting recipes from the given ingredients list.</a:t>
            </a:r>
          </a:p>
          <a:p>
            <a:r>
              <a:rPr lang="en-US" dirty="0"/>
              <a:t>Auto completion of recipes.</a:t>
            </a:r>
          </a:p>
          <a:p>
            <a:r>
              <a:rPr lang="en-US" dirty="0"/>
              <a:t>Search Recipes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3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6B29-AD06-78FB-25AA-03DF1D71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Data Scraping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F77F-4B0A-89BD-957E-A2D5ABFC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To gather data, finding resources on the internet which provide dishes of various cuisines, and their nutritional values like calories, carbs, proteins and fats. </a:t>
            </a:r>
          </a:p>
          <a:p>
            <a:pPr marL="0" indent="0">
              <a:buNone/>
            </a:pPr>
            <a:r>
              <a:rPr lang="en-US" dirty="0"/>
              <a:t>• Websites used: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RecipeDB (iiitd.edu.in)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Allrecipes | Recipes, How-</a:t>
            </a:r>
            <a:r>
              <a:rPr lang="en-US" dirty="0" err="1">
                <a:hlinkClick r:id="rId3"/>
              </a:rPr>
              <a:t>Tos</a:t>
            </a:r>
            <a:r>
              <a:rPr lang="en-US" dirty="0">
                <a:hlinkClick r:id="rId3"/>
              </a:rPr>
              <a:t>, Videos and More 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NO API is used. Entire data is scrap from these 2 websites.</a:t>
            </a:r>
          </a:p>
        </p:txBody>
      </p:sp>
    </p:spTree>
    <p:extLst>
      <p:ext uri="{BB962C8B-B14F-4D97-AF65-F5344CB8AC3E}">
        <p14:creationId xmlns:p14="http://schemas.microsoft.com/office/powerpoint/2010/main" val="429192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6B29-AD06-78FB-25AA-03DF1D71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Data Scraping (continued….)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F77F-4B0A-89BD-957E-A2D5ABFC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Scraping the data from the internet The first website i.e., Allrecipes was a static website hence </a:t>
            </a:r>
            <a:r>
              <a:rPr lang="en-US" b="1" u="sng" dirty="0"/>
              <a:t>Beautiful Soup</a:t>
            </a:r>
            <a:r>
              <a:rPr lang="en-US" dirty="0"/>
              <a:t> was the only tool required to scrape the data from the website</a:t>
            </a:r>
          </a:p>
          <a:p>
            <a:r>
              <a:rPr lang="en-US" dirty="0"/>
              <a:t>The second website i.e., RecipeDB was dynamic and required user input to be provided and to view each recipe’s details buttons had to be clicked and it was a multi-page website. </a:t>
            </a:r>
          </a:p>
          <a:p>
            <a:r>
              <a:rPr lang="en-US" b="1" u="sng" dirty="0"/>
              <a:t>Selenium</a:t>
            </a:r>
            <a:r>
              <a:rPr lang="en-US" dirty="0"/>
              <a:t> and Chrome Driver tools were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46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F304-CBAC-5AAB-257D-A8BF7DB5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2061-B3C0-6A6C-02B4-544D487B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the data – From the data scraped many ingredients contain words which are not important in determining the cuisine for e.g. ground turmeric, or to taste – here “or to taste” phrase is not important hence data has to be cleaned by applying </a:t>
            </a:r>
            <a:r>
              <a:rPr lang="en-US" dirty="0" err="1"/>
              <a:t>nlp</a:t>
            </a:r>
            <a:r>
              <a:rPr lang="en-US" dirty="0"/>
              <a:t> so that only main words from each ingredient is used.</a:t>
            </a:r>
          </a:p>
          <a:p>
            <a:r>
              <a:rPr lang="en-US" dirty="0"/>
              <a:t>Also, while scraping such a huge amount of data – some data fields were empty hence removing such empty data elements is important.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06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F304-CBAC-5AAB-257D-A8BF7DB5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Data Pre-Processing (continued…)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2061-B3C0-6A6C-02B4-544D487B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Word Net </a:t>
            </a:r>
            <a:r>
              <a:rPr lang="en-US" b="1" u="sng" dirty="0" err="1"/>
              <a:t>Lemmaztizer</a:t>
            </a:r>
            <a:r>
              <a:rPr lang="en-US" b="1" u="sng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Handling Null Instances. (Removing the recipe with no ingredients)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Lemmatize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Parenthesis, Digits using regular Expression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Lowercase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Non-word characters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Removing excessive while space</a:t>
            </a:r>
          </a:p>
          <a:p>
            <a:pPr marL="457200" lvl="1" indent="0">
              <a:buNone/>
            </a:pPr>
            <a:r>
              <a:rPr lang="en-US" sz="2800" b="1" u="sng" dirty="0"/>
              <a:t>Normalization: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Before pre-processing all nutrients were according to different servings</a:t>
            </a:r>
            <a:endParaRPr lang="en-US" sz="2800" b="1" u="sng" dirty="0"/>
          </a:p>
          <a:p>
            <a:pPr marL="457200" lvl="1" indent="0">
              <a:buNone/>
            </a:pPr>
            <a:r>
              <a:rPr lang="en-US" dirty="0"/>
              <a:t>After pre-processing </a:t>
            </a:r>
            <a:r>
              <a:rPr lang="en-US"/>
              <a:t>all nutrients -&gt; 0 to 1 range</a:t>
            </a:r>
            <a:endParaRPr lang="en-US" b="1" u="sng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18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7204-0A71-4673-2905-DC35718B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5245-1B8A-7C1D-5AC4-FF8E52DC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Stop Words</a:t>
            </a:r>
          </a:p>
          <a:p>
            <a:r>
              <a:rPr lang="en-US" dirty="0"/>
              <a:t>Keep defined tags</a:t>
            </a:r>
          </a:p>
          <a:p>
            <a:r>
              <a:rPr lang="en-US" dirty="0"/>
              <a:t>And also remove words like chopped, minced, all-purpose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55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7204-0A71-4673-2905-DC35718B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Vectorization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5245-1B8A-7C1D-5AC4-FF8E52DC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ts val="3200"/>
            </a:pPr>
            <a: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Converting text data into numerical vectors that can be used as input to machine learning models.</a:t>
            </a:r>
            <a:endParaRPr lang="en-IN" sz="3200" dirty="0">
              <a:effectLst/>
            </a:endParaRPr>
          </a:p>
          <a:p>
            <a: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Creating a vocabulary of all unique words in the text corpus &amp; then transforming each document into a vector of frequencies.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905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EC1EB7A-2295-4101-7F49-7C8AA2D7A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r="18017"/>
          <a:stretch/>
        </p:blipFill>
        <p:spPr>
          <a:xfrm>
            <a:off x="-104172" y="0"/>
            <a:ext cx="7836061" cy="6858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FE2BEA-2207-01AE-454C-081B65618A3F}"/>
                  </a:ext>
                </a:extLst>
              </p14:cNvPr>
              <p14:cNvContentPartPr/>
              <p14:nvPr/>
            </p14:nvContentPartPr>
            <p14:xfrm>
              <a:off x="966680" y="425760"/>
              <a:ext cx="640440" cy="22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FE2BEA-2207-01AE-454C-081B65618A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680" y="417120"/>
                <a:ext cx="658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034B84-1E63-AABC-F231-99FB5A19BED7}"/>
                  </a:ext>
                </a:extLst>
              </p14:cNvPr>
              <p14:cNvContentPartPr/>
              <p14:nvPr/>
            </p14:nvContentPartPr>
            <p14:xfrm>
              <a:off x="840320" y="1917960"/>
              <a:ext cx="735120" cy="226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034B84-1E63-AABC-F231-99FB5A19BE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1320" y="1909320"/>
                <a:ext cx="7527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894210-1422-8DF7-A4FC-52BF0140B252}"/>
                  </a:ext>
                </a:extLst>
              </p14:cNvPr>
              <p14:cNvContentPartPr/>
              <p14:nvPr/>
            </p14:nvContentPartPr>
            <p14:xfrm>
              <a:off x="937160" y="6237240"/>
              <a:ext cx="668520" cy="26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894210-1422-8DF7-A4FC-52BF0140B2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520" y="6228600"/>
                <a:ext cx="686160" cy="2847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567CBBE1-50F9-4985-5B78-DD71DA938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89" y="-81023"/>
            <a:ext cx="7413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8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441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DSCI MINI PROJECT Cuisine Predictions</vt:lpstr>
      <vt:lpstr>PowerPoint Presentation</vt:lpstr>
      <vt:lpstr>1) Data Scraping</vt:lpstr>
      <vt:lpstr>1) Data Scraping (continued….)</vt:lpstr>
      <vt:lpstr>2) Data Pre-Processing</vt:lpstr>
      <vt:lpstr>2) Data Pre-Processing (continued…)</vt:lpstr>
      <vt:lpstr>POS Tagging</vt:lpstr>
      <vt:lpstr>Count Vectorization</vt:lpstr>
      <vt:lpstr>PowerPoint Presentation</vt:lpstr>
      <vt:lpstr>PowerPoint Presentation</vt:lpstr>
      <vt:lpstr>PowerPoint Presentation</vt:lpstr>
      <vt:lpstr>PowerPoint Presentation</vt:lpstr>
      <vt:lpstr>Cosine Similarity</vt:lpstr>
      <vt:lpstr>Finding top 10 Bigrams</vt:lpstr>
      <vt:lpstr>Final step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RPPOOP MINI PROJECT</dc:title>
  <dc:creator>PATIL PRATIK VIJAYKUMAR</dc:creator>
  <cp:lastModifiedBy>Prerna Tulsiani</cp:lastModifiedBy>
  <cp:revision>4</cp:revision>
  <dcterms:created xsi:type="dcterms:W3CDTF">2022-06-24T09:30:05Z</dcterms:created>
  <dcterms:modified xsi:type="dcterms:W3CDTF">2023-05-10T05:59:55Z</dcterms:modified>
</cp:coreProperties>
</file>