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HỆ THỐNG VỚI JAVA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chat</a:t>
            </a:r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486" y="4324865"/>
            <a:ext cx="4214126" cy="1813576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Thái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Nguyễn 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Thiên </a:t>
            </a:r>
            <a:r>
              <a:rPr lang="en-US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Phúc.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Hữu Vinh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chat voice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: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server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client.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326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– server.</a:t>
            </a:r>
          </a:p>
          <a:p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text chat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localhost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0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request: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50929"/>
            <a:ext cx="865059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stream: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908" y="2756143"/>
            <a:ext cx="5544324" cy="3000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3082" y="2998573"/>
            <a:ext cx="963827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034556" y="3054939"/>
            <a:ext cx="1046764" cy="411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8296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143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ĐỒ ÁN LẬP TRÌNH HỆ THỐNG VỚI JAVA Đề tài: Ứng dụng voice chat </vt:lpstr>
      <vt:lpstr>Đôi nét về đề tài</vt:lpstr>
      <vt:lpstr>Yêu cầu đặt ra</vt:lpstr>
      <vt:lpstr>Công việc đã hoàn thành trong tuần</vt:lpstr>
      <vt:lpstr>Nguyên lý cơ bản của kết nối server-client</vt:lpstr>
      <vt:lpstr>Nguyên lý cơ bản của kết nối server-client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LẬP TRÌNH HỆ THỐNG VỚI JAVA Đề tài: Ứng dụng voice chat</dc:title>
  <dc:creator>Huu-Vinh Pham</dc:creator>
  <cp:lastModifiedBy>ADMIN</cp:lastModifiedBy>
  <cp:revision>7</cp:revision>
  <dcterms:created xsi:type="dcterms:W3CDTF">2017-02-24T05:27:21Z</dcterms:created>
  <dcterms:modified xsi:type="dcterms:W3CDTF">2017-02-24T07:29:08Z</dcterms:modified>
</cp:coreProperties>
</file>