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9"/>
  </p:notesMasterIdLst>
  <p:handoutMasterIdLst>
    <p:handoutMasterId r:id="rId10"/>
  </p:handoutMasterIdLst>
  <p:sldIdLst>
    <p:sldId id="282" r:id="rId3"/>
    <p:sldId id="259" r:id="rId4"/>
    <p:sldId id="271" r:id="rId5"/>
    <p:sldId id="272" r:id="rId6"/>
    <p:sldId id="273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D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3158186" cy="1828800"/>
          </a:xfrm>
        </p:spPr>
        <p:txBody>
          <a:bodyPr>
            <a:normAutofit/>
          </a:bodyPr>
          <a:lstStyle/>
          <a:p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Hữu Vinh</a:t>
            </a:r>
          </a:p>
          <a:p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Đỗ Văn Thái</a:t>
            </a:r>
          </a:p>
          <a:p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Võ Nguyễn Thiên Phúc</a:t>
            </a:r>
          </a:p>
          <a:p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8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>
                <a:latin typeface="Air Millhouse  Italic" panose="02000000000000000000" pitchFamily="2" charset="0"/>
              </a:rPr>
              <a:t>voice chat</a:t>
            </a: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2 thread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audio:</a:t>
            </a:r>
          </a:p>
          <a:p>
            <a:pPr lvl="1"/>
            <a:r>
              <a:rPr lang="en-US" sz="2400" dirty="0" err="1"/>
              <a:t>MicThread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audio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.</a:t>
            </a:r>
            <a:r>
              <a:rPr lang="en-US" sz="2400" dirty="0" err="1"/>
              <a:t>sound.sampled.TargetDataLine</a:t>
            </a:r>
            <a:endParaRPr lang="en-US" sz="2400" dirty="0"/>
          </a:p>
          <a:p>
            <a:pPr lvl="1"/>
            <a:r>
              <a:rPr lang="en-US" sz="2400" dirty="0" err="1"/>
              <a:t>AudioChannel</a:t>
            </a:r>
            <a:r>
              <a:rPr lang="en-US" sz="2400" dirty="0"/>
              <a:t> : </a:t>
            </a:r>
            <a:r>
              <a:rPr lang="en-US" sz="2400" dirty="0" err="1"/>
              <a:t>phát</a:t>
            </a:r>
            <a:r>
              <a:rPr lang="en-US" sz="2400" dirty="0"/>
              <a:t> audio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loa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.</a:t>
            </a:r>
            <a:r>
              <a:rPr lang="en-US" sz="2400" dirty="0" err="1"/>
              <a:t>sound.sampled.SourceDataLine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dirty="0" err="1"/>
              <a:t>Chuyển</a:t>
            </a:r>
            <a:r>
              <a:rPr lang="en-US" dirty="0"/>
              <a:t> audio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packet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TCP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client connect </a:t>
            </a:r>
            <a:r>
              <a:rPr lang="en-US" dirty="0" err="1"/>
              <a:t>cùng</a:t>
            </a:r>
            <a:r>
              <a:rPr lang="en-US" dirty="0"/>
              <a:t> 1 port.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client.</a:t>
            </a:r>
          </a:p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0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10891234" cy="4407408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invite: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client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cuộc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acceptACall</a:t>
            </a:r>
            <a:r>
              <a:rPr lang="en-US" sz="2400" dirty="0"/>
              <a:t>: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ý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cuộc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calling: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cuộc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XÁC THỰC</a:t>
            </a:r>
          </a:p>
        </p:txBody>
      </p:sp>
    </p:spTree>
    <p:extLst>
      <p:ext uri="{BB962C8B-B14F-4D97-AF65-F5344CB8AC3E}">
        <p14:creationId xmlns:p14="http://schemas.microsoft.com/office/powerpoint/2010/main" val="197237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Phương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7999" y="1719071"/>
            <a:ext cx="2575774" cy="374775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1120462" y="1807198"/>
            <a:ext cx="103031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CALL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605307" y="2485360"/>
            <a:ext cx="515155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To</a:t>
            </a:r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540912" y="2978856"/>
            <a:ext cx="1159099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Contact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1442434" y="2485360"/>
            <a:ext cx="150682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605306" y="3360010"/>
            <a:ext cx="2343956" cy="15082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XYZ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  <a:endParaRPr lang="vi-VN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605306" y="5009882"/>
            <a:ext cx="837128" cy="321972"/>
          </a:xfrm>
          <a:prstGeom prst="roundRect">
            <a:avLst/>
          </a:prstGeom>
          <a:solidFill>
            <a:srgbClr val="6FDA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vi-VN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918952" y="5006532"/>
            <a:ext cx="1017431" cy="32197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vi-VN" dirty="0"/>
          </a:p>
        </p:txBody>
      </p:sp>
      <p:sp>
        <p:nvSpPr>
          <p:cNvPr id="39" name="Rectangle 38"/>
          <p:cNvSpPr/>
          <p:nvPr/>
        </p:nvSpPr>
        <p:spPr>
          <a:xfrm>
            <a:off x="3891208" y="3348188"/>
            <a:ext cx="2575774" cy="12597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1" name="TextBox 40"/>
          <p:cNvSpPr txBox="1"/>
          <p:nvPr/>
        </p:nvSpPr>
        <p:spPr>
          <a:xfrm>
            <a:off x="3931631" y="3424083"/>
            <a:ext cx="2494925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OUTGOING CALL</a:t>
            </a:r>
            <a:endParaRPr lang="vi-VN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670377" y="4078082"/>
            <a:ext cx="1017431" cy="32197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vi-VN" dirty="0"/>
          </a:p>
        </p:txBody>
      </p:sp>
      <p:cxnSp>
        <p:nvCxnSpPr>
          <p:cNvPr id="45" name="Connector: Curved 44"/>
          <p:cNvCxnSpPr>
            <a:stCxn id="11" idx="2"/>
            <a:endCxn id="39" idx="2"/>
          </p:cNvCxnSpPr>
          <p:nvPr/>
        </p:nvCxnSpPr>
        <p:spPr>
          <a:xfrm rot="5400000" flipH="1" flipV="1">
            <a:off x="2739541" y="2892301"/>
            <a:ext cx="723881" cy="4155225"/>
          </a:xfrm>
          <a:prstGeom prst="curvedConnector3">
            <a:avLst>
              <a:gd name="adj1" fmla="val -315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Arrow: Right 46"/>
          <p:cNvSpPr/>
          <p:nvPr/>
        </p:nvSpPr>
        <p:spPr>
          <a:xfrm>
            <a:off x="6878212" y="3496352"/>
            <a:ext cx="2485623" cy="11634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Send: </a:t>
            </a:r>
            <a:r>
              <a:rPr lang="en-US" dirty="0" err="1"/>
              <a:t>invte</a:t>
            </a:r>
            <a:r>
              <a:rPr lang="en-US" dirty="0"/>
              <a:t> request</a:t>
            </a:r>
          </a:p>
          <a:p>
            <a:pPr algn="ctr"/>
            <a:r>
              <a:rPr lang="en-US" dirty="0"/>
              <a:t>   </a:t>
            </a:r>
            <a:r>
              <a:rPr lang="en-US" dirty="0" err="1"/>
              <a:t>callTo</a:t>
            </a:r>
            <a:r>
              <a:rPr lang="en-US" dirty="0"/>
              <a:t>-ID</a:t>
            </a:r>
          </a:p>
        </p:txBody>
      </p:sp>
      <p:sp>
        <p:nvSpPr>
          <p:cNvPr id="48" name="Cloud 47"/>
          <p:cNvSpPr/>
          <p:nvPr/>
        </p:nvSpPr>
        <p:spPr>
          <a:xfrm>
            <a:off x="9775065" y="3133721"/>
            <a:ext cx="2150772" cy="1734492"/>
          </a:xfrm>
          <a:prstGeom prst="cloud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7475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39" grpId="0" animBg="1"/>
      <p:bldP spid="41" grpId="0" animBg="1"/>
      <p:bldP spid="43" grpId="0" animBg="1"/>
      <p:bldP spid="47" grpId="0" build="allAtOnce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Phương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7999" y="1719071"/>
            <a:ext cx="2575774" cy="374775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1120462" y="1807198"/>
            <a:ext cx="103031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CALL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605307" y="2485360"/>
            <a:ext cx="515155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To</a:t>
            </a:r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540912" y="2978856"/>
            <a:ext cx="1159099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Contact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1442434" y="2485360"/>
            <a:ext cx="150682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605306" y="3360010"/>
            <a:ext cx="2343956" cy="15082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XYZ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  <a:endParaRPr lang="vi-VN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605306" y="5009882"/>
            <a:ext cx="837128" cy="321972"/>
          </a:xfrm>
          <a:prstGeom prst="roundRect">
            <a:avLst/>
          </a:prstGeom>
          <a:solidFill>
            <a:srgbClr val="6FDA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vi-VN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918952" y="5006532"/>
            <a:ext cx="1017431" cy="32197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vi-VN" dirty="0"/>
          </a:p>
        </p:txBody>
      </p:sp>
      <p:sp>
        <p:nvSpPr>
          <p:cNvPr id="39" name="Rectangle 38"/>
          <p:cNvSpPr/>
          <p:nvPr/>
        </p:nvSpPr>
        <p:spPr>
          <a:xfrm>
            <a:off x="3844059" y="1719071"/>
            <a:ext cx="2575774" cy="12597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1" name="TextBox 40"/>
          <p:cNvSpPr txBox="1"/>
          <p:nvPr/>
        </p:nvSpPr>
        <p:spPr>
          <a:xfrm>
            <a:off x="3824888" y="1794966"/>
            <a:ext cx="2494925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INCOMMING CALL</a:t>
            </a:r>
            <a:endParaRPr lang="vi-VN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5133171" y="2444330"/>
            <a:ext cx="1017431" cy="32197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vi-VN" dirty="0"/>
          </a:p>
        </p:txBody>
      </p:sp>
      <p:sp>
        <p:nvSpPr>
          <p:cNvPr id="47" name="Arrow: Right 46"/>
          <p:cNvSpPr/>
          <p:nvPr/>
        </p:nvSpPr>
        <p:spPr>
          <a:xfrm flipH="1">
            <a:off x="6629470" y="1803219"/>
            <a:ext cx="2946581" cy="11634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Send: </a:t>
            </a:r>
            <a:r>
              <a:rPr lang="en-US" dirty="0" err="1"/>
              <a:t>invte</a:t>
            </a:r>
            <a:r>
              <a:rPr lang="en-US" dirty="0"/>
              <a:t> request</a:t>
            </a:r>
          </a:p>
          <a:p>
            <a:pPr algn="ctr"/>
            <a:r>
              <a:rPr lang="en-US" dirty="0"/>
              <a:t>   </a:t>
            </a:r>
            <a:r>
              <a:rPr lang="en-US" dirty="0" err="1"/>
              <a:t>callFrom</a:t>
            </a:r>
            <a:r>
              <a:rPr lang="en-US" dirty="0"/>
              <a:t>-ID</a:t>
            </a:r>
          </a:p>
        </p:txBody>
      </p:sp>
      <p:sp>
        <p:nvSpPr>
          <p:cNvPr id="48" name="Cloud 47"/>
          <p:cNvSpPr/>
          <p:nvPr/>
        </p:nvSpPr>
        <p:spPr>
          <a:xfrm>
            <a:off x="9775065" y="1794966"/>
            <a:ext cx="2150772" cy="4709073"/>
          </a:xfrm>
          <a:prstGeom prst="cloud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vi-VN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3891437" y="2444330"/>
            <a:ext cx="1032097" cy="321972"/>
          </a:xfrm>
          <a:prstGeom prst="roundRect">
            <a:avLst/>
          </a:prstGeom>
          <a:solidFill>
            <a:srgbClr val="6FDA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  <a:endParaRPr lang="vi-VN" dirty="0"/>
          </a:p>
        </p:txBody>
      </p:sp>
      <p:sp>
        <p:nvSpPr>
          <p:cNvPr id="27" name="Rectangle 26"/>
          <p:cNvSpPr/>
          <p:nvPr/>
        </p:nvSpPr>
        <p:spPr>
          <a:xfrm>
            <a:off x="3744039" y="4238320"/>
            <a:ext cx="2575774" cy="12597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8" name="TextBox 27"/>
          <p:cNvSpPr txBox="1"/>
          <p:nvPr/>
        </p:nvSpPr>
        <p:spPr>
          <a:xfrm>
            <a:off x="3724868" y="4314215"/>
            <a:ext cx="2494925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TALKING</a:t>
            </a:r>
            <a:endParaRPr lang="vi-VN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033151" y="4963579"/>
            <a:ext cx="1017431" cy="32197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vi-VN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3791417" y="4963579"/>
            <a:ext cx="1032097" cy="321972"/>
          </a:xfrm>
          <a:prstGeom prst="roundRect">
            <a:avLst/>
          </a:prstGeom>
          <a:solidFill>
            <a:srgbClr val="6FDA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</a:t>
            </a:r>
            <a:endParaRPr lang="vi-VN" dirty="0"/>
          </a:p>
        </p:txBody>
      </p:sp>
      <p:cxnSp>
        <p:nvCxnSpPr>
          <p:cNvPr id="15" name="Straight Arrow Connector 14"/>
          <p:cNvCxnSpPr>
            <a:stCxn id="18" idx="2"/>
            <a:endCxn id="27" idx="0"/>
          </p:cNvCxnSpPr>
          <p:nvPr/>
        </p:nvCxnSpPr>
        <p:spPr>
          <a:xfrm>
            <a:off x="4407486" y="2766302"/>
            <a:ext cx="624440" cy="1472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Arrow: Left-Right 33"/>
          <p:cNvSpPr/>
          <p:nvPr/>
        </p:nvSpPr>
        <p:spPr>
          <a:xfrm>
            <a:off x="6439005" y="3747334"/>
            <a:ext cx="3634143" cy="2225763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Send: accept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Connect to 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Transfer Data</a:t>
            </a:r>
          </a:p>
        </p:txBody>
      </p:sp>
    </p:spTree>
    <p:extLst>
      <p:ext uri="{BB962C8B-B14F-4D97-AF65-F5344CB8AC3E}">
        <p14:creationId xmlns:p14="http://schemas.microsoft.com/office/powerpoint/2010/main" val="426223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9" grpId="0" animBg="1"/>
      <p:bldP spid="41" grpId="0" animBg="1"/>
      <p:bldP spid="43" grpId="0" animBg="1"/>
      <p:bldP spid="47" grpId="0" animBg="1"/>
      <p:bldP spid="48" grpId="0" animBg="1"/>
      <p:bldP spid="18" grpId="0" animBg="1"/>
      <p:bldP spid="27" grpId="0" animBg="1"/>
      <p:bldP spid="28" grpId="0" animBg="1"/>
      <p:bldP spid="29" grpId="0" animBg="1"/>
      <p:bldP spid="30" grpId="0" animBg="1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training presentation" id="{B6AD0E1B-010F-4040-BECC-338DC7180AF6}" vid="{9250DCDA-9F4A-4BAF-B302-6C51082CF12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24EA9C-70A4-43E8-A40F-9E8D971C57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0</TotalTime>
  <Words>210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Air Millhouse  Italic</vt:lpstr>
      <vt:lpstr>Arial</vt:lpstr>
      <vt:lpstr>Times New Roman</vt:lpstr>
      <vt:lpstr>Verdana</vt:lpstr>
      <vt:lpstr>Wingdings</vt:lpstr>
      <vt:lpstr>Wingdings 2</vt:lpstr>
      <vt:lpstr>Sales training presentation</vt:lpstr>
      <vt:lpstr>Project: voice chat</vt:lpstr>
      <vt:lpstr>Công việc đã thực hiện</vt:lpstr>
      <vt:lpstr>Công việc tuần này</vt:lpstr>
      <vt:lpstr>XÁC THỰC</vt:lpstr>
      <vt:lpstr>Phương thức Xác thực</vt:lpstr>
      <vt:lpstr>Phương thức Xác thực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2017-04-14T02:00:57Z</dcterms:created>
  <dcterms:modified xsi:type="dcterms:W3CDTF">2017-04-14T09:57:36Z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TC034605589991</vt:lpwstr>
  </property>
</Properties>
</file>