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65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9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0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4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809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2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32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85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2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4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8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2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5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B302FC-A9E8-4DFF-B9A0-E9A90739261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9B5615-E388-4592-87FC-23B3803C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BÁO CÁO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LẬP TRÌNH HỆ THỐNG VỚI JAVA.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Phạm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Hữu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Vinh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Đỗ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Văn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Thái</a:t>
            </a:r>
          </a:p>
          <a:p>
            <a:pPr algn="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Võ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Nguyễn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Thiên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Phúc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Phan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Chí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Dũng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8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7" t="16517" r="-1" b="58161"/>
          <a:stretch/>
        </p:blipFill>
        <p:spPr>
          <a:xfrm rot="20733282">
            <a:off x="914399" y="3245523"/>
            <a:ext cx="5142836" cy="2296118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Mục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tiêu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đồ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án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ứng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voice chat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phép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ng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ời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dùng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tiếp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nhau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qua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mạng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17334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connect..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0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Phân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công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công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Thái: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ứng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trên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nền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tảng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window.</a:t>
            </a: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Vinh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ứng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voice chat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đ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ơ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giản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.(code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bên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server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kết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nối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giữa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Server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client,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chịu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trách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nhiệm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sửa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lỗi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hoàn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thành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ứng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.)</a:t>
            </a: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Phúc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Code client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hiểu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P2P.</a:t>
            </a: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Dũng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kế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diện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trên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nền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tảng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android.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8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Quá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trình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hiện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1-2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chọn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đề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tài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tuần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hiểu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java,phân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công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công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nhóm,thảo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luận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ứng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sẽ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chức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năng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gì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).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thức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hoạt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động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nhóm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Định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h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ớng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tương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ứng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4: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hiểu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javasocket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gửi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nhắn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văn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bản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5: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hiểu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code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phát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âm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thanh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6: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thảo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luận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tiếp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ngang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hàng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giữa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client.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7: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nghiên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cứu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NAT,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ơng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thức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NAT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8: code NAT stun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nhận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port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client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server.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9: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hiểu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p2p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code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10: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tạo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server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multi port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client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cùng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1 port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tiếp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đ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ợc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nhau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6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Những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đã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Hoàn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thành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ứng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voice chat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Hoàn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thành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diện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cơ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bản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trên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nền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tảng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window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android.</a:t>
            </a: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hiểu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NAT,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nhận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port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server, client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qua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ơng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thức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STUN, P2P</a:t>
            </a:r>
          </a:p>
        </p:txBody>
      </p:sp>
    </p:spTree>
    <p:extLst>
      <p:ext uri="{BB962C8B-B14F-4D97-AF65-F5344CB8AC3E}">
        <p14:creationId xmlns:p14="http://schemas.microsoft.com/office/powerpoint/2010/main" val="260211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được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Vì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ch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ư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nhận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đ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ợc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và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port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thực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sự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của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máy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	 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Các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client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chưa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thể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kết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nối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ngang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hàng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đ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ợc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ứng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voice chat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chức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năng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hoàn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thiện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6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ATTENDTION!!!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905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244</TotalTime>
  <Words>399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Garamond</vt:lpstr>
      <vt:lpstr>Segoe UI Light</vt:lpstr>
      <vt:lpstr>Times New Roman</vt:lpstr>
      <vt:lpstr>Wingdings</vt:lpstr>
      <vt:lpstr>Organic</vt:lpstr>
      <vt:lpstr>BÁO CÁO LẬP TRÌNH HỆ THỐNG VỚI JAVA.</vt:lpstr>
      <vt:lpstr>Mục tiêu đồ án:</vt:lpstr>
      <vt:lpstr>Cấu trúc chương trình</vt:lpstr>
      <vt:lpstr>Phân công công việc:</vt:lpstr>
      <vt:lpstr>Quá trình thực hiện:</vt:lpstr>
      <vt:lpstr>Những việc đã làm:</vt:lpstr>
      <vt:lpstr>Chưa làm được: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Đỗ Thái</dc:creator>
  <cp:lastModifiedBy>Vinh Pham</cp:lastModifiedBy>
  <cp:revision>19</cp:revision>
  <dcterms:created xsi:type="dcterms:W3CDTF">2017-04-27T15:30:57Z</dcterms:created>
  <dcterms:modified xsi:type="dcterms:W3CDTF">2017-04-28T08:01:54Z</dcterms:modified>
</cp:coreProperties>
</file>