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LẬP TRÌNH HỆ THỐNG VỚI JAVA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voice chat</a:t>
            </a:r>
            <a:br>
              <a:rPr lang="vi-V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0486" y="4324865"/>
            <a:ext cx="4214126" cy="1813576"/>
          </a:xfrm>
        </p:spPr>
        <p:txBody>
          <a:bodyPr>
            <a:normAutofit fontScale="62500" lnSpcReduction="20000"/>
          </a:bodyPr>
          <a:lstStyle/>
          <a:p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Đỗ Văn Thái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Võ Nguyễn Thiên Phúc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Hữu Vinh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64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chat voice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: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internet.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6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server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server </a:t>
            </a:r>
            <a:r>
              <a:rPr lang="en-US" dirty="0" err="1"/>
              <a:t>và</a:t>
            </a:r>
            <a:r>
              <a:rPr lang="en-US" dirty="0"/>
              <a:t> client.</a:t>
            </a:r>
          </a:p>
          <a:p>
            <a:endParaRPr lang="en-US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3326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client – server.</a:t>
            </a:r>
          </a:p>
          <a:p>
            <a:endParaRPr lang="en-US" dirty="0"/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text chat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localhost</a:t>
            </a:r>
          </a:p>
          <a:p>
            <a:endParaRPr lang="en-US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200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Nguyên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server-client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 request:</a:t>
            </a:r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550929"/>
            <a:ext cx="8650594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4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Nguyên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server-client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I/O stream:</a:t>
            </a:r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908" y="2756143"/>
            <a:ext cx="5544324" cy="30007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63082" y="2998573"/>
            <a:ext cx="963827" cy="411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mess1</a:t>
            </a:r>
            <a:endParaRPr lang="vi-VN" dirty="0"/>
          </a:p>
        </p:txBody>
      </p:sp>
      <p:sp>
        <p:nvSpPr>
          <p:cNvPr id="6" name="Rectangle 5"/>
          <p:cNvSpPr/>
          <p:nvPr/>
        </p:nvSpPr>
        <p:spPr>
          <a:xfrm>
            <a:off x="7034556" y="3054939"/>
            <a:ext cx="1046764" cy="411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mess1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82965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</TotalTime>
  <Words>142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Tahoma</vt:lpstr>
      <vt:lpstr>Times New Roman</vt:lpstr>
      <vt:lpstr>Wingdings 3</vt:lpstr>
      <vt:lpstr>Wisp</vt:lpstr>
      <vt:lpstr>ĐỒ ÁN LẬP TRÌNH HỆ THỐNG VỚI JAVA Đề tài: Ứng dụng voice chat </vt:lpstr>
      <vt:lpstr>Đôi nét về đề tài</vt:lpstr>
      <vt:lpstr>Yêu cầu đặt ra</vt:lpstr>
      <vt:lpstr>Công việc đã hoàn thành trong tuần</vt:lpstr>
      <vt:lpstr>Nguyên lý cơ bản của kết nối server-client</vt:lpstr>
      <vt:lpstr>Nguyên lý cơ bản của kết nối server-client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LẬP TRÌNH HỆ THỐNG VỚI JAVA Đề tài: Ứng dụng voice chat</dc:title>
  <dc:creator>Huu-Vinh Pham</dc:creator>
  <cp:lastModifiedBy>Huu-Vinh Pham</cp:lastModifiedBy>
  <cp:revision>6</cp:revision>
  <dcterms:created xsi:type="dcterms:W3CDTF">2017-02-24T05:27:21Z</dcterms:created>
  <dcterms:modified xsi:type="dcterms:W3CDTF">2017-02-24T06:40:20Z</dcterms:modified>
</cp:coreProperties>
</file>