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3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9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1345-0AF0-4C98-A297-ED1764B407DD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60CB48-EF44-4CD9-89B8-1C15173DC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6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Đồ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ÁN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Voice Chat</a:t>
            </a:r>
          </a:p>
        </p:txBody>
      </p:sp>
      <p:sp>
        <p:nvSpPr>
          <p:cNvPr id="4" name="Hộp Văn bản 3"/>
          <p:cNvSpPr txBox="1"/>
          <p:nvPr/>
        </p:nvSpPr>
        <p:spPr>
          <a:xfrm>
            <a:off x="5104428" y="4462817"/>
            <a:ext cx="59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14520816-Đỗ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Thái</a:t>
            </a:r>
          </a:p>
        </p:txBody>
      </p:sp>
    </p:spTree>
    <p:extLst>
      <p:ext uri="{BB962C8B-B14F-4D97-AF65-F5344CB8AC3E}">
        <p14:creationId xmlns:p14="http://schemas.microsoft.com/office/powerpoint/2010/main" val="109663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ỗ dành sẵn cho Nội du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015734"/>
            <a:ext cx="4960443" cy="1153302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77638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hiều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Stun Protocol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-Session Traversal Utilities for NAT-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11211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IP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Port (public)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bị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nằm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Ưu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điểm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Tốc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chiếm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băng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gói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Nhược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điễm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4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loại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hổ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Symmetric NAT.</a:t>
            </a:r>
          </a:p>
        </p:txBody>
      </p:sp>
    </p:spTree>
    <p:extLst>
      <p:ext uri="{BB962C8B-B14F-4D97-AF65-F5344CB8AC3E}">
        <p14:creationId xmlns:p14="http://schemas.microsoft.com/office/powerpoint/2010/main" val="18193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75879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hiều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TURN Protocol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-Traversal Using Relays around NAT-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51579" y="2015732"/>
            <a:ext cx="4892948" cy="445540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gián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TURN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trung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chuyển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gói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Ưu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điễm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phụ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thuộc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loại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bị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nằm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gì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!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điễm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Phụ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thuộc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toàn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server. L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 </a:t>
            </a:r>
            <a:r>
              <a:rPr lang="vi-VN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lượng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 băng thông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lớn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tải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server.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Độ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gói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 STUN protocol.</a:t>
            </a:r>
          </a:p>
        </p:txBody>
      </p:sp>
      <p:pic>
        <p:nvPicPr>
          <p:cNvPr id="5" name="Đồ họ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528" y="1808034"/>
            <a:ext cx="4710325" cy="1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Đồ họ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411" y="1853754"/>
            <a:ext cx="4960443" cy="2070984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hiều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ICE Protocol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-Interactive Connectivity Establishment- 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451579" y="1853754"/>
            <a:ext cx="4642832" cy="3612593"/>
          </a:xfrm>
        </p:spPr>
        <p:txBody>
          <a:bodyPr>
            <a:normAutofit/>
          </a:bodyPr>
          <a:lstStyle/>
          <a:p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đưa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lựa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chọn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tối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u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pháp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nối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ngang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Đầu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tiên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sẽ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thử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STUN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kiễm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loại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nếu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nối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lvl="1"/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Nếu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nữa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sẽ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tới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TURN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kết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nối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khảo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này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đang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sữ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API WebRTC(JavaScript).</a:t>
            </a:r>
          </a:p>
        </p:txBody>
      </p:sp>
    </p:spTree>
    <p:extLst>
      <p:ext uri="{BB962C8B-B14F-4D97-AF65-F5344CB8AC3E}">
        <p14:creationId xmlns:p14="http://schemas.microsoft.com/office/powerpoint/2010/main" val="27753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Những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gì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ợc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lập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Từ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ICE protocol.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ư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thế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nào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STUN protocol chia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Xậy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STUN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lấy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port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NAT.</a:t>
            </a:r>
          </a:p>
          <a:p>
            <a:pPr lvl="1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2 peer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NAT)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chuyền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qua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lại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kiễm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thuyết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TURN protocol: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CSDL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Mongodb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đ</a:t>
            </a:r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cùng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database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và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tiếp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nhau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42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60865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Bộ sưu tập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Bộ sưu tập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ộ sưu tập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905</TotalTime>
  <Words>355</Words>
  <Application>Microsoft Office PowerPoint</Application>
  <PresentationFormat>Màn hình rộng</PresentationFormat>
  <Paragraphs>27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Segoe UI Light</vt:lpstr>
      <vt:lpstr>Times New Roman</vt:lpstr>
      <vt:lpstr>Bộ sưu tập</vt:lpstr>
      <vt:lpstr>Báo Cáo Đồ ÁN Voice Chat</vt:lpstr>
      <vt:lpstr>Tìm hiều về Stun Protocol -Session Traversal Utilities for NAT-</vt:lpstr>
      <vt:lpstr>Tìm hiều về TURN Protocol -Traversal Using Relays around NAT-</vt:lpstr>
      <vt:lpstr>Tìm hiều về ICE Protocol -Interactive Connectivity Establishment- </vt:lpstr>
      <vt:lpstr>Những gì làm được!</vt:lpstr>
      <vt:lpstr>Làm như thế nào!</vt:lpstr>
      <vt:lpstr>Khó khăn!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Đỗ Thái</dc:creator>
  <cp:lastModifiedBy>Đỗ Thái</cp:lastModifiedBy>
  <cp:revision>36</cp:revision>
  <dcterms:created xsi:type="dcterms:W3CDTF">2017-03-14T10:49:36Z</dcterms:created>
  <dcterms:modified xsi:type="dcterms:W3CDTF">2017-03-17T04:31:59Z</dcterms:modified>
</cp:coreProperties>
</file>