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3" r:id="rId5"/>
    <p:sldId id="261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>
        <p:scale>
          <a:sx n="66" d="100"/>
          <a:sy n="66" d="100"/>
        </p:scale>
        <p:origin x="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AA65-5D62-4E33-A2B9-F297A7F5CD31}" type="datetimeFigureOut">
              <a:rPr lang="vi-VN" smtClean="0"/>
              <a:t>02/03/2017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29C71-F4D8-4815-B045-274FBAE7B2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590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5DEB-55C7-4A7A-ABF3-0913A120A9BE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F47A-F055-459C-8277-48F10238E65D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68D4-A96C-4B83-82A5-5AD0E593892C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C96F-1B27-486D-8881-4D9042DE855B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920-D810-426A-832D-FDB8F6C66808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67A-975F-4B53-B9AE-8C81A167F56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0C-3263-4776-91E7-4EC6A88A2A71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4003-37E7-4B6D-9900-B8E20093C234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CE73-B855-43E6-A1EA-29D8A36AE0FE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7400-0F96-44AF-840A-7C9BCBC32928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7D28-F471-4056-9E7F-22247317D09C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11CF-EAA2-4DEF-BD52-8CCCAABAD35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774-284D-4250-AFD7-E7A7096A8E69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41BD-524E-49A6-B576-D082E6233B8E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367C-785A-4283-9FEB-FB7FE1B809A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AFF1-805C-4458-BB32-27AC4A40540C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587D0-AB9E-4C06-9D83-9AFCAD5248C8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LẬP TRÌNH HỆ THỐNG VỚI JAVA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voice chat</a:t>
            </a:r>
            <a:b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0486" y="4324865"/>
            <a:ext cx="4214126" cy="1813576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Inconsolable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Đỗ Văn Thái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Võ Nguyễn Thiên Phúc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Hữu Vinh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703" y="4012783"/>
            <a:ext cx="2556293" cy="243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voice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Dev: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infinite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841" y="4353955"/>
            <a:ext cx="2689559" cy="1785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547" y="4120522"/>
            <a:ext cx="2257425" cy="201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266" y="3681898"/>
            <a:ext cx="2190626" cy="187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6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server: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sound API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TCP, UDP, SIP</a:t>
            </a:r>
          </a:p>
          <a:p>
            <a:pPr marL="347663" lvl="1" indent="-34766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3" lvl="1" indent="-347663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client:</a:t>
            </a:r>
          </a:p>
          <a:p>
            <a:pPr marL="747713" lvl="2" indent="-34766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sound API,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7713" lvl="2" indent="-34766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form, android</a:t>
            </a:r>
          </a:p>
          <a:p>
            <a:pPr marL="747713" lvl="2" indent="-347663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2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4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server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chat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35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Ý </a:t>
            </a:r>
            <a:r>
              <a:rPr lang="en-US" dirty="0" err="1">
                <a:latin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mới</a:t>
            </a:r>
            <a:endParaRPr lang="vi-VN" dirty="0">
              <a:latin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2357" y="2282808"/>
            <a:ext cx="912545" cy="14107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309057"/>
            <a:ext cx="1712608" cy="1712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62" y="4309057"/>
            <a:ext cx="1712608" cy="1712608"/>
          </a:xfrm>
          <a:prstGeom prst="rect">
            <a:avLst/>
          </a:prstGeom>
        </p:spPr>
      </p:pic>
      <p:cxnSp>
        <p:nvCxnSpPr>
          <p:cNvPr id="10" name="Connector: Curved 9"/>
          <p:cNvCxnSpPr>
            <a:stCxn id="7" idx="0"/>
            <a:endCxn id="5" idx="1"/>
          </p:cNvCxnSpPr>
          <p:nvPr/>
        </p:nvCxnSpPr>
        <p:spPr>
          <a:xfrm rot="5400000" flipH="1" flipV="1">
            <a:off x="4060355" y="2377055"/>
            <a:ext cx="1320876" cy="25431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/>
          <p:cNvCxnSpPr>
            <a:stCxn id="5" idx="3"/>
            <a:endCxn id="8" idx="0"/>
          </p:cNvCxnSpPr>
          <p:nvPr/>
        </p:nvCxnSpPr>
        <p:spPr>
          <a:xfrm>
            <a:off x="6904902" y="2988181"/>
            <a:ext cx="2221764" cy="13208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/>
          <p:cNvCxnSpPr/>
          <p:nvPr/>
        </p:nvCxnSpPr>
        <p:spPr>
          <a:xfrm rot="16200000" flipV="1">
            <a:off x="7316891" y="2805669"/>
            <a:ext cx="995150" cy="23668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/>
          <p:cNvCxnSpPr/>
          <p:nvPr/>
        </p:nvCxnSpPr>
        <p:spPr>
          <a:xfrm rot="10800000" flipV="1">
            <a:off x="3573310" y="3544791"/>
            <a:ext cx="2454266" cy="9951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1"/>
          </p:cNvCxnSpPr>
          <p:nvPr/>
        </p:nvCxnSpPr>
        <p:spPr>
          <a:xfrm>
            <a:off x="4481848" y="5165361"/>
            <a:ext cx="37885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481848" y="5486400"/>
            <a:ext cx="37885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565040">
            <a:off x="4201934" y="289835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INVITE</a:t>
            </a:r>
            <a:endParaRPr lang="vi-VN" dirty="0"/>
          </a:p>
        </p:txBody>
      </p:sp>
      <p:sp>
        <p:nvSpPr>
          <p:cNvPr id="34" name="TextBox 33"/>
          <p:cNvSpPr txBox="1"/>
          <p:nvPr/>
        </p:nvSpPr>
        <p:spPr>
          <a:xfrm rot="1078569">
            <a:off x="7593231" y="28048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INVITE</a:t>
            </a:r>
            <a:endParaRPr lang="vi-VN" dirty="0"/>
          </a:p>
        </p:txBody>
      </p:sp>
      <p:sp>
        <p:nvSpPr>
          <p:cNvPr id="35" name="TextBox 34"/>
          <p:cNvSpPr txBox="1"/>
          <p:nvPr/>
        </p:nvSpPr>
        <p:spPr>
          <a:xfrm rot="20750388">
            <a:off x="4448734" y="338534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  <a:endParaRPr lang="vi-VN" dirty="0"/>
          </a:p>
        </p:txBody>
      </p:sp>
      <p:sp>
        <p:nvSpPr>
          <p:cNvPr id="36" name="TextBox 35"/>
          <p:cNvSpPr txBox="1"/>
          <p:nvPr/>
        </p:nvSpPr>
        <p:spPr>
          <a:xfrm rot="870172">
            <a:off x="7331419" y="326607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  <a:endParaRPr lang="vi-VN" dirty="0"/>
          </a:p>
        </p:txBody>
      </p:sp>
      <p:sp>
        <p:nvSpPr>
          <p:cNvPr id="37" name="TextBox 36"/>
          <p:cNvSpPr txBox="1"/>
          <p:nvPr/>
        </p:nvSpPr>
        <p:spPr>
          <a:xfrm>
            <a:off x="5411781" y="514844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conversation</a:t>
            </a:r>
            <a:endParaRPr lang="vi-VN" dirty="0"/>
          </a:p>
        </p:txBody>
      </p:sp>
      <p:sp>
        <p:nvSpPr>
          <p:cNvPr id="38" name="TextBox 37"/>
          <p:cNvSpPr txBox="1"/>
          <p:nvPr/>
        </p:nvSpPr>
        <p:spPr>
          <a:xfrm>
            <a:off x="2240924" y="602166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A</a:t>
            </a:r>
            <a:endParaRPr lang="vi-VN" dirty="0"/>
          </a:p>
        </p:txBody>
      </p:sp>
      <p:sp>
        <p:nvSpPr>
          <p:cNvPr id="39" name="TextBox 38"/>
          <p:cNvSpPr txBox="1"/>
          <p:nvPr/>
        </p:nvSpPr>
        <p:spPr>
          <a:xfrm>
            <a:off x="9562021" y="602166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B</a:t>
            </a:r>
            <a:endParaRPr lang="vi-VN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113" y="1620169"/>
            <a:ext cx="777549" cy="1079790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6904902" y="1905000"/>
            <a:ext cx="1365460" cy="37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1"/>
          </p:cNvCxnSpPr>
          <p:nvPr/>
        </p:nvCxnSpPr>
        <p:spPr>
          <a:xfrm flipH="1">
            <a:off x="7048768" y="2160064"/>
            <a:ext cx="1300345" cy="35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2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725">
            <a:off x="9219674" y="4132588"/>
            <a:ext cx="1448002" cy="118126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31190">
            <a:off x="2678547" y="4012348"/>
            <a:ext cx="1448002" cy="1181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69" y="2970202"/>
            <a:ext cx="2689559" cy="1785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40843">
            <a:off x="6722628" y="3197629"/>
            <a:ext cx="22574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1462</TotalTime>
  <Words>203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Tahoma</vt:lpstr>
      <vt:lpstr>Times New Roman</vt:lpstr>
      <vt:lpstr>Wingdings 3</vt:lpstr>
      <vt:lpstr>Wisp</vt:lpstr>
      <vt:lpstr>ĐỒ ÁN LẬP TRÌNH HỆ THỐNG VỚI JAVA Đề tài: Ứng dụng voice chat </vt:lpstr>
      <vt:lpstr>Đôi nét về đề tài</vt:lpstr>
      <vt:lpstr>Nội dung làm việc trong tuần</vt:lpstr>
      <vt:lpstr>DEMO</vt:lpstr>
      <vt:lpstr>Vấn đề gặp phải</vt:lpstr>
      <vt:lpstr>Ý tưởng mới</vt:lpstr>
      <vt:lpstr>Ý tưởng mới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LẬP TRÌNH HỆ THỐNG VỚI JAVA Đề tài: Ứng dụng voice chat</dc:title>
  <dc:creator>Huu-Vinh Pham</dc:creator>
  <cp:lastModifiedBy>Huu-Vinh Pham</cp:lastModifiedBy>
  <cp:revision>28</cp:revision>
  <dcterms:created xsi:type="dcterms:W3CDTF">2017-02-24T05:27:21Z</dcterms:created>
  <dcterms:modified xsi:type="dcterms:W3CDTF">2017-03-03T06:39:30Z</dcterms:modified>
</cp:coreProperties>
</file>