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4"/>
    <p:sldMasterId id="2147483804" r:id="rId5"/>
  </p:sldMasterIdLst>
  <p:notesMasterIdLst>
    <p:notesMasterId r:id="rId24"/>
  </p:notesMasterIdLst>
  <p:sldIdLst>
    <p:sldId id="287" r:id="rId6"/>
    <p:sldId id="304" r:id="rId7"/>
    <p:sldId id="271" r:id="rId8"/>
    <p:sldId id="272" r:id="rId9"/>
    <p:sldId id="292" r:id="rId10"/>
    <p:sldId id="294" r:id="rId11"/>
    <p:sldId id="274" r:id="rId12"/>
    <p:sldId id="295" r:id="rId13"/>
    <p:sldId id="280" r:id="rId14"/>
    <p:sldId id="300" r:id="rId15"/>
    <p:sldId id="310" r:id="rId16"/>
    <p:sldId id="305" r:id="rId17"/>
    <p:sldId id="306" r:id="rId18"/>
    <p:sldId id="307" r:id="rId19"/>
    <p:sldId id="308" r:id="rId20"/>
    <p:sldId id="311" r:id="rId21"/>
    <p:sldId id="309" r:id="rId22"/>
    <p:sldId id="290" r:id="rId23"/>
  </p:sldIdLst>
  <p:sldSz cx="12192000" cy="6858000"/>
  <p:notesSz cx="6858000" cy="9144000"/>
  <p:defaultTextStyle>
    <a:defPPr>
      <a:defRPr lang="en-US"/>
    </a:defPPr>
    <a:lvl1pPr marL="0" algn="l" defTabSz="457090" rtl="0" eaLnBrk="1" latinLnBrk="0" hangingPunct="1">
      <a:defRPr sz="1800" kern="1200">
        <a:solidFill>
          <a:schemeClr val="tx1"/>
        </a:solidFill>
        <a:latin typeface="+mn-lt"/>
        <a:ea typeface="+mn-ea"/>
        <a:cs typeface="+mn-cs"/>
      </a:defRPr>
    </a:lvl1pPr>
    <a:lvl2pPr marL="457090" algn="l" defTabSz="457090" rtl="0" eaLnBrk="1" latinLnBrk="0" hangingPunct="1">
      <a:defRPr sz="1800" kern="1200">
        <a:solidFill>
          <a:schemeClr val="tx1"/>
        </a:solidFill>
        <a:latin typeface="+mn-lt"/>
        <a:ea typeface="+mn-ea"/>
        <a:cs typeface="+mn-cs"/>
      </a:defRPr>
    </a:lvl2pPr>
    <a:lvl3pPr marL="914181" algn="l" defTabSz="457090" rtl="0" eaLnBrk="1" latinLnBrk="0" hangingPunct="1">
      <a:defRPr sz="1800" kern="1200">
        <a:solidFill>
          <a:schemeClr val="tx1"/>
        </a:solidFill>
        <a:latin typeface="+mn-lt"/>
        <a:ea typeface="+mn-ea"/>
        <a:cs typeface="+mn-cs"/>
      </a:defRPr>
    </a:lvl3pPr>
    <a:lvl4pPr marL="1371270" algn="l" defTabSz="457090" rtl="0" eaLnBrk="1" latinLnBrk="0" hangingPunct="1">
      <a:defRPr sz="1800" kern="1200">
        <a:solidFill>
          <a:schemeClr val="tx1"/>
        </a:solidFill>
        <a:latin typeface="+mn-lt"/>
        <a:ea typeface="+mn-ea"/>
        <a:cs typeface="+mn-cs"/>
      </a:defRPr>
    </a:lvl4pPr>
    <a:lvl5pPr marL="1828362" algn="l" defTabSz="457090" rtl="0" eaLnBrk="1" latinLnBrk="0" hangingPunct="1">
      <a:defRPr sz="1800" kern="1200">
        <a:solidFill>
          <a:schemeClr val="tx1"/>
        </a:solidFill>
        <a:latin typeface="+mn-lt"/>
        <a:ea typeface="+mn-ea"/>
        <a:cs typeface="+mn-cs"/>
      </a:defRPr>
    </a:lvl5pPr>
    <a:lvl6pPr marL="2285452" algn="l" defTabSz="457090" rtl="0" eaLnBrk="1" latinLnBrk="0" hangingPunct="1">
      <a:defRPr sz="1800" kern="1200">
        <a:solidFill>
          <a:schemeClr val="tx1"/>
        </a:solidFill>
        <a:latin typeface="+mn-lt"/>
        <a:ea typeface="+mn-ea"/>
        <a:cs typeface="+mn-cs"/>
      </a:defRPr>
    </a:lvl6pPr>
    <a:lvl7pPr marL="2742543" algn="l" defTabSz="457090" rtl="0" eaLnBrk="1" latinLnBrk="0" hangingPunct="1">
      <a:defRPr sz="1800" kern="1200">
        <a:solidFill>
          <a:schemeClr val="tx1"/>
        </a:solidFill>
        <a:latin typeface="+mn-lt"/>
        <a:ea typeface="+mn-ea"/>
        <a:cs typeface="+mn-cs"/>
      </a:defRPr>
    </a:lvl7pPr>
    <a:lvl8pPr marL="3199633" algn="l" defTabSz="457090" rtl="0" eaLnBrk="1" latinLnBrk="0" hangingPunct="1">
      <a:defRPr sz="1800" kern="1200">
        <a:solidFill>
          <a:schemeClr val="tx1"/>
        </a:solidFill>
        <a:latin typeface="+mn-lt"/>
        <a:ea typeface="+mn-ea"/>
        <a:cs typeface="+mn-cs"/>
      </a:defRPr>
    </a:lvl8pPr>
    <a:lvl9pPr marL="3656724" algn="l" defTabSz="45709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80" d="100"/>
          <a:sy n="80" d="100"/>
        </p:scale>
        <p:origin x="-643" y="-2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6EA23-0339-4E46-9F25-7D838E79EF17}" type="datetimeFigureOut">
              <a:rPr lang="en-US" smtClean="0"/>
              <a:t>3/23/2021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1925-CA98-455D-A45B-7A71D36D9055}" type="slidenum">
              <a:rPr lang="en-US" smtClean="0"/>
              <a:t>‹#›</a:t>
            </a:fld>
            <a:endParaRPr lang="en-US" dirty="0"/>
          </a:p>
        </p:txBody>
      </p:sp>
    </p:spTree>
    <p:extLst>
      <p:ext uri="{BB962C8B-B14F-4D97-AF65-F5344CB8AC3E}">
        <p14:creationId xmlns:p14="http://schemas.microsoft.com/office/powerpoint/2010/main" val="629094143"/>
      </p:ext>
    </p:extLst>
  </p:cSld>
  <p:clrMap bg1="lt1" tx1="dk1" bg2="lt2" tx2="dk2" accent1="accent1" accent2="accent2" accent3="accent3" accent4="accent4" accent5="accent5" accent6="accent6" hlink="hlink" folHlink="folHlink"/>
  <p:notesStyle>
    <a:lvl1pPr marL="0" algn="l" defTabSz="914181" rtl="0" eaLnBrk="1" latinLnBrk="0" hangingPunct="1">
      <a:defRPr sz="1200" kern="1200">
        <a:solidFill>
          <a:schemeClr val="tx1"/>
        </a:solidFill>
        <a:latin typeface="+mn-lt"/>
        <a:ea typeface="+mn-ea"/>
        <a:cs typeface="+mn-cs"/>
      </a:defRPr>
    </a:lvl1pPr>
    <a:lvl2pPr marL="457090" algn="l" defTabSz="914181" rtl="0" eaLnBrk="1" latinLnBrk="0" hangingPunct="1">
      <a:defRPr sz="1200" kern="1200">
        <a:solidFill>
          <a:schemeClr val="tx1"/>
        </a:solidFill>
        <a:latin typeface="+mn-lt"/>
        <a:ea typeface="+mn-ea"/>
        <a:cs typeface="+mn-cs"/>
      </a:defRPr>
    </a:lvl2pPr>
    <a:lvl3pPr marL="914181" algn="l" defTabSz="914181" rtl="0" eaLnBrk="1" latinLnBrk="0" hangingPunct="1">
      <a:defRPr sz="1200" kern="1200">
        <a:solidFill>
          <a:schemeClr val="tx1"/>
        </a:solidFill>
        <a:latin typeface="+mn-lt"/>
        <a:ea typeface="+mn-ea"/>
        <a:cs typeface="+mn-cs"/>
      </a:defRPr>
    </a:lvl3pPr>
    <a:lvl4pPr marL="1371270" algn="l" defTabSz="914181" rtl="0" eaLnBrk="1" latinLnBrk="0" hangingPunct="1">
      <a:defRPr sz="1200" kern="1200">
        <a:solidFill>
          <a:schemeClr val="tx1"/>
        </a:solidFill>
        <a:latin typeface="+mn-lt"/>
        <a:ea typeface="+mn-ea"/>
        <a:cs typeface="+mn-cs"/>
      </a:defRPr>
    </a:lvl4pPr>
    <a:lvl5pPr marL="1828362" algn="l" defTabSz="914181" rtl="0" eaLnBrk="1" latinLnBrk="0" hangingPunct="1">
      <a:defRPr sz="1200" kern="1200">
        <a:solidFill>
          <a:schemeClr val="tx1"/>
        </a:solidFill>
        <a:latin typeface="+mn-lt"/>
        <a:ea typeface="+mn-ea"/>
        <a:cs typeface="+mn-cs"/>
      </a:defRPr>
    </a:lvl5pPr>
    <a:lvl6pPr marL="2285452" algn="l" defTabSz="914181" rtl="0" eaLnBrk="1" latinLnBrk="0" hangingPunct="1">
      <a:defRPr sz="1200" kern="1200">
        <a:solidFill>
          <a:schemeClr val="tx1"/>
        </a:solidFill>
        <a:latin typeface="+mn-lt"/>
        <a:ea typeface="+mn-ea"/>
        <a:cs typeface="+mn-cs"/>
      </a:defRPr>
    </a:lvl6pPr>
    <a:lvl7pPr marL="2742543" algn="l" defTabSz="914181" rtl="0" eaLnBrk="1" latinLnBrk="0" hangingPunct="1">
      <a:defRPr sz="1200" kern="1200">
        <a:solidFill>
          <a:schemeClr val="tx1"/>
        </a:solidFill>
        <a:latin typeface="+mn-lt"/>
        <a:ea typeface="+mn-ea"/>
        <a:cs typeface="+mn-cs"/>
      </a:defRPr>
    </a:lvl7pPr>
    <a:lvl8pPr marL="3199633" algn="l" defTabSz="914181" rtl="0" eaLnBrk="1" latinLnBrk="0" hangingPunct="1">
      <a:defRPr sz="1200" kern="1200">
        <a:solidFill>
          <a:schemeClr val="tx1"/>
        </a:solidFill>
        <a:latin typeface="+mn-lt"/>
        <a:ea typeface="+mn-ea"/>
        <a:cs typeface="+mn-cs"/>
      </a:defRPr>
    </a:lvl8pPr>
    <a:lvl9pPr marL="3656724" algn="l" defTabSz="91418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090" indent="0" algn="ctr">
              <a:buNone/>
              <a:defRPr>
                <a:solidFill>
                  <a:schemeClr val="tx1">
                    <a:tint val="75000"/>
                  </a:schemeClr>
                </a:solidFill>
              </a:defRPr>
            </a:lvl2pPr>
            <a:lvl3pPr marL="914181"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2" indent="0" algn="ctr">
              <a:buNone/>
              <a:defRPr>
                <a:solidFill>
                  <a:schemeClr val="tx1">
                    <a:tint val="75000"/>
                  </a:schemeClr>
                </a:solidFill>
              </a:defRPr>
            </a:lvl6pPr>
            <a:lvl7pPr marL="2742543" indent="0" algn="ctr">
              <a:buNone/>
              <a:defRPr>
                <a:solidFill>
                  <a:schemeClr val="tx1">
                    <a:tint val="75000"/>
                  </a:schemeClr>
                </a:solidFill>
              </a:defRPr>
            </a:lvl7pPr>
            <a:lvl8pPr marL="3199633" indent="0" algn="ctr">
              <a:buNone/>
              <a:defRPr>
                <a:solidFill>
                  <a:schemeClr val="tx1">
                    <a:tint val="75000"/>
                  </a:schemeClr>
                </a:solidFill>
              </a:defRPr>
            </a:lvl8pPr>
            <a:lvl9pPr marL="3656724"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C2E5755-BE71-42AB-90F6-2F0E564E55A6}" type="datetime1">
              <a:rPr lang="en-US" smtClean="0"/>
              <a:t>3/23/2021</a:t>
            </a:fld>
            <a:endParaRPr lang="en-US" dirty="0"/>
          </a:p>
        </p:txBody>
      </p:sp>
      <p:sp>
        <p:nvSpPr>
          <p:cNvPr id="8" name="Slide Number Placeholder 7"/>
          <p:cNvSpPr>
            <a:spLocks noGrp="1"/>
          </p:cNvSpPr>
          <p:nvPr>
            <p:ph type="sldNum" sz="quarter" idx="11"/>
          </p:nvPr>
        </p:nvSpPr>
        <p:spPr/>
        <p:txBody>
          <a:bodyPr/>
          <a:lstStyle/>
          <a:p>
            <a:fld id="{4FAB73BC-B049-4115-A692-8D63A059BFB8}"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EC607-3EF5-436E-A362-C37FB4F54254}" type="datetime1">
              <a:rPr lang="en-US" smtClean="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CCAF28-6DF0-4504-9918-536BB1B9FA11}" type="datetime1">
              <a:rPr lang="en-US" smtClean="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2" indent="0" algn="ctr">
              <a:buNone/>
              <a:defRPr>
                <a:solidFill>
                  <a:schemeClr val="tx1">
                    <a:tint val="75000"/>
                  </a:schemeClr>
                </a:solidFill>
              </a:defRPr>
            </a:lvl7pPr>
            <a:lvl8pPr marL="3200017"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C2E5755-BE71-42AB-90F6-2F0E564E55A6}"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252562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68E68CF-544E-4644-A5ED-8BFA55AC904A}"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48960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2"/>
            <a:ext cx="10363200" cy="2505075"/>
          </a:xfrm>
        </p:spPr>
        <p:txBody>
          <a:bodyPr anchor="b"/>
          <a:lstStyle>
            <a:lvl1pPr algn="ctr" defTabSz="91429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145" indent="0">
              <a:buNone/>
              <a:defRPr sz="1800">
                <a:solidFill>
                  <a:schemeClr val="tx1">
                    <a:tint val="75000"/>
                  </a:schemeClr>
                </a:solidFill>
              </a:defRPr>
            </a:lvl2pPr>
            <a:lvl3pPr marL="914290" indent="0">
              <a:buNone/>
              <a:defRPr sz="1600">
                <a:solidFill>
                  <a:schemeClr val="tx1">
                    <a:tint val="75000"/>
                  </a:schemeClr>
                </a:solidFill>
              </a:defRPr>
            </a:lvl3pPr>
            <a:lvl4pPr marL="1371435" indent="0">
              <a:buNone/>
              <a:defRPr sz="1400">
                <a:solidFill>
                  <a:schemeClr val="tx1">
                    <a:tint val="75000"/>
                  </a:schemeClr>
                </a:solidFill>
              </a:defRPr>
            </a:lvl4pPr>
            <a:lvl5pPr marL="1828581" indent="0">
              <a:buNone/>
              <a:defRPr sz="1400">
                <a:solidFill>
                  <a:schemeClr val="tx1">
                    <a:tint val="75000"/>
                  </a:schemeClr>
                </a:solidFill>
              </a:defRPr>
            </a:lvl5pPr>
            <a:lvl6pPr marL="2285726" indent="0">
              <a:buNone/>
              <a:defRPr sz="1400">
                <a:solidFill>
                  <a:schemeClr val="tx1">
                    <a:tint val="75000"/>
                  </a:schemeClr>
                </a:solidFill>
              </a:defRPr>
            </a:lvl6pPr>
            <a:lvl7pPr marL="2742872" indent="0">
              <a:buNone/>
              <a:defRPr sz="1400">
                <a:solidFill>
                  <a:schemeClr val="tx1">
                    <a:tint val="75000"/>
                  </a:schemeClr>
                </a:solidFill>
              </a:defRPr>
            </a:lvl7pPr>
            <a:lvl8pPr marL="3200017" indent="0">
              <a:buNone/>
              <a:defRPr sz="1400">
                <a:solidFill>
                  <a:schemeClr val="tx1">
                    <a:tint val="75000"/>
                  </a:schemeClr>
                </a:solidFill>
              </a:defRPr>
            </a:lvl8pPr>
            <a:lvl9pPr marL="365716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0DED0-842D-4236-8DE2-847A33CFA49E}"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defTabSz="457145"/>
            <a:endParaRPr lang="en-US">
              <a:solidFill>
                <a:prstClr val="white"/>
              </a:solidFill>
              <a:sym typeface="Baskerville"/>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defTabSz="457145"/>
            <a:endParaRPr lang="en-US">
              <a:solidFill>
                <a:prstClr val="white"/>
              </a:solidFill>
              <a:sym typeface="Baskerville"/>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defTabSz="457145"/>
            <a:endParaRPr lang="en-US">
              <a:solidFill>
                <a:prstClr val="white"/>
              </a:solidFill>
              <a:sym typeface="Baskerville"/>
            </a:endParaRPr>
          </a:p>
        </p:txBody>
      </p:sp>
    </p:spTree>
    <p:extLst>
      <p:ext uri="{BB962C8B-B14F-4D97-AF65-F5344CB8AC3E}">
        <p14:creationId xmlns:p14="http://schemas.microsoft.com/office/powerpoint/2010/main" val="193805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2"/>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A63E865-D6F4-43E8-B056-5F77FF98F8C7}"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441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600200"/>
            <a:ext cx="5386917" cy="609600"/>
          </a:xfrm>
        </p:spPr>
        <p:txBody>
          <a:bodyPr anchor="b">
            <a:noAutofit/>
          </a:bodyPr>
          <a:lstStyle>
            <a:lvl1pPr marL="0" indent="0" algn="ctr">
              <a:buNone/>
              <a:defRPr sz="2400" b="0"/>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2" indent="0">
              <a:buNone/>
              <a:defRPr sz="1600" b="1"/>
            </a:lvl7pPr>
            <a:lvl8pPr marL="3200017" indent="0">
              <a:buNone/>
              <a:defRPr sz="1600" b="1"/>
            </a:lvl8pPr>
            <a:lvl9pPr marL="3657162"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2" y="1600200"/>
            <a:ext cx="5389033" cy="609600"/>
          </a:xfrm>
        </p:spPr>
        <p:txBody>
          <a:bodyPr anchor="b">
            <a:noAutofit/>
          </a:bodyPr>
          <a:lstStyle>
            <a:lvl1pPr marL="0" indent="0" algn="ctr">
              <a:buNone/>
              <a:defRPr sz="2400" b="0"/>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2" indent="0">
              <a:buNone/>
              <a:defRPr sz="1600" b="1"/>
            </a:lvl7pPr>
            <a:lvl8pPr marL="3200017" indent="0">
              <a:buNone/>
              <a:defRPr sz="1600" b="1"/>
            </a:lvl8pPr>
            <a:lvl9pPr marL="3657162"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3392656-D9E5-45DE-AB78-A02B96C0D337}"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270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DD20B-CD57-45CB-9DE3-30B0CB335A7F}"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889924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BF8FB-3BFB-4C6B-BFA1-0EF9A6BEF927}"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104362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1"/>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1" y="273052"/>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2" indent="0">
              <a:buNone/>
              <a:defRPr sz="900"/>
            </a:lvl7pPr>
            <a:lvl8pPr marL="3200017" indent="0">
              <a:buNone/>
              <a:defRPr sz="900"/>
            </a:lvl8pPr>
            <a:lvl9pPr marL="365716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9B5E6-956A-4BA4-975A-E7DEF0A26FCD}"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41734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68E68CF-544E-4644-A5ED-8BFA55AC904A}" type="datetime1">
              <a:rPr lang="en-US" smtClean="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6"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6"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2" indent="0">
              <a:buNone/>
              <a:defRPr sz="2000"/>
            </a:lvl7pPr>
            <a:lvl8pPr marL="3200017" indent="0">
              <a:buNone/>
              <a:defRPr sz="2000"/>
            </a:lvl8pPr>
            <a:lvl9pPr marL="3657162"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6" y="5810250"/>
            <a:ext cx="7615765" cy="533400"/>
          </a:xfrm>
        </p:spPr>
        <p:txBody>
          <a:bodyPr>
            <a:normAutofit/>
          </a:bodyPr>
          <a:lstStyle>
            <a:lvl1pPr marL="0" indent="0" algn="ctr">
              <a:buNone/>
              <a:defRPr sz="16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2" indent="0">
              <a:buNone/>
              <a:defRPr sz="900"/>
            </a:lvl7pPr>
            <a:lvl8pPr marL="3200017" indent="0">
              <a:buNone/>
              <a:defRPr sz="900"/>
            </a:lvl8pPr>
            <a:lvl9pPr marL="365716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4AE70-3B2E-4296-B975-61046C051972}"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533725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EC607-3EF5-436E-A362-C37FB4F54254}"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17970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CCAF28-6DF0-4504-9918-536BB1B9FA11}" type="datetime1">
              <a:rPr lang="en-US" smtClean="0">
                <a:solidFill>
                  <a:prstClr val="black">
                    <a:lumMod val="65000"/>
                    <a:lumOff val="35000"/>
                  </a:prstClr>
                </a:solidFill>
              </a:rPr>
              <a:pPr/>
              <a:t>3/23/2021</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666784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1" name="Title Text"/>
          <p:cNvSpPr txBox="1">
            <a:spLocks noGrp="1"/>
          </p:cNvSpPr>
          <p:nvPr>
            <p:ph type="title"/>
          </p:nvPr>
        </p:nvSpPr>
        <p:spPr>
          <a:xfrm>
            <a:off x="714375" y="2536032"/>
            <a:ext cx="10763250" cy="1785938"/>
          </a:xfrm>
          <a:prstGeom prst="rect">
            <a:avLst/>
          </a:prstGeom>
        </p:spPr>
        <p:txBody>
          <a:bodyPr/>
          <a:lstStyle/>
          <a:p>
            <a:r>
              <a:t>Title Text</a:t>
            </a:r>
          </a:p>
        </p:txBody>
      </p:sp>
      <p:sp>
        <p:nvSpPr>
          <p:cNvPr id="32" name="Slide Number"/>
          <p:cNvSpPr txBox="1">
            <a:spLocks noGrp="1"/>
          </p:cNvSpPr>
          <p:nvPr>
            <p:ph type="sldNum" sz="quarter" idx="2"/>
          </p:nvPr>
        </p:nvSpPr>
        <p:spPr>
          <a:xfrm>
            <a:off x="5909715" y="6331650"/>
            <a:ext cx="360665" cy="266891"/>
          </a:xfrm>
          <a:prstGeom prst="rect">
            <a:avLst/>
          </a:prstGeom>
        </p:spPr>
        <p:txBody>
          <a:bodyPr anchor="ctr"/>
          <a:lstStyle/>
          <a:p>
            <a:fld id="{86CB4B4D-7CA3-9044-876B-883B54F8677D}" type="slidenum">
              <a:rPr>
                <a:solidFill>
                  <a:prstClr val="black">
                    <a:lumMod val="65000"/>
                    <a:lumOff val="35000"/>
                  </a:prstClr>
                </a:solidFill>
              </a:rPr>
              <a:pPr/>
              <a:t>‹#›</a:t>
            </a:fld>
            <a:endParaRPr>
              <a:solidFill>
                <a:prstClr val="black">
                  <a:lumMod val="65000"/>
                  <a:lumOff val="35000"/>
                </a:prstClr>
              </a:solidFill>
            </a:endParaRPr>
          </a:p>
        </p:txBody>
      </p:sp>
    </p:spTree>
    <p:extLst>
      <p:ext uri="{BB962C8B-B14F-4D97-AF65-F5344CB8AC3E}">
        <p14:creationId xmlns:p14="http://schemas.microsoft.com/office/powerpoint/2010/main" val="183888672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xfrm>
            <a:off x="714375" y="267891"/>
            <a:ext cx="10763250" cy="1071563"/>
          </a:xfrm>
          <a:prstGeom prst="rect">
            <a:avLst/>
          </a:prstGeom>
        </p:spPr>
        <p:txBody>
          <a:bodyPr/>
          <a:lstStyle/>
          <a:p>
            <a:r>
              <a:t>Title Text</a:t>
            </a:r>
          </a:p>
        </p:txBody>
      </p:sp>
      <p:sp>
        <p:nvSpPr>
          <p:cNvPr id="59" name="Body Level One…"/>
          <p:cNvSpPr txBox="1">
            <a:spLocks noGrp="1"/>
          </p:cNvSpPr>
          <p:nvPr>
            <p:ph type="body" idx="1"/>
          </p:nvPr>
        </p:nvSpPr>
        <p:spPr>
          <a:xfrm>
            <a:off x="714375" y="1946673"/>
            <a:ext cx="10763250"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rPr>
                <a:solidFill>
                  <a:prstClr val="black">
                    <a:lumMod val="65000"/>
                    <a:lumOff val="35000"/>
                  </a:prstClr>
                </a:solidFill>
              </a:rPr>
              <a:pPr/>
              <a:t>‹#›</a:t>
            </a:fld>
            <a:endParaRPr>
              <a:solidFill>
                <a:prstClr val="black">
                  <a:lumMod val="65000"/>
                  <a:lumOff val="35000"/>
                </a:prstClr>
              </a:solidFill>
            </a:endParaRPr>
          </a:p>
        </p:txBody>
      </p:sp>
    </p:spTree>
    <p:extLst>
      <p:ext uri="{BB962C8B-B14F-4D97-AF65-F5344CB8AC3E}">
        <p14:creationId xmlns:p14="http://schemas.microsoft.com/office/powerpoint/2010/main" val="54724658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4" name="Image"/>
          <p:cNvSpPr>
            <a:spLocks noGrp="1"/>
          </p:cNvSpPr>
          <p:nvPr>
            <p:ph type="pic" idx="13"/>
          </p:nvPr>
        </p:nvSpPr>
        <p:spPr>
          <a:xfrm>
            <a:off x="0" y="0"/>
            <a:ext cx="12192000" cy="6858000"/>
          </a:xfrm>
          <a:prstGeom prst="rect">
            <a:avLst/>
          </a:prstGeom>
        </p:spPr>
        <p:txBody>
          <a:bodyPr lIns="76525" tIns="38263" rIns="76525" bIns="38263" anchor="t">
            <a:noAutofit/>
          </a:bodyPr>
          <a:lstStyle/>
          <a:p>
            <a:endParaRP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rPr>
                <a:solidFill>
                  <a:prstClr val="black">
                    <a:lumMod val="65000"/>
                    <a:lumOff val="35000"/>
                  </a:prstClr>
                </a:solidFill>
              </a:rPr>
              <a:pPr/>
              <a:t>‹#›</a:t>
            </a:fld>
            <a:endParaRPr>
              <a:solidFill>
                <a:prstClr val="black">
                  <a:lumMod val="65000"/>
                  <a:lumOff val="35000"/>
                </a:prstClr>
              </a:solidFill>
            </a:endParaRPr>
          </a:p>
        </p:txBody>
      </p:sp>
    </p:spTree>
    <p:extLst>
      <p:ext uri="{BB962C8B-B14F-4D97-AF65-F5344CB8AC3E}">
        <p14:creationId xmlns:p14="http://schemas.microsoft.com/office/powerpoint/2010/main" val="233739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3"/>
            <a:ext cx="10363200" cy="2505075"/>
          </a:xfrm>
        </p:spPr>
        <p:txBody>
          <a:bodyPr anchor="b"/>
          <a:lstStyle>
            <a:lvl1pPr algn="ctr" defTabSz="914181"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5"/>
            <a:ext cx="10363200" cy="1131887"/>
          </a:xfrm>
        </p:spPr>
        <p:txBody>
          <a:bodyPr anchor="t"/>
          <a:lstStyle>
            <a:lvl1pPr marL="0" indent="0" algn="ctr">
              <a:buNone/>
              <a:defRPr sz="2000">
                <a:solidFill>
                  <a:schemeClr val="tx1">
                    <a:tint val="75000"/>
                  </a:schemeClr>
                </a:solidFill>
              </a:defRPr>
            </a:lvl1pPr>
            <a:lvl2pPr marL="457090" indent="0">
              <a:buNone/>
              <a:defRPr sz="1800">
                <a:solidFill>
                  <a:schemeClr val="tx1">
                    <a:tint val="75000"/>
                  </a:schemeClr>
                </a:solidFill>
              </a:defRPr>
            </a:lvl2pPr>
            <a:lvl3pPr marL="914181" indent="0">
              <a:buNone/>
              <a:defRPr sz="1600">
                <a:solidFill>
                  <a:schemeClr val="tx1">
                    <a:tint val="75000"/>
                  </a:schemeClr>
                </a:solidFill>
              </a:defRPr>
            </a:lvl3pPr>
            <a:lvl4pPr marL="1371270" indent="0">
              <a:buNone/>
              <a:defRPr sz="1400">
                <a:solidFill>
                  <a:schemeClr val="tx1">
                    <a:tint val="75000"/>
                  </a:schemeClr>
                </a:solidFill>
              </a:defRPr>
            </a:lvl4pPr>
            <a:lvl5pPr marL="1828362" indent="0">
              <a:buNone/>
              <a:defRPr sz="1400">
                <a:solidFill>
                  <a:schemeClr val="tx1">
                    <a:tint val="75000"/>
                  </a:schemeClr>
                </a:solidFill>
              </a:defRPr>
            </a:lvl5pPr>
            <a:lvl6pPr marL="2285452" indent="0">
              <a:buNone/>
              <a:defRPr sz="1400">
                <a:solidFill>
                  <a:schemeClr val="tx1">
                    <a:tint val="75000"/>
                  </a:schemeClr>
                </a:solidFill>
              </a:defRPr>
            </a:lvl6pPr>
            <a:lvl7pPr marL="2742543" indent="0">
              <a:buNone/>
              <a:defRPr sz="1400">
                <a:solidFill>
                  <a:schemeClr val="tx1">
                    <a:tint val="75000"/>
                  </a:schemeClr>
                </a:solidFill>
              </a:defRPr>
            </a:lvl7pPr>
            <a:lvl8pPr marL="3199633" indent="0">
              <a:buNone/>
              <a:defRPr sz="1400">
                <a:solidFill>
                  <a:schemeClr val="tx1">
                    <a:tint val="75000"/>
                  </a:schemeClr>
                </a:solidFill>
              </a:defRPr>
            </a:lvl8pPr>
            <a:lvl9pPr marL="365672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0DED0-842D-4236-8DE2-847A33CFA49E}" type="datetime1">
              <a:rPr lang="en-US" smtClean="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3"/>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A63E865-D6F4-43E8-B056-5F77FF98F8C7}" type="datetime1">
              <a:rPr lang="en-US" smtClean="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600200"/>
            <a:ext cx="5386917" cy="609600"/>
          </a:xfrm>
        </p:spPr>
        <p:txBody>
          <a:bodyPr anchor="b">
            <a:noAutofit/>
          </a:bodyPr>
          <a:lstStyle>
            <a:lvl1pPr marL="0" indent="0" algn="ctr">
              <a:buNone/>
              <a:defRPr sz="2400" b="0"/>
            </a:lvl1pPr>
            <a:lvl2pPr marL="457090" indent="0">
              <a:buNone/>
              <a:defRPr sz="2000" b="1"/>
            </a:lvl2pPr>
            <a:lvl3pPr marL="914181" indent="0">
              <a:buNone/>
              <a:defRPr sz="1800" b="1"/>
            </a:lvl3pPr>
            <a:lvl4pPr marL="1371270" indent="0">
              <a:buNone/>
              <a:defRPr sz="1600" b="1"/>
            </a:lvl4pPr>
            <a:lvl5pPr marL="1828362" indent="0">
              <a:buNone/>
              <a:defRPr sz="1600" b="1"/>
            </a:lvl5pPr>
            <a:lvl6pPr marL="2285452" indent="0">
              <a:buNone/>
              <a:defRPr sz="1600" b="1"/>
            </a:lvl6pPr>
            <a:lvl7pPr marL="2742543" indent="0">
              <a:buNone/>
              <a:defRPr sz="1600" b="1"/>
            </a:lvl7pPr>
            <a:lvl8pPr marL="3199633" indent="0">
              <a:buNone/>
              <a:defRPr sz="1600" b="1"/>
            </a:lvl8pPr>
            <a:lvl9pPr marL="3656724"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3" y="1600200"/>
            <a:ext cx="5389033" cy="609600"/>
          </a:xfrm>
        </p:spPr>
        <p:txBody>
          <a:bodyPr anchor="b">
            <a:noAutofit/>
          </a:bodyPr>
          <a:lstStyle>
            <a:lvl1pPr marL="0" indent="0" algn="ctr">
              <a:buNone/>
              <a:defRPr sz="2400" b="0"/>
            </a:lvl1pPr>
            <a:lvl2pPr marL="457090" indent="0">
              <a:buNone/>
              <a:defRPr sz="2000" b="1"/>
            </a:lvl2pPr>
            <a:lvl3pPr marL="914181" indent="0">
              <a:buNone/>
              <a:defRPr sz="1800" b="1"/>
            </a:lvl3pPr>
            <a:lvl4pPr marL="1371270" indent="0">
              <a:buNone/>
              <a:defRPr sz="1600" b="1"/>
            </a:lvl4pPr>
            <a:lvl5pPr marL="1828362" indent="0">
              <a:buNone/>
              <a:defRPr sz="1600" b="1"/>
            </a:lvl5pPr>
            <a:lvl6pPr marL="2285452" indent="0">
              <a:buNone/>
              <a:defRPr sz="1600" b="1"/>
            </a:lvl6pPr>
            <a:lvl7pPr marL="2742543" indent="0">
              <a:buNone/>
              <a:defRPr sz="1600" b="1"/>
            </a:lvl7pPr>
            <a:lvl8pPr marL="3199633" indent="0">
              <a:buNone/>
              <a:defRPr sz="1600" b="1"/>
            </a:lvl8pPr>
            <a:lvl9pPr marL="3656724"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3392656-D9E5-45DE-AB78-A02B96C0D337}" type="datetime1">
              <a:rPr lang="en-US" smtClean="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DD20B-CD57-45CB-9DE3-30B0CB335A7F}" type="datetime1">
              <a:rPr lang="en-US" smtClean="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BF8FB-3BFB-4C6B-BFA1-0EF9A6BEF927}" type="datetime1">
              <a:rPr lang="en-US" smtClean="0"/>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1"/>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2" y="273053"/>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090" indent="0">
              <a:buNone/>
              <a:defRPr sz="1200"/>
            </a:lvl2pPr>
            <a:lvl3pPr marL="914181" indent="0">
              <a:buNone/>
              <a:defRPr sz="1000"/>
            </a:lvl3pPr>
            <a:lvl4pPr marL="1371270" indent="0">
              <a:buNone/>
              <a:defRPr sz="900"/>
            </a:lvl4pPr>
            <a:lvl5pPr marL="1828362" indent="0">
              <a:buNone/>
              <a:defRPr sz="900"/>
            </a:lvl5pPr>
            <a:lvl6pPr marL="2285452" indent="0">
              <a:buNone/>
              <a:defRPr sz="900"/>
            </a:lvl6pPr>
            <a:lvl7pPr marL="2742543" indent="0">
              <a:buNone/>
              <a:defRPr sz="900"/>
            </a:lvl7pPr>
            <a:lvl8pPr marL="3199633" indent="0">
              <a:buNone/>
              <a:defRPr sz="900"/>
            </a:lvl8pPr>
            <a:lvl9pPr marL="365672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9B5E6-956A-4BA4-975A-E7DEF0A26FCD}" type="datetime1">
              <a:rPr lang="en-US" smtClean="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7"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7"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090" indent="0">
              <a:buNone/>
              <a:defRPr sz="2800"/>
            </a:lvl2pPr>
            <a:lvl3pPr marL="914181" indent="0">
              <a:buNone/>
              <a:defRPr sz="2400"/>
            </a:lvl3pPr>
            <a:lvl4pPr marL="1371270" indent="0">
              <a:buNone/>
              <a:defRPr sz="2000"/>
            </a:lvl4pPr>
            <a:lvl5pPr marL="1828362" indent="0">
              <a:buNone/>
              <a:defRPr sz="2000"/>
            </a:lvl5pPr>
            <a:lvl6pPr marL="2285452" indent="0">
              <a:buNone/>
              <a:defRPr sz="2000"/>
            </a:lvl6pPr>
            <a:lvl7pPr marL="2742543" indent="0">
              <a:buNone/>
              <a:defRPr sz="2000"/>
            </a:lvl7pPr>
            <a:lvl8pPr marL="3199633" indent="0">
              <a:buNone/>
              <a:defRPr sz="2000"/>
            </a:lvl8pPr>
            <a:lvl9pPr marL="3656724"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7" y="5810250"/>
            <a:ext cx="7615765" cy="533400"/>
          </a:xfrm>
        </p:spPr>
        <p:txBody>
          <a:bodyPr>
            <a:normAutofit/>
          </a:bodyPr>
          <a:lstStyle>
            <a:lvl1pPr marL="0" indent="0" algn="ctr">
              <a:buNone/>
              <a:defRPr sz="1600"/>
            </a:lvl1pPr>
            <a:lvl2pPr marL="457090" indent="0">
              <a:buNone/>
              <a:defRPr sz="1200"/>
            </a:lvl2pPr>
            <a:lvl3pPr marL="914181" indent="0">
              <a:buNone/>
              <a:defRPr sz="1000"/>
            </a:lvl3pPr>
            <a:lvl4pPr marL="1371270" indent="0">
              <a:buNone/>
              <a:defRPr sz="900"/>
            </a:lvl4pPr>
            <a:lvl5pPr marL="1828362" indent="0">
              <a:buNone/>
              <a:defRPr sz="900"/>
            </a:lvl5pPr>
            <a:lvl6pPr marL="2285452" indent="0">
              <a:buNone/>
              <a:defRPr sz="900"/>
            </a:lvl6pPr>
            <a:lvl7pPr marL="2742543" indent="0">
              <a:buNone/>
              <a:defRPr sz="900"/>
            </a:lvl7pPr>
            <a:lvl8pPr marL="3199633" indent="0">
              <a:buNone/>
              <a:defRPr sz="900"/>
            </a:lvl8pPr>
            <a:lvl9pPr marL="365672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4AE70-3B2E-4296-B975-61046C051972}" type="datetime1">
              <a:rPr lang="en-US" smtClean="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18" tIns="45709" rIns="91418" bIns="45709"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18" tIns="45709" rIns="91418" bIns="457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3"/>
            <a:ext cx="2781300" cy="365125"/>
          </a:xfrm>
          <a:prstGeom prst="rect">
            <a:avLst/>
          </a:prstGeom>
        </p:spPr>
        <p:txBody>
          <a:bodyPr vert="horz" lIns="91418" tIns="45709" rIns="45709" bIns="45709" rtlCol="0" anchor="ctr"/>
          <a:lstStyle>
            <a:lvl1pPr algn="r">
              <a:defRPr sz="1200">
                <a:solidFill>
                  <a:schemeClr val="tx1">
                    <a:lumMod val="65000"/>
                    <a:lumOff val="35000"/>
                  </a:schemeClr>
                </a:solidFill>
                <a:latin typeface="Century Gothic" pitchFamily="34" charset="0"/>
              </a:defRPr>
            </a:lvl1pPr>
          </a:lstStyle>
          <a:p>
            <a:fld id="{84758159-BAD0-408E-BBE1-96B668F1C589}" type="datetime1">
              <a:rPr lang="en-US" smtClean="0"/>
              <a:t>3/23/2021</a:t>
            </a:fld>
            <a:endParaRPr lang="en-US" dirty="0"/>
          </a:p>
        </p:txBody>
      </p:sp>
      <p:sp>
        <p:nvSpPr>
          <p:cNvPr id="5" name="Footer Placeholder 4"/>
          <p:cNvSpPr>
            <a:spLocks noGrp="1"/>
          </p:cNvSpPr>
          <p:nvPr>
            <p:ph type="ftr" sz="quarter" idx="3"/>
          </p:nvPr>
        </p:nvSpPr>
        <p:spPr>
          <a:xfrm>
            <a:off x="878889" y="6356353"/>
            <a:ext cx="3797300" cy="365125"/>
          </a:xfrm>
          <a:prstGeom prst="rect">
            <a:avLst/>
          </a:prstGeom>
        </p:spPr>
        <p:txBody>
          <a:bodyPr vert="horz" lIns="45709" tIns="45709" rIns="91418" bIns="45709"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40" y="6356353"/>
            <a:ext cx="749300" cy="365125"/>
          </a:xfrm>
          <a:prstGeom prst="rect">
            <a:avLst/>
          </a:prstGeom>
        </p:spPr>
        <p:txBody>
          <a:bodyPr vert="horz" lIns="27424" tIns="45709" rIns="45709" bIns="45709" rtlCol="0" anchor="ctr"/>
          <a:lstStyle>
            <a:lvl1pPr algn="l">
              <a:defRPr sz="1200">
                <a:solidFill>
                  <a:schemeClr val="tx1">
                    <a:lumMod val="65000"/>
                    <a:lumOff val="35000"/>
                  </a:schemeClr>
                </a:solidFill>
                <a:latin typeface="Century Gothic" pitchFamily="34" charset="0"/>
              </a:defRPr>
            </a:lvl1pPr>
          </a:lstStyle>
          <a:p>
            <a:fld id="{4FAB73BC-B049-4115-A692-8D63A059BFB8}" type="slidenum">
              <a:rPr lang="en-US" smtClean="0"/>
              <a:pPr/>
              <a:t>‹#›</a:t>
            </a:fld>
            <a:endParaRPr lang="en-US" dirty="0"/>
          </a:p>
        </p:txBody>
      </p:sp>
      <p:sp>
        <p:nvSpPr>
          <p:cNvPr id="7" name="Oval 6"/>
          <p:cNvSpPr/>
          <p:nvPr/>
        </p:nvSpPr>
        <p:spPr>
          <a:xfrm>
            <a:off x="1127701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marL="0" algn="ctr" defTabSz="914181"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181"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818" indent="-342818" algn="l" defTabSz="914181"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772" indent="-285681" algn="l" defTabSz="914181"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2726" indent="-228545" algn="l" defTabSz="914181"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599817" indent="-228545" algn="l" defTabSz="914181"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6907" indent="-228545" algn="l" defTabSz="914181"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3998" indent="-228545" algn="l" defTabSz="914181"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088" indent="-228545" algn="l" defTabSz="914181"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8178" indent="-228545" algn="l" defTabSz="914181"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5269" indent="-228545" algn="l" defTabSz="914181"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181" rtl="0" eaLnBrk="1" latinLnBrk="0" hangingPunct="1">
        <a:defRPr sz="1800" kern="1200">
          <a:solidFill>
            <a:schemeClr val="tx1"/>
          </a:solidFill>
          <a:latin typeface="+mn-lt"/>
          <a:ea typeface="+mn-ea"/>
          <a:cs typeface="+mn-cs"/>
        </a:defRPr>
      </a:lvl1pPr>
      <a:lvl2pPr marL="457090" algn="l" defTabSz="914181" rtl="0" eaLnBrk="1" latinLnBrk="0" hangingPunct="1">
        <a:defRPr sz="1800" kern="1200">
          <a:solidFill>
            <a:schemeClr val="tx1"/>
          </a:solidFill>
          <a:latin typeface="+mn-lt"/>
          <a:ea typeface="+mn-ea"/>
          <a:cs typeface="+mn-cs"/>
        </a:defRPr>
      </a:lvl2pPr>
      <a:lvl3pPr marL="914181" algn="l" defTabSz="914181" rtl="0" eaLnBrk="1" latinLnBrk="0" hangingPunct="1">
        <a:defRPr sz="1800" kern="1200">
          <a:solidFill>
            <a:schemeClr val="tx1"/>
          </a:solidFill>
          <a:latin typeface="+mn-lt"/>
          <a:ea typeface="+mn-ea"/>
          <a:cs typeface="+mn-cs"/>
        </a:defRPr>
      </a:lvl3pPr>
      <a:lvl4pPr marL="1371270" algn="l" defTabSz="914181" rtl="0" eaLnBrk="1" latinLnBrk="0" hangingPunct="1">
        <a:defRPr sz="1800" kern="1200">
          <a:solidFill>
            <a:schemeClr val="tx1"/>
          </a:solidFill>
          <a:latin typeface="+mn-lt"/>
          <a:ea typeface="+mn-ea"/>
          <a:cs typeface="+mn-cs"/>
        </a:defRPr>
      </a:lvl4pPr>
      <a:lvl5pPr marL="1828362" algn="l" defTabSz="914181" rtl="0" eaLnBrk="1" latinLnBrk="0" hangingPunct="1">
        <a:defRPr sz="1800" kern="1200">
          <a:solidFill>
            <a:schemeClr val="tx1"/>
          </a:solidFill>
          <a:latin typeface="+mn-lt"/>
          <a:ea typeface="+mn-ea"/>
          <a:cs typeface="+mn-cs"/>
        </a:defRPr>
      </a:lvl5pPr>
      <a:lvl6pPr marL="2285452" algn="l" defTabSz="914181" rtl="0" eaLnBrk="1" latinLnBrk="0" hangingPunct="1">
        <a:defRPr sz="1800" kern="1200">
          <a:solidFill>
            <a:schemeClr val="tx1"/>
          </a:solidFill>
          <a:latin typeface="+mn-lt"/>
          <a:ea typeface="+mn-ea"/>
          <a:cs typeface="+mn-cs"/>
        </a:defRPr>
      </a:lvl6pPr>
      <a:lvl7pPr marL="2742543" algn="l" defTabSz="914181" rtl="0" eaLnBrk="1" latinLnBrk="0" hangingPunct="1">
        <a:defRPr sz="1800" kern="1200">
          <a:solidFill>
            <a:schemeClr val="tx1"/>
          </a:solidFill>
          <a:latin typeface="+mn-lt"/>
          <a:ea typeface="+mn-ea"/>
          <a:cs typeface="+mn-cs"/>
        </a:defRPr>
      </a:lvl7pPr>
      <a:lvl8pPr marL="3199633" algn="l" defTabSz="914181" rtl="0" eaLnBrk="1" latinLnBrk="0" hangingPunct="1">
        <a:defRPr sz="1800" kern="1200">
          <a:solidFill>
            <a:schemeClr val="tx1"/>
          </a:solidFill>
          <a:latin typeface="+mn-lt"/>
          <a:ea typeface="+mn-ea"/>
          <a:cs typeface="+mn-cs"/>
        </a:defRPr>
      </a:lvl8pPr>
      <a:lvl9pPr marL="3656724" algn="l" defTabSz="91418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29" tIns="45714" rIns="91429" bIns="45714"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0" cy="4525963"/>
          </a:xfrm>
          <a:prstGeom prst="rect">
            <a:avLst/>
          </a:prstGeom>
        </p:spPr>
        <p:txBody>
          <a:bodyPr vert="horz" lIns="91429" tIns="45714" rIns="91429"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2"/>
            <a:ext cx="2781300" cy="365125"/>
          </a:xfrm>
          <a:prstGeom prst="rect">
            <a:avLst/>
          </a:prstGeom>
        </p:spPr>
        <p:txBody>
          <a:bodyPr vert="horz" lIns="91429" tIns="45714" rIns="45714" bIns="45714" rtlCol="0" anchor="ctr"/>
          <a:lstStyle>
            <a:lvl1pPr algn="r">
              <a:defRPr sz="1200">
                <a:solidFill>
                  <a:schemeClr val="tx1">
                    <a:lumMod val="65000"/>
                    <a:lumOff val="35000"/>
                  </a:schemeClr>
                </a:solidFill>
                <a:latin typeface="Century Gothic" pitchFamily="34" charset="0"/>
              </a:defRPr>
            </a:lvl1pPr>
          </a:lstStyle>
          <a:p>
            <a:pPr defTabSz="457145"/>
            <a:fld id="{84758159-BAD0-408E-BBE1-96B668F1C589}" type="datetime1">
              <a:rPr lang="en-US" smtClean="0">
                <a:solidFill>
                  <a:prstClr val="black">
                    <a:lumMod val="65000"/>
                    <a:lumOff val="35000"/>
                  </a:prstClr>
                </a:solidFill>
                <a:sym typeface="Baskerville"/>
              </a:rPr>
              <a:pPr defTabSz="457145"/>
              <a:t>3/23/2021</a:t>
            </a:fld>
            <a:endParaRPr lang="en-US" dirty="0">
              <a:solidFill>
                <a:prstClr val="black">
                  <a:lumMod val="65000"/>
                  <a:lumOff val="35000"/>
                </a:prstClr>
              </a:solidFill>
              <a:sym typeface="Baskerville"/>
            </a:endParaRPr>
          </a:p>
        </p:txBody>
      </p:sp>
      <p:sp>
        <p:nvSpPr>
          <p:cNvPr id="5" name="Footer Placeholder 4"/>
          <p:cNvSpPr>
            <a:spLocks noGrp="1"/>
          </p:cNvSpPr>
          <p:nvPr>
            <p:ph type="ftr" sz="quarter" idx="3"/>
          </p:nvPr>
        </p:nvSpPr>
        <p:spPr>
          <a:xfrm>
            <a:off x="878888" y="6356352"/>
            <a:ext cx="3797300" cy="365125"/>
          </a:xfrm>
          <a:prstGeom prst="rect">
            <a:avLst/>
          </a:prstGeom>
        </p:spPr>
        <p:txBody>
          <a:bodyPr vert="horz" lIns="45714" tIns="45714" rIns="91429" bIns="45714" rtlCol="0" anchor="ctr"/>
          <a:lstStyle>
            <a:lvl1pPr algn="l">
              <a:defRPr sz="1200">
                <a:solidFill>
                  <a:schemeClr val="tx1">
                    <a:lumMod val="65000"/>
                    <a:lumOff val="35000"/>
                  </a:schemeClr>
                </a:solidFill>
                <a:latin typeface="Century Gothic" pitchFamily="34" charset="0"/>
              </a:defRPr>
            </a:lvl1pPr>
          </a:lstStyle>
          <a:p>
            <a:pPr defTabSz="457145"/>
            <a:endParaRPr lang="en-US" dirty="0">
              <a:solidFill>
                <a:prstClr val="black">
                  <a:lumMod val="65000"/>
                  <a:lumOff val="35000"/>
                </a:prstClr>
              </a:solidFill>
              <a:sym typeface="Baskerville"/>
            </a:endParaRPr>
          </a:p>
        </p:txBody>
      </p:sp>
      <p:sp>
        <p:nvSpPr>
          <p:cNvPr id="6" name="Slide Number Placeholder 5"/>
          <p:cNvSpPr>
            <a:spLocks noGrp="1"/>
          </p:cNvSpPr>
          <p:nvPr>
            <p:ph type="sldNum" sz="quarter" idx="4"/>
          </p:nvPr>
        </p:nvSpPr>
        <p:spPr>
          <a:xfrm>
            <a:off x="11391039" y="6356352"/>
            <a:ext cx="749300" cy="365125"/>
          </a:xfrm>
          <a:prstGeom prst="rect">
            <a:avLst/>
          </a:prstGeom>
        </p:spPr>
        <p:txBody>
          <a:bodyPr vert="horz" lIns="27428" tIns="45714" rIns="45714" bIns="45714" rtlCol="0" anchor="ctr"/>
          <a:lstStyle>
            <a:lvl1pPr algn="l">
              <a:defRPr sz="1200">
                <a:solidFill>
                  <a:schemeClr val="tx1">
                    <a:lumMod val="65000"/>
                    <a:lumOff val="35000"/>
                  </a:schemeClr>
                </a:solidFill>
                <a:latin typeface="Century Gothic" pitchFamily="34" charset="0"/>
              </a:defRPr>
            </a:lvl1pPr>
          </a:lstStyle>
          <a:p>
            <a:pPr defTabSz="457145"/>
            <a:fld id="{4FAB73BC-B049-4115-A692-8D63A059BFB8}" type="slidenum">
              <a:rPr lang="en-US" smtClean="0">
                <a:solidFill>
                  <a:prstClr val="black">
                    <a:lumMod val="65000"/>
                    <a:lumOff val="35000"/>
                  </a:prstClr>
                </a:solidFill>
                <a:sym typeface="Baskerville"/>
              </a:rPr>
              <a:pPr defTabSz="457145"/>
              <a:t>‹#›</a:t>
            </a:fld>
            <a:endParaRPr lang="en-US" dirty="0">
              <a:solidFill>
                <a:prstClr val="black">
                  <a:lumMod val="65000"/>
                  <a:lumOff val="35000"/>
                </a:prstClr>
              </a:solidFill>
              <a:sym typeface="Baskerville"/>
            </a:endParaRPr>
          </a:p>
        </p:txBody>
      </p:sp>
      <p:sp>
        <p:nvSpPr>
          <p:cNvPr id="7" name="Oval 6"/>
          <p:cNvSpPr/>
          <p:nvPr/>
        </p:nvSpPr>
        <p:spPr>
          <a:xfrm>
            <a:off x="11277015"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defTabSz="914290"/>
            <a:endParaRPr lang="en-US">
              <a:solidFill>
                <a:prstClr val="white"/>
              </a:solidFill>
              <a:sym typeface="Baskerville"/>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defTabSz="457145"/>
            <a:endParaRPr lang="en-US">
              <a:solidFill>
                <a:prstClr val="white"/>
              </a:solidFill>
              <a:sym typeface="Baskerville"/>
            </a:endParaRPr>
          </a:p>
        </p:txBody>
      </p:sp>
    </p:spTree>
    <p:extLst>
      <p:ext uri="{BB962C8B-B14F-4D97-AF65-F5344CB8AC3E}">
        <p14:creationId xmlns:p14="http://schemas.microsoft.com/office/powerpoint/2010/main" val="384576964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hf sldNum="0" hdr="0" ftr="0" dt="0"/>
  <p:txStyles>
    <p:titleStyle>
      <a:lvl1pPr algn="ctr" defTabSz="91429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859" indent="-342859" algn="l" defTabSz="91429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861" indent="-285716" algn="l" defTabSz="91429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2863" indent="-228573" algn="l" defTabSz="91429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008" indent="-228573" algn="l" defTabSz="91429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153" indent="-228573" algn="l" defTabSz="91429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299" indent="-228573" algn="l" defTabSz="91429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444" indent="-228573" algn="l" defTabSz="91429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8589" indent="-228573" algn="l" defTabSz="91429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5735" indent="-228573" algn="l" defTabSz="91429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2" algn="l" defTabSz="914290" rtl="0" eaLnBrk="1" latinLnBrk="0" hangingPunct="1">
        <a:defRPr sz="1800" kern="1200">
          <a:solidFill>
            <a:schemeClr val="tx1"/>
          </a:solidFill>
          <a:latin typeface="+mn-lt"/>
          <a:ea typeface="+mn-ea"/>
          <a:cs typeface="+mn-cs"/>
        </a:defRPr>
      </a:lvl7pPr>
      <a:lvl8pPr marL="3200017"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xmlns="" id="{6F40FBDA-CEB1-40F0-9AB9-BD9C402D7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defRPr/>
            </a:pPr>
            <a:endParaRPr lang="en-US" dirty="0">
              <a:solidFill>
                <a:prstClr val="white"/>
              </a:solidFill>
              <a:latin typeface="Century Gothic" panose="020B0502020202020204"/>
            </a:endParaRPr>
          </a:p>
        </p:txBody>
      </p:sp>
      <p:sp>
        <p:nvSpPr>
          <p:cNvPr id="2" name="Title 1">
            <a:extLst>
              <a:ext uri="{FF2B5EF4-FFF2-40B4-BE49-F238E27FC236}">
                <a16:creationId xmlns:a16="http://schemas.microsoft.com/office/drawing/2014/main" xmlns="" id="{226AE06C-CFD8-4FEF-B40F-369A5B066269}"/>
              </a:ext>
            </a:extLst>
          </p:cNvPr>
          <p:cNvSpPr>
            <a:spLocks noGrp="1"/>
          </p:cNvSpPr>
          <p:nvPr>
            <p:ph type="ctrTitle"/>
          </p:nvPr>
        </p:nvSpPr>
        <p:spPr>
          <a:xfrm>
            <a:off x="882315" y="438742"/>
            <a:ext cx="10018294" cy="2461504"/>
          </a:xfrm>
        </p:spPr>
        <p:txBody>
          <a:bodyPr>
            <a:normAutofit/>
          </a:bodyPr>
          <a:lstStyle/>
          <a:p>
            <a:r>
              <a:rPr lang="en-US" sz="4000" b="1" dirty="0"/>
              <a:t>RESTAURANT FOOD ORDERING SYSTEM</a:t>
            </a:r>
            <a:endParaRPr lang="en-US" sz="4000" dirty="0"/>
          </a:p>
        </p:txBody>
      </p:sp>
      <p:sp>
        <p:nvSpPr>
          <p:cNvPr id="3" name="Subtitle 2">
            <a:extLst>
              <a:ext uri="{FF2B5EF4-FFF2-40B4-BE49-F238E27FC236}">
                <a16:creationId xmlns:a16="http://schemas.microsoft.com/office/drawing/2014/main" xmlns="" id="{66CBB618-D822-4C25-B8B8-6F165AAF9046}"/>
              </a:ext>
            </a:extLst>
          </p:cNvPr>
          <p:cNvSpPr>
            <a:spLocks noGrp="1"/>
          </p:cNvSpPr>
          <p:nvPr>
            <p:ph type="subTitle" idx="1"/>
          </p:nvPr>
        </p:nvSpPr>
        <p:spPr>
          <a:xfrm>
            <a:off x="4633049" y="3936787"/>
            <a:ext cx="6415663" cy="457201"/>
          </a:xfrm>
        </p:spPr>
        <p:txBody>
          <a:bodyPr>
            <a:noAutofit/>
          </a:bodyPr>
          <a:lstStyle/>
          <a:p>
            <a:pPr marL="285681" indent="-285681">
              <a:spcAft>
                <a:spcPts val="600"/>
              </a:spcAft>
              <a:buFontTx/>
              <a:buChar char="-"/>
            </a:pPr>
            <a:r>
              <a:rPr lang="en-US" b="1" dirty="0" smtClean="0"/>
              <a:t>ARANYA SINGH CHAUHAN </a:t>
            </a:r>
            <a:r>
              <a:rPr lang="en-US" b="1" dirty="0"/>
              <a:t>: </a:t>
            </a:r>
            <a:r>
              <a:rPr lang="en-US" b="1" dirty="0" smtClean="0"/>
              <a:t>RA1911028010008</a:t>
            </a:r>
            <a:endParaRPr lang="en-US" b="1" dirty="0"/>
          </a:p>
          <a:p>
            <a:pPr marL="285681" indent="-285681">
              <a:spcAft>
                <a:spcPts val="600"/>
              </a:spcAft>
              <a:buFontTx/>
              <a:buChar char="-"/>
            </a:pPr>
            <a:r>
              <a:rPr lang="en-US" b="1" dirty="0" smtClean="0"/>
              <a:t>PRANIT TANDON </a:t>
            </a:r>
            <a:r>
              <a:rPr lang="en-US" b="1" dirty="0"/>
              <a:t>: </a:t>
            </a:r>
            <a:r>
              <a:rPr lang="en-US" b="1" dirty="0" smtClean="0"/>
              <a:t>RA1911028010014</a:t>
            </a:r>
            <a:endParaRPr lang="en-US" b="1" dirty="0"/>
          </a:p>
        </p:txBody>
      </p:sp>
    </p:spTree>
    <p:extLst>
      <p:ext uri="{BB962C8B-B14F-4D97-AF65-F5344CB8AC3E}">
        <p14:creationId xmlns:p14="http://schemas.microsoft.com/office/powerpoint/2010/main" val="18659685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491053" y="1628273"/>
            <a:ext cx="7559325" cy="3532873"/>
          </a:xfrm>
          <a:prstGeom prst="rect">
            <a:avLst/>
          </a:prstGeom>
        </p:spPr>
      </p:pic>
    </p:spTree>
    <p:extLst>
      <p:ext uri="{BB962C8B-B14F-4D97-AF65-F5344CB8AC3E}">
        <p14:creationId xmlns:p14="http://schemas.microsoft.com/office/powerpoint/2010/main" val="412860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209800"/>
            <a:ext cx="10972800" cy="1600200"/>
          </a:xfrm>
        </p:spPr>
        <p:txBody>
          <a:bodyPr/>
          <a:lstStyle/>
          <a:p>
            <a:r>
              <a:rPr lang="en-IN" dirty="0" smtClean="0"/>
              <a:t>UI Sample:</a:t>
            </a:r>
            <a:endParaRPr lang="en-IN" dirty="0"/>
          </a:p>
        </p:txBody>
      </p:sp>
    </p:spTree>
    <p:extLst>
      <p:ext uri="{BB962C8B-B14F-4D97-AF65-F5344CB8AC3E}">
        <p14:creationId xmlns:p14="http://schemas.microsoft.com/office/powerpoint/2010/main" val="291378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0" y="856415"/>
            <a:ext cx="11240420" cy="505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24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08" y="1000352"/>
            <a:ext cx="11549230" cy="505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5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 y="875011"/>
            <a:ext cx="11555413" cy="533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62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2" y="690562"/>
            <a:ext cx="9761537" cy="568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77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63" y="552450"/>
            <a:ext cx="9083675"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1554163"/>
            <a:ext cx="6061810" cy="39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79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7201D-29C4-4555-9D17-8339DF9505E4}"/>
              </a:ext>
            </a:extLst>
          </p:cNvPr>
          <p:cNvSpPr>
            <a:spLocks noGrp="1"/>
          </p:cNvSpPr>
          <p:nvPr>
            <p:ph type="title"/>
          </p:nvPr>
        </p:nvSpPr>
        <p:spPr>
          <a:xfrm>
            <a:off x="2728718" y="831361"/>
            <a:ext cx="5902171" cy="3352358"/>
          </a:xfrm>
        </p:spPr>
        <p:txBody>
          <a:bodyPr>
            <a:normAutofit/>
          </a:bodyPr>
          <a:lstStyle/>
          <a:p>
            <a:pPr algn="ctr"/>
            <a:r>
              <a:rPr lang="en-IN" sz="7000" dirty="0"/>
              <a:t>THANK </a:t>
            </a:r>
            <a:br>
              <a:rPr lang="en-IN" sz="7000" dirty="0"/>
            </a:br>
            <a:r>
              <a:rPr lang="en-IN" sz="7000" dirty="0"/>
              <a:t>YOU</a:t>
            </a:r>
          </a:p>
        </p:txBody>
      </p:sp>
    </p:spTree>
    <p:extLst>
      <p:ext uri="{BB962C8B-B14F-4D97-AF65-F5344CB8AC3E}">
        <p14:creationId xmlns:p14="http://schemas.microsoft.com/office/powerpoint/2010/main" val="16262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E54AA-1BE0-4DCD-84E1-B42036939F67}"/>
              </a:ext>
            </a:extLst>
          </p:cNvPr>
          <p:cNvSpPr>
            <a:spLocks noGrp="1"/>
          </p:cNvSpPr>
          <p:nvPr>
            <p:ph type="title"/>
          </p:nvPr>
        </p:nvSpPr>
        <p:spPr>
          <a:xfrm>
            <a:off x="1024916" y="344054"/>
            <a:ext cx="10058400" cy="3734097"/>
          </a:xfrm>
        </p:spPr>
        <p:txBody>
          <a:bodyPr>
            <a:noAutofit/>
          </a:bodyPr>
          <a:lstStyle/>
          <a:p>
            <a:pPr>
              <a:lnSpc>
                <a:spcPct val="100000"/>
              </a:lnSpc>
            </a:pPr>
            <a:r>
              <a:rPr lang="en-US" sz="4800" dirty="0">
                <a:effectLst/>
              </a:rPr>
              <a:t>Design State , Collaboration, Deployment Diagram, Sample Frontend Design (UI/UX)</a:t>
            </a:r>
            <a:endParaRPr lang="en-IN" sz="5000" dirty="0"/>
          </a:p>
        </p:txBody>
      </p:sp>
    </p:spTree>
    <p:extLst>
      <p:ext uri="{BB962C8B-B14F-4D97-AF65-F5344CB8AC3E}">
        <p14:creationId xmlns:p14="http://schemas.microsoft.com/office/powerpoint/2010/main" val="3567441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FD4A-C808-454A-8E3A-6986C426CFCE}"/>
              </a:ext>
            </a:extLst>
          </p:cNvPr>
          <p:cNvSpPr>
            <a:spLocks noGrp="1"/>
          </p:cNvSpPr>
          <p:nvPr>
            <p:ph type="title"/>
          </p:nvPr>
        </p:nvSpPr>
        <p:spPr>
          <a:xfrm>
            <a:off x="601579" y="352926"/>
            <a:ext cx="10972800" cy="1600200"/>
          </a:xfrm>
        </p:spPr>
        <p:txBody>
          <a:bodyPr/>
          <a:lstStyle/>
          <a:p>
            <a:r>
              <a:rPr lang="en-IN" spc="38" dirty="0">
                <a:uFill>
                  <a:solidFill>
                    <a:srgbClr val="3C4043"/>
                  </a:solidFill>
                </a:uFill>
                <a:latin typeface="American Typewriter"/>
                <a:ea typeface="American Typewriter"/>
                <a:cs typeface="American Typewriter"/>
                <a:sym typeface="American Typewriter"/>
              </a:rPr>
              <a:t>Architecture Diagram</a:t>
            </a:r>
            <a:endParaRPr lang="en-IN" dirty="0"/>
          </a:p>
        </p:txBody>
      </p:sp>
      <p:sp>
        <p:nvSpPr>
          <p:cNvPr id="3" name="Content Placeholder 2">
            <a:extLst>
              <a:ext uri="{FF2B5EF4-FFF2-40B4-BE49-F238E27FC236}">
                <a16:creationId xmlns:a16="http://schemas.microsoft.com/office/drawing/2014/main" xmlns="" id="{8004BC7E-3977-4003-A44D-D4C74DA171A3}"/>
              </a:ext>
            </a:extLst>
          </p:cNvPr>
          <p:cNvSpPr>
            <a:spLocks noGrp="1"/>
          </p:cNvSpPr>
          <p:nvPr>
            <p:ph idx="1"/>
          </p:nvPr>
        </p:nvSpPr>
        <p:spPr>
          <a:xfrm>
            <a:off x="617621" y="2578772"/>
            <a:ext cx="10972800" cy="4525963"/>
          </a:xfrm>
        </p:spPr>
        <p:txBody>
          <a:bodyPr>
            <a:normAutofit/>
          </a:bodyPr>
          <a:lstStyle/>
          <a:p>
            <a:r>
              <a:rPr lang="en-IN" sz="2200" dirty="0">
                <a:latin typeface="Palatino Linotype (Body)"/>
              </a:rPr>
              <a:t>An architectural diagram is a diagram of a system that is used to abstract the overall outline of the software system and the relationships, constraints, and boundaries between components. It is an important tool as it provides an overall view of the physical deployment of the software system and its evolution roadmap.</a:t>
            </a:r>
          </a:p>
        </p:txBody>
      </p:sp>
    </p:spTree>
    <p:extLst>
      <p:ext uri="{BB962C8B-B14F-4D97-AF65-F5344CB8AC3E}">
        <p14:creationId xmlns:p14="http://schemas.microsoft.com/office/powerpoint/2010/main" val="65929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694" y="1032959"/>
            <a:ext cx="7233903" cy="512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2887579" y="4315326"/>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8470232" y="4315326"/>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rot="10800000">
            <a:off x="3569369" y="4315326"/>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rot="10800000">
            <a:off x="7724272" y="4315327"/>
            <a:ext cx="320842" cy="63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152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BE771-F97E-4DA6-A4DE-8C8DA728D5B4}"/>
              </a:ext>
            </a:extLst>
          </p:cNvPr>
          <p:cNvSpPr>
            <a:spLocks noGrp="1"/>
          </p:cNvSpPr>
          <p:nvPr>
            <p:ph type="title"/>
          </p:nvPr>
        </p:nvSpPr>
        <p:spPr/>
        <p:txBody>
          <a:bodyPr/>
          <a:lstStyle/>
          <a:p>
            <a:r>
              <a:rPr lang="en-IN" spc="38" dirty="0" smtClean="0"/>
              <a:t>Collaboration Diagram</a:t>
            </a:r>
            <a:endParaRPr lang="en-IN" dirty="0"/>
          </a:p>
        </p:txBody>
      </p:sp>
      <p:sp>
        <p:nvSpPr>
          <p:cNvPr id="3" name="Content Placeholder 2">
            <a:extLst>
              <a:ext uri="{FF2B5EF4-FFF2-40B4-BE49-F238E27FC236}">
                <a16:creationId xmlns:a16="http://schemas.microsoft.com/office/drawing/2014/main" xmlns="" id="{BA74659B-E8F2-4F18-A94A-5FBF5C763C0D}"/>
              </a:ext>
            </a:extLst>
          </p:cNvPr>
          <p:cNvSpPr>
            <a:spLocks noGrp="1"/>
          </p:cNvSpPr>
          <p:nvPr>
            <p:ph idx="1"/>
          </p:nvPr>
        </p:nvSpPr>
        <p:spPr>
          <a:xfrm>
            <a:off x="1066800" y="1917942"/>
            <a:ext cx="10058400" cy="4413238"/>
          </a:xfrm>
        </p:spPr>
        <p:txBody>
          <a:bodyPr>
            <a:noAutofit/>
          </a:bodyPr>
          <a:lstStyle/>
          <a:p>
            <a:pPr marL="0" indent="0" algn="just">
              <a:lnSpc>
                <a:spcPct val="150000"/>
              </a:lnSpc>
              <a:spcAft>
                <a:spcPts val="1000"/>
              </a:spcAft>
              <a:buNone/>
            </a:pPr>
            <a:r>
              <a:rPr lang="en-US" sz="2200" dirty="0" smtClean="0">
                <a:solidFill>
                  <a:schemeClr val="bg1">
                    <a:lumMod val="50000"/>
                  </a:schemeClr>
                </a:solidFill>
                <a:latin typeface="Palatino Linotype (Body)"/>
              </a:rPr>
              <a:t> </a:t>
            </a:r>
            <a:r>
              <a:rPr lang="en-US" sz="2200" dirty="0" smtClean="0">
                <a:latin typeface="Palatino Linotype (Body)"/>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a:t>
            </a:r>
            <a:endParaRPr lang="en-IN" sz="2200" dirty="0">
              <a:solidFill>
                <a:schemeClr val="bg1">
                  <a:lumMod val="50000"/>
                </a:schemeClr>
              </a:solidFill>
              <a:latin typeface="Palatino Linotype (Body)"/>
              <a:cs typeface="Calibri" panose="020F0502020204030204" pitchFamily="34" charset="0"/>
            </a:endParaRPr>
          </a:p>
        </p:txBody>
      </p:sp>
    </p:spTree>
    <p:extLst>
      <p:ext uri="{BB962C8B-B14F-4D97-AF65-F5344CB8AC3E}">
        <p14:creationId xmlns:p14="http://schemas.microsoft.com/office/powerpoint/2010/main" val="199346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713522" y="994611"/>
            <a:ext cx="6510688" cy="4640162"/>
          </a:xfrm>
          <a:prstGeom prst="rect">
            <a:avLst/>
          </a:prstGeom>
        </p:spPr>
      </p:pic>
    </p:spTree>
    <p:extLst>
      <p:ext uri="{BB962C8B-B14F-4D97-AF65-F5344CB8AC3E}">
        <p14:creationId xmlns:p14="http://schemas.microsoft.com/office/powerpoint/2010/main" val="329833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2DDD0-EFEA-474A-A297-103C91962FB5}"/>
              </a:ext>
            </a:extLst>
          </p:cNvPr>
          <p:cNvSpPr>
            <a:spLocks noGrp="1"/>
          </p:cNvSpPr>
          <p:nvPr>
            <p:ph type="title"/>
          </p:nvPr>
        </p:nvSpPr>
        <p:spPr>
          <a:xfrm>
            <a:off x="1066800" y="228872"/>
            <a:ext cx="10058400" cy="1371600"/>
          </a:xfrm>
        </p:spPr>
        <p:txBody>
          <a:bodyPr/>
          <a:lstStyle/>
          <a:p>
            <a:r>
              <a:rPr lang="en-IN" dirty="0" smtClean="0"/>
              <a:t>Deployment Diagram</a:t>
            </a:r>
            <a:endParaRPr lang="en-IN" dirty="0"/>
          </a:p>
        </p:txBody>
      </p:sp>
      <p:sp>
        <p:nvSpPr>
          <p:cNvPr id="3" name="Content Placeholder 2">
            <a:extLst>
              <a:ext uri="{FF2B5EF4-FFF2-40B4-BE49-F238E27FC236}">
                <a16:creationId xmlns:a16="http://schemas.microsoft.com/office/drawing/2014/main" xmlns="" id="{88ED39E5-E271-489E-82BF-07A9711DC094}"/>
              </a:ext>
            </a:extLst>
          </p:cNvPr>
          <p:cNvSpPr>
            <a:spLocks noGrp="1"/>
          </p:cNvSpPr>
          <p:nvPr>
            <p:ph idx="1"/>
          </p:nvPr>
        </p:nvSpPr>
        <p:spPr>
          <a:xfrm>
            <a:off x="1066800" y="2103120"/>
            <a:ext cx="10058400" cy="4253292"/>
          </a:xfrm>
        </p:spPr>
        <p:txBody>
          <a:bodyPr>
            <a:normAutofit/>
          </a:bodyPr>
          <a:lstStyle/>
          <a:p>
            <a:pPr algn="just">
              <a:spcAft>
                <a:spcPts val="1200"/>
              </a:spcAft>
            </a:pPr>
            <a:endParaRPr lang="en-GB" sz="1800" u="sng" dirty="0">
              <a:latin typeface="Calibri" panose="020F0502020204030204" pitchFamily="34" charset="0"/>
              <a:ea typeface="Calibri" panose="020F0502020204030204" pitchFamily="34" charset="0"/>
              <a:cs typeface="Calibri" panose="020F0502020204030204" pitchFamily="34" charset="0"/>
            </a:endParaRPr>
          </a:p>
          <a:p>
            <a:pPr algn="just"/>
            <a:endParaRPr lang="en-IN" sz="1800" dirty="0">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5" name="Content Placeholder 2">
            <a:extLst>
              <a:ext uri="{FF2B5EF4-FFF2-40B4-BE49-F238E27FC236}">
                <a16:creationId xmlns:a16="http://schemas.microsoft.com/office/drawing/2014/main" xmlns="" id="{37C664D3-D0C1-48BE-A5F4-39511B6DE2CA}"/>
              </a:ext>
            </a:extLst>
          </p:cNvPr>
          <p:cNvSpPr txBox="1">
            <a:spLocks/>
          </p:cNvSpPr>
          <p:nvPr/>
        </p:nvSpPr>
        <p:spPr>
          <a:xfrm>
            <a:off x="1066800" y="2277122"/>
            <a:ext cx="10058400" cy="4580878"/>
          </a:xfrm>
          <a:prstGeom prst="rect">
            <a:avLst/>
          </a:prstGeom>
        </p:spPr>
        <p:txBody>
          <a:bodyPr vert="horz" lIns="91418" tIns="45709" rIns="91418" bIns="45709"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50000"/>
              </a:lnSpc>
              <a:spcAft>
                <a:spcPts val="1000"/>
              </a:spcAft>
              <a:buNone/>
            </a:pPr>
            <a:r>
              <a:rPr lang="en-US" sz="2000" dirty="0" smtClean="0">
                <a:solidFill>
                  <a:schemeClr val="bg1">
                    <a:lumMod val="50000"/>
                  </a:schemeClr>
                </a:solidFill>
                <a:latin typeface="Palatino Linotype (Body)"/>
                <a:ea typeface="Times New Roman" panose="02020603050405020304" pitchFamily="18" charset="0"/>
                <a:cs typeface="Times New Roman" panose="02020603050405020304" pitchFamily="18" charset="0"/>
              </a:rPr>
              <a:t>A </a:t>
            </a:r>
            <a:r>
              <a:rPr lang="en-US" sz="2000" dirty="0">
                <a:solidFill>
                  <a:schemeClr val="bg1">
                    <a:lumMod val="50000"/>
                  </a:schemeClr>
                </a:solidFill>
                <a:latin typeface="Palatino Linotype (Body)"/>
                <a:ea typeface="Times New Roman" panose="02020603050405020304" pitchFamily="18" charset="0"/>
                <a:cs typeface="Times New Roman" panose="02020603050405020304" pitchFamily="18" charset="0"/>
              </a:rPr>
              <a:t>deployment diagram is a UML diagram type that shows the execution architecture of a system, including nodes such as hardware or software execution environments, and the middleware connecting them. Deployment diagrams are typically used to visualize the physical hardware and software of a system.</a:t>
            </a:r>
            <a:endParaRPr lang="en-IN" sz="2000" dirty="0">
              <a:solidFill>
                <a:schemeClr val="bg1">
                  <a:lumMod val="50000"/>
                </a:schemeClr>
              </a:solidFill>
              <a:latin typeface="Palatino Linotype (Body)"/>
              <a:ea typeface="Calibri" panose="020F0502020204030204" pitchFamily="34" charset="0"/>
              <a:cs typeface="Times New Roman" panose="02020603050405020304" pitchFamily="18" charset="0"/>
            </a:endParaRPr>
          </a:p>
          <a:p>
            <a:endParaRPr lang="en-IN" sz="2000" dirty="0">
              <a:solidFill>
                <a:schemeClr val="bg1">
                  <a:lumMod val="50000"/>
                </a:schemeClr>
              </a:solidFill>
            </a:endParaRPr>
          </a:p>
        </p:txBody>
      </p:sp>
    </p:spTree>
    <p:extLst>
      <p:ext uri="{BB962C8B-B14F-4D97-AF65-F5344CB8AC3E}">
        <p14:creationId xmlns:p14="http://schemas.microsoft.com/office/powerpoint/2010/main" val="6147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cer\Pictures\Screenshots\Deployment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8270" y="1227221"/>
            <a:ext cx="7505751" cy="4312519"/>
          </a:xfrm>
          <a:prstGeom prst="rect">
            <a:avLst/>
          </a:prstGeom>
          <a:noFill/>
          <a:ln>
            <a:noFill/>
          </a:ln>
        </p:spPr>
      </p:pic>
    </p:spTree>
    <p:extLst>
      <p:ext uri="{BB962C8B-B14F-4D97-AF65-F5344CB8AC3E}">
        <p14:creationId xmlns:p14="http://schemas.microsoft.com/office/powerpoint/2010/main" val="39074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69242-536E-433F-8FE5-2DB97547546C}"/>
              </a:ext>
            </a:extLst>
          </p:cNvPr>
          <p:cNvSpPr>
            <a:spLocks noGrp="1"/>
          </p:cNvSpPr>
          <p:nvPr>
            <p:ph type="title"/>
          </p:nvPr>
        </p:nvSpPr>
        <p:spPr/>
        <p:txBody>
          <a:bodyPr/>
          <a:lstStyle/>
          <a:p>
            <a:r>
              <a:rPr lang="en-IN" dirty="0" smtClean="0"/>
              <a:t>State Diagram</a:t>
            </a:r>
            <a:endParaRPr lang="en-IN" dirty="0"/>
          </a:p>
        </p:txBody>
      </p:sp>
      <p:sp>
        <p:nvSpPr>
          <p:cNvPr id="3" name="Content Placeholder 2">
            <a:extLst>
              <a:ext uri="{FF2B5EF4-FFF2-40B4-BE49-F238E27FC236}">
                <a16:creationId xmlns:a16="http://schemas.microsoft.com/office/drawing/2014/main" xmlns="" id="{9A5A1C0D-7E0B-4B20-8AF6-BC525C6516F5}"/>
              </a:ext>
            </a:extLst>
          </p:cNvPr>
          <p:cNvSpPr>
            <a:spLocks noGrp="1"/>
          </p:cNvSpPr>
          <p:nvPr>
            <p:ph idx="1"/>
          </p:nvPr>
        </p:nvSpPr>
        <p:spPr>
          <a:xfrm>
            <a:off x="577515" y="2241887"/>
            <a:ext cx="10972800" cy="4525963"/>
          </a:xfrm>
        </p:spPr>
        <p:txBody>
          <a:bodyPr>
            <a:normAutofit/>
          </a:bodyPr>
          <a:lstStyle/>
          <a:p>
            <a:pPr marL="0" indent="0">
              <a:lnSpc>
                <a:spcPct val="150000"/>
              </a:lnSpc>
              <a:spcAft>
                <a:spcPts val="1000"/>
              </a:spcAft>
              <a:buNone/>
            </a:pPr>
            <a:r>
              <a:rPr lang="en-US" sz="2000" dirty="0" err="1">
                <a:solidFill>
                  <a:schemeClr val="bg1">
                    <a:lumMod val="50000"/>
                  </a:schemeClr>
                </a:solidFill>
                <a:latin typeface="Palatino Linotype (Body)"/>
                <a:ea typeface="Times New Roman" panose="02020603050405020304" pitchFamily="18" charset="0"/>
                <a:cs typeface="Times New Roman" panose="02020603050405020304" pitchFamily="18" charset="0"/>
              </a:rPr>
              <a:t>Statechart</a:t>
            </a:r>
            <a:r>
              <a:rPr lang="en-US" sz="2000" dirty="0">
                <a:solidFill>
                  <a:schemeClr val="bg1">
                    <a:lumMod val="50000"/>
                  </a:schemeClr>
                </a:solidFill>
                <a:latin typeface="Palatino Linotype (Body)"/>
                <a:ea typeface="Times New Roman" panose="02020603050405020304" pitchFamily="18" charset="0"/>
                <a:cs typeface="Times New Roman" panose="02020603050405020304" pitchFamily="18" charset="0"/>
              </a:rPr>
              <a:t> diagram is one of the five UML diagrams used to model the dynamic nature of a system. They define different states of an object during its lifetime and these states are changed by events. </a:t>
            </a:r>
            <a:r>
              <a:rPr lang="en-US" sz="2000" dirty="0" err="1">
                <a:solidFill>
                  <a:schemeClr val="bg1">
                    <a:lumMod val="50000"/>
                  </a:schemeClr>
                </a:solidFill>
                <a:latin typeface="Palatino Linotype (Body)"/>
                <a:ea typeface="Times New Roman" panose="02020603050405020304" pitchFamily="18" charset="0"/>
                <a:cs typeface="Times New Roman" panose="02020603050405020304" pitchFamily="18" charset="0"/>
              </a:rPr>
              <a:t>Statechart</a:t>
            </a:r>
            <a:r>
              <a:rPr lang="en-US" sz="2000" dirty="0">
                <a:solidFill>
                  <a:schemeClr val="bg1">
                    <a:lumMod val="50000"/>
                  </a:schemeClr>
                </a:solidFill>
                <a:latin typeface="Palatino Linotype (Body)"/>
                <a:ea typeface="Times New Roman" panose="02020603050405020304" pitchFamily="18" charset="0"/>
                <a:cs typeface="Times New Roman" panose="02020603050405020304" pitchFamily="18" charset="0"/>
              </a:rPr>
              <a:t> diagrams are useful to model the reactive systems. It describes the flow of control from one state to another state. States are defined as a condition in which an object exists and it changes when some event is triggered.</a:t>
            </a:r>
            <a:endParaRPr lang="en-IN" sz="2000" dirty="0">
              <a:solidFill>
                <a:schemeClr val="bg1">
                  <a:lumMod val="50000"/>
                </a:schemeClr>
              </a:solidFill>
              <a:latin typeface="Palatino Linotype (Body)"/>
              <a:ea typeface="Calibri" panose="020F0502020204030204" pitchFamily="34" charset="0"/>
              <a:cs typeface="Times New Roman" panose="02020603050405020304" pitchFamily="18" charset="0"/>
            </a:endParaRPr>
          </a:p>
          <a:p>
            <a:endParaRPr lang="en-IN" sz="2000" dirty="0">
              <a:solidFill>
                <a:schemeClr val="bg1">
                  <a:lumMod val="50000"/>
                </a:schemeClr>
              </a:solidFill>
              <a:latin typeface="Palatino Linotype (Body)"/>
            </a:endParaRPr>
          </a:p>
        </p:txBody>
      </p:sp>
    </p:spTree>
    <p:extLst>
      <p:ext uri="{BB962C8B-B14F-4D97-AF65-F5344CB8AC3E}">
        <p14:creationId xmlns:p14="http://schemas.microsoft.com/office/powerpoint/2010/main" val="2498716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C0DF8-A3C6-4F0C-AAB6-327115DBB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28D249-1983-451D-8451-059C0BA5C7BA}">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C1B96DA-D61E-4352-8013-F432E69A26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Executive</Template>
  <TotalTime>1959</TotalTime>
  <Words>224</Words>
  <Application>Microsoft Office PowerPoint</Application>
  <PresentationFormat>Custom</PresentationFormat>
  <Paragraphs>15</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Executive</vt:lpstr>
      <vt:lpstr>1_Executive</vt:lpstr>
      <vt:lpstr>RESTAURANT FOOD ORDERING SYSTEM</vt:lpstr>
      <vt:lpstr>Design State , Collaboration, Deployment Diagram, Sample Frontend Design (UI/UX)</vt:lpstr>
      <vt:lpstr>Architecture Diagram</vt:lpstr>
      <vt:lpstr>PowerPoint Presentation</vt:lpstr>
      <vt:lpstr>Collaboration Diagram</vt:lpstr>
      <vt:lpstr>PowerPoint Presentation</vt:lpstr>
      <vt:lpstr>Deployment Diagram</vt:lpstr>
      <vt:lpstr>PowerPoint Presentation</vt:lpstr>
      <vt:lpstr>State Diagram</vt:lpstr>
      <vt:lpstr>PowerPoint Presentation</vt:lpstr>
      <vt:lpstr>UI Sample: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Aranya</dc:creator>
  <cp:lastModifiedBy>Acer</cp:lastModifiedBy>
  <cp:revision>41</cp:revision>
  <dcterms:created xsi:type="dcterms:W3CDTF">2021-02-11T20:45:02Z</dcterms:created>
  <dcterms:modified xsi:type="dcterms:W3CDTF">2021-03-23T05:01:48Z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