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4"/>
  </p:sldMasterIdLst>
  <p:notesMasterIdLst>
    <p:notesMasterId r:id="rId10"/>
  </p:notesMasterIdLst>
  <p:sldIdLst>
    <p:sldId id="287" r:id="rId5"/>
    <p:sldId id="289" r:id="rId6"/>
    <p:sldId id="291" r:id="rId7"/>
    <p:sldId id="271" r:id="rId8"/>
    <p:sldId id="29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6EA23-0339-4E46-9F25-7D838E79EF1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81925-CA98-455D-A45B-7A71D36D90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9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755-BE71-42AB-90F6-2F0E564E55A6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07-3EF5-436E-A362-C37FB4F54254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F28-6DF0-4504-9918-536BB1B9FA11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68CF-544E-4644-A5ED-8BFA55AC904A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DED0-842D-4236-8DE2-847A33CFA49E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E865-D6F4-43E8-B056-5F77FF98F8C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656-D9E5-45DE-AB78-A02B96C0D33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D20B-CD57-45CB-9DE3-30B0CB335A7F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8FB-3BFB-4C6B-BFA1-0EF9A6BEF92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B5E6-956A-4BA4-975A-E7DEF0A26FCD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E70-3B2E-4296-B975-61046C0519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4758159-BAD0-408E-BBE1-96B668F1C589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AE06C-CFD8-4FEF-B40F-369A5B066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853" y="606382"/>
            <a:ext cx="10018294" cy="2461504"/>
          </a:xfrm>
        </p:spPr>
        <p:txBody>
          <a:bodyPr>
            <a:normAutofit/>
          </a:bodyPr>
          <a:lstStyle/>
          <a:p>
            <a:r>
              <a:rPr lang="en-US" sz="4000" b="1" dirty="0"/>
              <a:t>RESTAURANT FOOD ORDERING SYSTEM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BB618-D822-4C25-B8B8-6F165AAF9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3049" y="3936785"/>
            <a:ext cx="6415663" cy="457201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b="1" dirty="0"/>
              <a:t>ARANYA SINGH CHAUHAN : RA1911028010008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b="1" dirty="0"/>
              <a:t>PRANIT TANDON : RA1911028010014</a:t>
            </a:r>
          </a:p>
        </p:txBody>
      </p:sp>
    </p:spTree>
    <p:extLst>
      <p:ext uri="{BB962C8B-B14F-4D97-AF65-F5344CB8AC3E}">
        <p14:creationId xmlns:p14="http://schemas.microsoft.com/office/powerpoint/2010/main" val="1865968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54AA-1BE0-4DCD-84E1-B420369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15385"/>
            <a:ext cx="10058400" cy="97002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dirty="0"/>
              <a:t>MODULE 1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89823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FD4A-C808-454A-8E3A-6986C42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5813"/>
            <a:ext cx="10972800" cy="1025013"/>
          </a:xfrm>
        </p:spPr>
        <p:txBody>
          <a:bodyPr/>
          <a:lstStyle/>
          <a:p>
            <a:r>
              <a:rPr lang="en-IN" dirty="0"/>
              <a:t>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F1276-4FA6-45DA-BBE6-75F1071D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826"/>
            <a:ext cx="12192000" cy="50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FD4A-C808-454A-8E3A-6986C42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1013"/>
            <a:ext cx="10972800" cy="1025013"/>
          </a:xfrm>
        </p:spPr>
        <p:txBody>
          <a:bodyPr/>
          <a:lstStyle/>
          <a:p>
            <a:r>
              <a:rPr lang="en-IN" dirty="0"/>
              <a:t>NEW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52E0B-FD89-4A8E-A7A2-FBB16FD0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507"/>
            <a:ext cx="12192000" cy="52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9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201D-29C4-4555-9D17-8339DF95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716" y="831361"/>
            <a:ext cx="5902171" cy="3352358"/>
          </a:xfrm>
        </p:spPr>
        <p:txBody>
          <a:bodyPr>
            <a:normAutofit/>
          </a:bodyPr>
          <a:lstStyle/>
          <a:p>
            <a:pPr algn="ctr"/>
            <a:r>
              <a:rPr lang="en-IN" sz="7000" dirty="0"/>
              <a:t>THANK </a:t>
            </a:r>
            <a:br>
              <a:rPr lang="en-IN" sz="7000" dirty="0"/>
            </a:br>
            <a:r>
              <a:rPr lang="en-IN" sz="7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62627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1B96DA-D61E-4352-8013-F432E69A2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28D249-1983-451D-8451-059C0BA5C7BA}">
  <ds:schemaRefs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8CC0DF8-A3C6-4F0C-AAB6-327115DBB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1816</TotalTime>
  <Words>21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Palatino Linotype</vt:lpstr>
      <vt:lpstr>Executive</vt:lpstr>
      <vt:lpstr>RESTAURANT FOOD ORDERING SYSTEM</vt:lpstr>
      <vt:lpstr>MODULE 1</vt:lpstr>
      <vt:lpstr>LOGIN</vt:lpstr>
      <vt:lpstr>NEW USER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Aranya</dc:creator>
  <cp:lastModifiedBy>Sahil .</cp:lastModifiedBy>
  <cp:revision>34</cp:revision>
  <dcterms:created xsi:type="dcterms:W3CDTF">2021-02-11T20:45:02Z</dcterms:created>
  <dcterms:modified xsi:type="dcterms:W3CDTF">2021-04-07T19:13:38Z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