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8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4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8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9F203F3-5819-4916-A108-9A469F73375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F3C9F3F-789C-42BB-AB29-EAC0EB10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827" y="1680756"/>
            <a:ext cx="9144000" cy="2387600"/>
          </a:xfrm>
        </p:spPr>
        <p:txBody>
          <a:bodyPr/>
          <a:lstStyle/>
          <a:p>
            <a:r>
              <a:rPr lang="en-US" dirty="0" smtClean="0"/>
              <a:t>IF-THING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0255" y="3629763"/>
            <a:ext cx="9448800" cy="685800"/>
          </a:xfrm>
        </p:spPr>
        <p:txBody>
          <a:bodyPr/>
          <a:lstStyle/>
          <a:p>
            <a:r>
              <a:rPr lang="en-US" dirty="0" smtClean="0"/>
              <a:t>By Pravesh Tamrakar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7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434"/>
            <a:ext cx="12118428" cy="685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it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65" y="1639614"/>
            <a:ext cx="10058400" cy="4585138"/>
          </a:xfrm>
        </p:spPr>
        <p:txBody>
          <a:bodyPr>
            <a:normAutofit/>
          </a:bodyPr>
          <a:lstStyle/>
          <a:p>
            <a:r>
              <a:rPr lang="en-US" dirty="0" smtClean="0"/>
              <a:t>Home Automation</a:t>
            </a:r>
          </a:p>
          <a:p>
            <a:pPr lvl="1"/>
            <a:r>
              <a:rPr lang="en-US" dirty="0" smtClean="0"/>
              <a:t>A IOT smart home device</a:t>
            </a:r>
          </a:p>
          <a:p>
            <a:pPr lvl="1"/>
            <a:endParaRPr lang="en-US" dirty="0"/>
          </a:p>
          <a:p>
            <a:r>
              <a:rPr lang="en-US" dirty="0" smtClean="0"/>
              <a:t>Started out Small</a:t>
            </a:r>
          </a:p>
          <a:p>
            <a:pPr lvl="1"/>
            <a:r>
              <a:rPr lang="en-US" dirty="0" smtClean="0"/>
              <a:t>Water softener salt level detector.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Hardware choices</a:t>
            </a:r>
          </a:p>
          <a:p>
            <a:pPr lvl="1"/>
            <a:r>
              <a:rPr lang="en-US" dirty="0" smtClean="0"/>
              <a:t>Photon</a:t>
            </a:r>
          </a:p>
          <a:p>
            <a:pPr lvl="1"/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Arduino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4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65" y="1639614"/>
            <a:ext cx="10058400" cy="4585138"/>
          </a:xfrm>
        </p:spPr>
        <p:txBody>
          <a:bodyPr>
            <a:normAutofit/>
          </a:bodyPr>
          <a:lstStyle/>
          <a:p>
            <a:r>
              <a:rPr lang="en-US" dirty="0" smtClean="0"/>
              <a:t>Why build it ?</a:t>
            </a:r>
          </a:p>
          <a:p>
            <a:pPr lvl="1"/>
            <a:r>
              <a:rPr lang="en-US" dirty="0" smtClean="0"/>
              <a:t>Cheap Home Automation with custom rules for flexibility</a:t>
            </a:r>
            <a:endParaRPr lang="en-US" dirty="0"/>
          </a:p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From Friends and family</a:t>
            </a:r>
          </a:p>
          <a:p>
            <a:r>
              <a:rPr lang="en-US" dirty="0" smtClean="0"/>
              <a:t>Place in Current Market</a:t>
            </a:r>
          </a:p>
          <a:p>
            <a:pPr lvl="1"/>
            <a:r>
              <a:rPr lang="en-US" dirty="0" smtClean="0"/>
              <a:t>Alternative home Automation device</a:t>
            </a:r>
          </a:p>
          <a:p>
            <a:pPr lvl="1"/>
            <a:r>
              <a:rPr lang="en-US" dirty="0" smtClean="0"/>
              <a:t>Cheap and extremely flexible in its operations </a:t>
            </a:r>
          </a:p>
          <a:p>
            <a:pPr lvl="1"/>
            <a:r>
              <a:rPr lang="en-US" dirty="0" smtClean="0"/>
              <a:t>Give the flexibility of DIY solutions with low price </a:t>
            </a:r>
          </a:p>
          <a:p>
            <a:r>
              <a:rPr lang="en-US" dirty="0" smtClean="0"/>
              <a:t>What is it about ?</a:t>
            </a:r>
          </a:p>
          <a:p>
            <a:pPr lvl="1"/>
            <a:r>
              <a:rPr lang="en-US" dirty="0" smtClean="0"/>
              <a:t>Its actually a device which interacts as IFTTT for home automation.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41434"/>
            <a:ext cx="12118428" cy="685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434"/>
            <a:ext cx="12118428" cy="685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Initial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65" y="1639614"/>
            <a:ext cx="10058400" cy="4585138"/>
          </a:xfrm>
        </p:spPr>
        <p:txBody>
          <a:bodyPr>
            <a:normAutofit/>
          </a:bodyPr>
          <a:lstStyle/>
          <a:p>
            <a:r>
              <a:rPr lang="en-US" dirty="0" smtClean="0"/>
              <a:t>Salt Level Detector for water softener</a:t>
            </a:r>
          </a:p>
          <a:p>
            <a:pPr lvl="1"/>
            <a:r>
              <a:rPr lang="en-US" dirty="0" smtClean="0"/>
              <a:t>Ultrasonic vs light</a:t>
            </a:r>
          </a:p>
          <a:p>
            <a:pPr lvl="1"/>
            <a:r>
              <a:rPr lang="en-US" dirty="0" smtClean="0"/>
              <a:t>Text vs emails vs Notification</a:t>
            </a:r>
          </a:p>
          <a:p>
            <a:pPr lvl="1"/>
            <a:r>
              <a:rPr lang="en-US" dirty="0" smtClean="0"/>
              <a:t>Calm tech implementation</a:t>
            </a:r>
            <a:endParaRPr lang="en-US" dirty="0" smtClean="0"/>
          </a:p>
          <a:p>
            <a:r>
              <a:rPr lang="en-US" dirty="0" smtClean="0"/>
              <a:t>Important parts</a:t>
            </a:r>
          </a:p>
          <a:p>
            <a:pPr marL="0" indent="0">
              <a:buNone/>
            </a:pPr>
            <a:r>
              <a:rPr lang="en-US" dirty="0" smtClean="0"/>
              <a:t>	1) Sensor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Photon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IFTTT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654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434"/>
            <a:ext cx="12118428" cy="685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65" y="1639614"/>
            <a:ext cx="10058400" cy="4585138"/>
          </a:xfrm>
        </p:spPr>
        <p:txBody>
          <a:bodyPr>
            <a:normAutofit/>
          </a:bodyPr>
          <a:lstStyle/>
          <a:p>
            <a:r>
              <a:rPr lang="en-US" dirty="0" smtClean="0"/>
              <a:t>Added extra Hardware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IR sensor</a:t>
            </a:r>
            <a:endParaRPr lang="en-US" dirty="0"/>
          </a:p>
          <a:p>
            <a:pPr lvl="1"/>
            <a:r>
              <a:rPr lang="en-US" dirty="0" smtClean="0"/>
              <a:t>RF signal</a:t>
            </a:r>
            <a:endParaRPr lang="en-US" dirty="0"/>
          </a:p>
          <a:p>
            <a:r>
              <a:rPr lang="en-US" dirty="0" smtClean="0"/>
              <a:t>Extra code to handle the hardware</a:t>
            </a:r>
          </a:p>
          <a:p>
            <a:r>
              <a:rPr lang="en-US" dirty="0" smtClean="0"/>
              <a:t>IFTTT limitation </a:t>
            </a:r>
          </a:p>
          <a:p>
            <a:pPr lvl="1"/>
            <a:r>
              <a:rPr lang="en-US" dirty="0" smtClean="0"/>
              <a:t>Polling of variables timing</a:t>
            </a:r>
          </a:p>
          <a:p>
            <a:pPr lvl="1"/>
            <a:r>
              <a:rPr lang="en-US" dirty="0" smtClean="0"/>
              <a:t>Dependent on Internet connection</a:t>
            </a:r>
          </a:p>
          <a:p>
            <a:r>
              <a:rPr lang="en-US" dirty="0" smtClean="0"/>
              <a:t>Why use IFTTT</a:t>
            </a:r>
          </a:p>
          <a:p>
            <a:pPr lvl="1"/>
            <a:r>
              <a:rPr lang="en-US" dirty="0" smtClean="0"/>
              <a:t>Simple to use </a:t>
            </a:r>
          </a:p>
          <a:p>
            <a:pPr lvl="1"/>
            <a:r>
              <a:rPr lang="en-US" dirty="0" smtClean="0"/>
              <a:t>Interacts with hundreds and thousands of services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93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434"/>
            <a:ext cx="12118428" cy="685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Final Product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65" y="1639614"/>
            <a:ext cx="10058400" cy="4585138"/>
          </a:xfrm>
        </p:spPr>
        <p:txBody>
          <a:bodyPr>
            <a:normAutofit/>
          </a:bodyPr>
          <a:lstStyle/>
          <a:p>
            <a:r>
              <a:rPr lang="en-US" dirty="0" smtClean="0"/>
              <a:t>The use of calm technology</a:t>
            </a:r>
          </a:p>
          <a:p>
            <a:pPr lvl="1"/>
            <a:r>
              <a:rPr lang="en-US" dirty="0" smtClean="0"/>
              <a:t>Motion detection timer</a:t>
            </a:r>
          </a:p>
          <a:p>
            <a:pPr lvl="1"/>
            <a:r>
              <a:rPr lang="en-US" dirty="0" smtClean="0"/>
              <a:t>Last motion detection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Some Disadvantage of IFTTT</a:t>
            </a:r>
          </a:p>
          <a:p>
            <a:pPr lvl="1"/>
            <a:r>
              <a:rPr lang="en-US" dirty="0" smtClean="0"/>
              <a:t>Functions not showing in IFTTT</a:t>
            </a:r>
          </a:p>
          <a:p>
            <a:pPr lvl="1"/>
            <a:r>
              <a:rPr lang="en-US" dirty="0" smtClean="0"/>
              <a:t>Variable not showing in IFTTT</a:t>
            </a:r>
          </a:p>
          <a:p>
            <a:pPr lvl="1"/>
            <a:r>
              <a:rPr lang="en-US" dirty="0" smtClean="0"/>
              <a:t>If function not found then the recipe is disabled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546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434"/>
            <a:ext cx="12118428" cy="685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65" y="1295400"/>
            <a:ext cx="10058400" cy="4929352"/>
          </a:xfrm>
        </p:spPr>
        <p:txBody>
          <a:bodyPr>
            <a:normAutofit/>
          </a:bodyPr>
          <a:lstStyle/>
          <a:p>
            <a:r>
              <a:rPr lang="en-US" dirty="0" smtClean="0"/>
              <a:t>Lesson Learned</a:t>
            </a:r>
          </a:p>
          <a:p>
            <a:pPr lvl="1"/>
            <a:r>
              <a:rPr lang="en-US" dirty="0" smtClean="0"/>
              <a:t>IOT device are awesome</a:t>
            </a:r>
          </a:p>
          <a:p>
            <a:pPr lvl="1"/>
            <a:r>
              <a:rPr lang="en-US" dirty="0" smtClean="0"/>
              <a:t>Design considerations when building products</a:t>
            </a:r>
          </a:p>
          <a:p>
            <a:pPr lvl="1"/>
            <a:r>
              <a:rPr lang="en-US" dirty="0" smtClean="0"/>
              <a:t>Never connect negate and positive end without a register.</a:t>
            </a:r>
          </a:p>
          <a:p>
            <a:r>
              <a:rPr lang="en-US" dirty="0" smtClean="0"/>
              <a:t>Future Additions </a:t>
            </a:r>
          </a:p>
          <a:p>
            <a:pPr lvl="1"/>
            <a:r>
              <a:rPr lang="en-US" dirty="0" smtClean="0"/>
              <a:t>More sensors: Smoke sensor, Vibration sensor, relay switch, Humidity/ Pressure sensors, status LEDS, use of buttons.</a:t>
            </a:r>
          </a:p>
          <a:p>
            <a:pPr lvl="1"/>
            <a:r>
              <a:rPr lang="en-US" dirty="0" smtClean="0"/>
              <a:t>More IFTTT skills to interact with these sensors.</a:t>
            </a:r>
          </a:p>
          <a:p>
            <a:r>
              <a:rPr lang="en-US" dirty="0" smtClean="0"/>
              <a:t>What would I do differently</a:t>
            </a:r>
          </a:p>
          <a:p>
            <a:pPr lvl="1"/>
            <a:r>
              <a:rPr lang="en-US" dirty="0" smtClean="0"/>
              <a:t>Add more sensors</a:t>
            </a:r>
          </a:p>
          <a:p>
            <a:pPr lvl="1"/>
            <a:r>
              <a:rPr lang="en-US" dirty="0" smtClean="0"/>
              <a:t>Have a IFTTT guide and tutorials in how to interact with various sensors.</a:t>
            </a:r>
          </a:p>
          <a:p>
            <a:pPr lvl="1"/>
            <a:r>
              <a:rPr lang="en-US" dirty="0" smtClean="0"/>
              <a:t>Do more research about how to make IFTTT and Photon interaction more robust and how to handle the downtime.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0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2935732"/>
            <a:ext cx="10058400" cy="1609344"/>
          </a:xfrm>
        </p:spPr>
        <p:txBody>
          <a:bodyPr/>
          <a:lstStyle/>
          <a:p>
            <a:r>
              <a:rPr lang="en-US" dirty="0" smtClean="0"/>
              <a:t>Questions/Concerns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1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191</TotalTime>
  <Words>286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Century Gothic</vt:lpstr>
      <vt:lpstr>Wingdings</vt:lpstr>
      <vt:lpstr>Wood Type</vt:lpstr>
      <vt:lpstr>IF-THING </vt:lpstr>
      <vt:lpstr>How it started</vt:lpstr>
      <vt:lpstr>How it started</vt:lpstr>
      <vt:lpstr>Initial Implementation</vt:lpstr>
      <vt:lpstr>Iterations</vt:lpstr>
      <vt:lpstr>Final Product </vt:lpstr>
      <vt:lpstr>DEMO</vt:lpstr>
      <vt:lpstr>Questions/Concerns </vt:lpstr>
    </vt:vector>
  </TitlesOfParts>
  <Company>OATI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IF-THING </dc:title>
  <dc:creator>Pravesh Tamrakar</dc:creator>
  <cp:lastModifiedBy>Pravesh Tamrakar</cp:lastModifiedBy>
  <cp:revision>29</cp:revision>
  <dcterms:created xsi:type="dcterms:W3CDTF">2016-12-14T17:38:39Z</dcterms:created>
  <dcterms:modified xsi:type="dcterms:W3CDTF">2016-12-14T21:24:14Z</dcterms:modified>
</cp:coreProperties>
</file>