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88" r:id="rId6"/>
    <p:sldId id="269" r:id="rId7"/>
    <p:sldId id="270" r:id="rId8"/>
    <p:sldId id="271" r:id="rId9"/>
    <p:sldId id="272" r:id="rId10"/>
    <p:sldId id="274" r:id="rId11"/>
    <p:sldId id="258" r:id="rId12"/>
    <p:sldId id="289" r:id="rId13"/>
    <p:sldId id="263" r:id="rId14"/>
    <p:sldId id="264" r:id="rId15"/>
    <p:sldId id="292" r:id="rId16"/>
    <p:sldId id="291" r:id="rId17"/>
    <p:sldId id="293" r:id="rId18"/>
    <p:sldId id="294" r:id="rId19"/>
    <p:sldId id="260" r:id="rId20"/>
    <p:sldId id="276" r:id="rId21"/>
    <p:sldId id="279" r:id="rId22"/>
    <p:sldId id="283" r:id="rId23"/>
    <p:sldId id="278" r:id="rId24"/>
    <p:sldId id="290" r:id="rId25"/>
    <p:sldId id="282" r:id="rId26"/>
    <p:sldId id="286"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1383"/>
    <a:srgbClr val="0E0BFF"/>
    <a:srgbClr val="F4F4F4"/>
    <a:srgbClr val="1F830D"/>
    <a:srgbClr val="A77445"/>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CEA83A-4660-4C41-B695-5B5EE3E78F79}" v="1327" dt="2022-05-09T02:43:07.5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15" y="7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ương Lý Công Thịnh" userId="S::20521960@ms.uit.edu.vn::f00d58f2-725f-4dd4-ab46-f2a914296881" providerId="AD" clId="Web-{4DB4C52E-5750-21AD-00E6-C520183418AF}"/>
    <pc:docChg chg="modSld sldOrd">
      <pc:chgData name="Lương Lý Công Thịnh" userId="S::20521960@ms.uit.edu.vn::f00d58f2-725f-4dd4-ab46-f2a914296881" providerId="AD" clId="Web-{4DB4C52E-5750-21AD-00E6-C520183418AF}" dt="2022-04-24T13:57:45.505" v="1" actId="1076"/>
      <pc:docMkLst>
        <pc:docMk/>
      </pc:docMkLst>
      <pc:sldChg chg="modSp">
        <pc:chgData name="Lương Lý Công Thịnh" userId="S::20521960@ms.uit.edu.vn::f00d58f2-725f-4dd4-ab46-f2a914296881" providerId="AD" clId="Web-{4DB4C52E-5750-21AD-00E6-C520183418AF}" dt="2022-04-24T13:57:45.505" v="1" actId="1076"/>
        <pc:sldMkLst>
          <pc:docMk/>
          <pc:sldMk cId="3087221434" sldId="286"/>
        </pc:sldMkLst>
        <pc:spChg chg="mod">
          <ac:chgData name="Lương Lý Công Thịnh" userId="S::20521960@ms.uit.edu.vn::f00d58f2-725f-4dd4-ab46-f2a914296881" providerId="AD" clId="Web-{4DB4C52E-5750-21AD-00E6-C520183418AF}" dt="2022-04-24T13:57:45.505" v="1" actId="1076"/>
          <ac:spMkLst>
            <pc:docMk/>
            <pc:sldMk cId="3087221434" sldId="286"/>
            <ac:spMk id="20" creationId="{666C905D-01E7-44EB-909C-186755651BB5}"/>
          </ac:spMkLst>
        </pc:spChg>
      </pc:sldChg>
      <pc:sldChg chg="ord">
        <pc:chgData name="Lương Lý Công Thịnh" userId="S::20521960@ms.uit.edu.vn::f00d58f2-725f-4dd4-ab46-f2a914296881" providerId="AD" clId="Web-{4DB4C52E-5750-21AD-00E6-C520183418AF}" dt="2022-04-24T13:55:54.987" v="0"/>
        <pc:sldMkLst>
          <pc:docMk/>
          <pc:sldMk cId="88333619" sldId="287"/>
        </pc:sldMkLst>
      </pc:sldChg>
    </pc:docChg>
  </pc:docChgLst>
  <pc:docChgLst>
    <pc:chgData name="Phạm Trần Anh Tiên" userId="2dcdee82-1241-4804-bd14-e0f0877abf67" providerId="ADAL" clId="{C8CEA83A-4660-4C41-B695-5B5EE3E78F79}"/>
    <pc:docChg chg="undo custSel addSld delSld modSld sldOrd">
      <pc:chgData name="Phạm Trần Anh Tiên" userId="2dcdee82-1241-4804-bd14-e0f0877abf67" providerId="ADAL" clId="{C8CEA83A-4660-4C41-B695-5B5EE3E78F79}" dt="2022-05-09T02:44:05.537" v="2702" actId="12"/>
      <pc:docMkLst>
        <pc:docMk/>
      </pc:docMkLst>
      <pc:sldChg chg="modSp mod">
        <pc:chgData name="Phạm Trần Anh Tiên" userId="2dcdee82-1241-4804-bd14-e0f0877abf67" providerId="ADAL" clId="{C8CEA83A-4660-4C41-B695-5B5EE3E78F79}" dt="2022-04-25T01:07:50.282" v="170" actId="20577"/>
        <pc:sldMkLst>
          <pc:docMk/>
          <pc:sldMk cId="1102428777" sldId="264"/>
        </pc:sldMkLst>
        <pc:spChg chg="mod">
          <ac:chgData name="Phạm Trần Anh Tiên" userId="2dcdee82-1241-4804-bd14-e0f0877abf67" providerId="ADAL" clId="{C8CEA83A-4660-4C41-B695-5B5EE3E78F79}" dt="2022-04-25T01:07:50.282" v="170" actId="20577"/>
          <ac:spMkLst>
            <pc:docMk/>
            <pc:sldMk cId="1102428777" sldId="264"/>
            <ac:spMk id="45" creationId="{98B45AB1-A734-4E57-B689-46ED2A266580}"/>
          </ac:spMkLst>
        </pc:spChg>
      </pc:sldChg>
      <pc:sldChg chg="modSp mod">
        <pc:chgData name="Phạm Trần Anh Tiên" userId="2dcdee82-1241-4804-bd14-e0f0877abf67" providerId="ADAL" clId="{C8CEA83A-4660-4C41-B695-5B5EE3E78F79}" dt="2022-04-24T13:52:51.329" v="126" actId="20577"/>
        <pc:sldMkLst>
          <pc:docMk/>
          <pc:sldMk cId="2024741413" sldId="276"/>
        </pc:sldMkLst>
        <pc:graphicFrameChg chg="modGraphic">
          <ac:chgData name="Phạm Trần Anh Tiên" userId="2dcdee82-1241-4804-bd14-e0f0877abf67" providerId="ADAL" clId="{C8CEA83A-4660-4C41-B695-5B5EE3E78F79}" dt="2022-04-24T13:52:51.329" v="126" actId="20577"/>
          <ac:graphicFrameMkLst>
            <pc:docMk/>
            <pc:sldMk cId="2024741413" sldId="276"/>
            <ac:graphicFrameMk id="2" creationId="{550CCBE8-BA03-4982-B66E-3BC4C17B9C1D}"/>
          </ac:graphicFrameMkLst>
        </pc:graphicFrameChg>
      </pc:sldChg>
      <pc:sldChg chg="modSp mod">
        <pc:chgData name="Phạm Trần Anh Tiên" userId="2dcdee82-1241-4804-bd14-e0f0877abf67" providerId="ADAL" clId="{C8CEA83A-4660-4C41-B695-5B5EE3E78F79}" dt="2022-05-09T02:32:32.256" v="1806" actId="12"/>
        <pc:sldMkLst>
          <pc:docMk/>
          <pc:sldMk cId="3846913262" sldId="282"/>
        </pc:sldMkLst>
        <pc:spChg chg="mod">
          <ac:chgData name="Phạm Trần Anh Tiên" userId="2dcdee82-1241-4804-bd14-e0f0877abf67" providerId="ADAL" clId="{C8CEA83A-4660-4C41-B695-5B5EE3E78F79}" dt="2022-05-09T02:32:32.256" v="1806" actId="12"/>
          <ac:spMkLst>
            <pc:docMk/>
            <pc:sldMk cId="3846913262" sldId="282"/>
            <ac:spMk id="8" creationId="{E5301BE4-F89D-4B11-92B1-5972C956A4AB}"/>
          </ac:spMkLst>
        </pc:spChg>
      </pc:sldChg>
      <pc:sldChg chg="ord">
        <pc:chgData name="Phạm Trần Anh Tiên" userId="2dcdee82-1241-4804-bd14-e0f0877abf67" providerId="ADAL" clId="{C8CEA83A-4660-4C41-B695-5B5EE3E78F79}" dt="2022-04-24T13:58:52.646" v="128"/>
        <pc:sldMkLst>
          <pc:docMk/>
          <pc:sldMk cId="3087221434" sldId="286"/>
        </pc:sldMkLst>
      </pc:sldChg>
      <pc:sldChg chg="modSp mod">
        <pc:chgData name="Phạm Trần Anh Tiên" userId="2dcdee82-1241-4804-bd14-e0f0877abf67" providerId="ADAL" clId="{C8CEA83A-4660-4C41-B695-5B5EE3E78F79}" dt="2022-04-24T13:50:52.466" v="124" actId="1076"/>
        <pc:sldMkLst>
          <pc:docMk/>
          <pc:sldMk cId="88333619" sldId="287"/>
        </pc:sldMkLst>
        <pc:spChg chg="mod">
          <ac:chgData name="Phạm Trần Anh Tiên" userId="2dcdee82-1241-4804-bd14-e0f0877abf67" providerId="ADAL" clId="{C8CEA83A-4660-4C41-B695-5B5EE3E78F79}" dt="2022-04-24T13:50:52.466" v="124" actId="1076"/>
          <ac:spMkLst>
            <pc:docMk/>
            <pc:sldMk cId="88333619" sldId="287"/>
            <ac:spMk id="8" creationId="{7E4DC049-3498-4EA9-A851-34C5E769B037}"/>
          </ac:spMkLst>
        </pc:spChg>
      </pc:sldChg>
      <pc:sldChg chg="addSp modSp mod">
        <pc:chgData name="Phạm Trần Anh Tiên" userId="2dcdee82-1241-4804-bd14-e0f0877abf67" providerId="ADAL" clId="{C8CEA83A-4660-4C41-B695-5B5EE3E78F79}" dt="2022-04-24T13:48:49.435" v="113" actId="1076"/>
        <pc:sldMkLst>
          <pc:docMk/>
          <pc:sldMk cId="879917486" sldId="288"/>
        </pc:sldMkLst>
        <pc:spChg chg="add mod">
          <ac:chgData name="Phạm Trần Anh Tiên" userId="2dcdee82-1241-4804-bd14-e0f0877abf67" providerId="ADAL" clId="{C8CEA83A-4660-4C41-B695-5B5EE3E78F79}" dt="2022-04-24T13:48:49.435" v="113" actId="1076"/>
          <ac:spMkLst>
            <pc:docMk/>
            <pc:sldMk cId="879917486" sldId="288"/>
            <ac:spMk id="17" creationId="{C56F2E6F-AAF7-470A-9F78-D635E6107953}"/>
          </ac:spMkLst>
        </pc:spChg>
        <pc:graphicFrameChg chg="mod">
          <ac:chgData name="Phạm Trần Anh Tiên" userId="2dcdee82-1241-4804-bd14-e0f0877abf67" providerId="ADAL" clId="{C8CEA83A-4660-4C41-B695-5B5EE3E78F79}" dt="2022-04-24T13:48:46.067" v="111" actId="1076"/>
          <ac:graphicFrameMkLst>
            <pc:docMk/>
            <pc:sldMk cId="879917486" sldId="288"/>
            <ac:graphicFrameMk id="2" creationId="{550CCBE8-BA03-4982-B66E-3BC4C17B9C1D}"/>
          </ac:graphicFrameMkLst>
        </pc:graphicFrameChg>
      </pc:sldChg>
      <pc:sldChg chg="ord">
        <pc:chgData name="Phạm Trần Anh Tiên" userId="2dcdee82-1241-4804-bd14-e0f0877abf67" providerId="ADAL" clId="{C8CEA83A-4660-4C41-B695-5B5EE3E78F79}" dt="2022-05-09T02:33:16.759" v="1811"/>
        <pc:sldMkLst>
          <pc:docMk/>
          <pc:sldMk cId="354690959" sldId="289"/>
        </pc:sldMkLst>
      </pc:sldChg>
      <pc:sldChg chg="addSp delSp modSp add mod">
        <pc:chgData name="Phạm Trần Anh Tiên" userId="2dcdee82-1241-4804-bd14-e0f0877abf67" providerId="ADAL" clId="{C8CEA83A-4660-4C41-B695-5B5EE3E78F79}" dt="2022-05-07T03:20:45.034" v="1307" actId="20577"/>
        <pc:sldMkLst>
          <pc:docMk/>
          <pc:sldMk cId="2835050305" sldId="290"/>
        </pc:sldMkLst>
        <pc:spChg chg="del">
          <ac:chgData name="Phạm Trần Anh Tiên" userId="2dcdee82-1241-4804-bd14-e0f0877abf67" providerId="ADAL" clId="{C8CEA83A-4660-4C41-B695-5B5EE3E78F79}" dt="2022-05-07T03:02:07.771" v="172" actId="478"/>
          <ac:spMkLst>
            <pc:docMk/>
            <pc:sldMk cId="2835050305" sldId="290"/>
            <ac:spMk id="2" creationId="{0D121626-5576-4E25-901E-E8C8BA56AD20}"/>
          </ac:spMkLst>
        </pc:spChg>
        <pc:spChg chg="del">
          <ac:chgData name="Phạm Trần Anh Tiên" userId="2dcdee82-1241-4804-bd14-e0f0877abf67" providerId="ADAL" clId="{C8CEA83A-4660-4C41-B695-5B5EE3E78F79}" dt="2022-05-07T03:02:07.771" v="172" actId="478"/>
          <ac:spMkLst>
            <pc:docMk/>
            <pc:sldMk cId="2835050305" sldId="290"/>
            <ac:spMk id="19" creationId="{F03BF1DD-5391-4216-8B7B-E6B14FF9E71B}"/>
          </ac:spMkLst>
        </pc:spChg>
        <pc:grpChg chg="del">
          <ac:chgData name="Phạm Trần Anh Tiên" userId="2dcdee82-1241-4804-bd14-e0f0877abf67" providerId="ADAL" clId="{C8CEA83A-4660-4C41-B695-5B5EE3E78F79}" dt="2022-05-07T03:02:07.771" v="172" actId="478"/>
          <ac:grpSpMkLst>
            <pc:docMk/>
            <pc:sldMk cId="2835050305" sldId="290"/>
            <ac:grpSpMk id="12" creationId="{AF60FC74-55C6-4519-A422-3375630440F2}"/>
          </ac:grpSpMkLst>
        </pc:grpChg>
        <pc:graphicFrameChg chg="add del mod modGraphic">
          <ac:chgData name="Phạm Trần Anh Tiên" userId="2dcdee82-1241-4804-bd14-e0f0877abf67" providerId="ADAL" clId="{C8CEA83A-4660-4C41-B695-5B5EE3E78F79}" dt="2022-05-07T03:19:09.654" v="1258" actId="478"/>
          <ac:graphicFrameMkLst>
            <pc:docMk/>
            <pc:sldMk cId="2835050305" sldId="290"/>
            <ac:graphicFrameMk id="3" creationId="{647793CA-4A92-E5D8-1F5C-46A11F128E9C}"/>
          </ac:graphicFrameMkLst>
        </pc:graphicFrameChg>
        <pc:graphicFrameChg chg="add mod modGraphic">
          <ac:chgData name="Phạm Trần Anh Tiên" userId="2dcdee82-1241-4804-bd14-e0f0877abf67" providerId="ADAL" clId="{C8CEA83A-4660-4C41-B695-5B5EE3E78F79}" dt="2022-05-07T03:20:45.034" v="1307" actId="20577"/>
          <ac:graphicFrameMkLst>
            <pc:docMk/>
            <pc:sldMk cId="2835050305" sldId="290"/>
            <ac:graphicFrameMk id="4" creationId="{D83BF2AE-8E39-01E5-FF2C-DB6286FB335C}"/>
          </ac:graphicFrameMkLst>
        </pc:graphicFrameChg>
        <pc:graphicFrameChg chg="add del mod">
          <ac:chgData name="Phạm Trần Anh Tiên" userId="2dcdee82-1241-4804-bd14-e0f0877abf67" providerId="ADAL" clId="{C8CEA83A-4660-4C41-B695-5B5EE3E78F79}" dt="2022-05-07T03:19:09.654" v="1258" actId="478"/>
          <ac:graphicFrameMkLst>
            <pc:docMk/>
            <pc:sldMk cId="2835050305" sldId="290"/>
            <ac:graphicFrameMk id="5" creationId="{EA69EFC3-D25F-2A8C-8E9F-7E6968023B03}"/>
          </ac:graphicFrameMkLst>
        </pc:graphicFrameChg>
        <pc:cxnChg chg="del">
          <ac:chgData name="Phạm Trần Anh Tiên" userId="2dcdee82-1241-4804-bd14-e0f0877abf67" providerId="ADAL" clId="{C8CEA83A-4660-4C41-B695-5B5EE3E78F79}" dt="2022-05-07T03:02:07.771" v="172" actId="478"/>
          <ac:cxnSpMkLst>
            <pc:docMk/>
            <pc:sldMk cId="2835050305" sldId="290"/>
            <ac:cxnSpMk id="16" creationId="{90E5E3B8-778D-49B0-A493-808E48E36326}"/>
          </ac:cxnSpMkLst>
        </pc:cxnChg>
        <pc:cxnChg chg="del">
          <ac:chgData name="Phạm Trần Anh Tiên" userId="2dcdee82-1241-4804-bd14-e0f0877abf67" providerId="ADAL" clId="{C8CEA83A-4660-4C41-B695-5B5EE3E78F79}" dt="2022-05-07T03:02:07.771" v="172" actId="478"/>
          <ac:cxnSpMkLst>
            <pc:docMk/>
            <pc:sldMk cId="2835050305" sldId="290"/>
            <ac:cxnSpMk id="17" creationId="{B7030F64-0CDA-45B2-8FE5-E96291960C7F}"/>
          </ac:cxnSpMkLst>
        </pc:cxnChg>
        <pc:cxnChg chg="del">
          <ac:chgData name="Phạm Trần Anh Tiên" userId="2dcdee82-1241-4804-bd14-e0f0877abf67" providerId="ADAL" clId="{C8CEA83A-4660-4C41-B695-5B5EE3E78F79}" dt="2022-05-07T03:02:07.771" v="172" actId="478"/>
          <ac:cxnSpMkLst>
            <pc:docMk/>
            <pc:sldMk cId="2835050305" sldId="290"/>
            <ac:cxnSpMk id="18" creationId="{61EB1226-4CBF-450A-BBF6-644EF9508806}"/>
          </ac:cxnSpMkLst>
        </pc:cxnChg>
      </pc:sldChg>
      <pc:sldChg chg="addSp delSp modSp add del mod">
        <pc:chgData name="Phạm Trần Anh Tiên" userId="2dcdee82-1241-4804-bd14-e0f0877abf67" providerId="ADAL" clId="{C8CEA83A-4660-4C41-B695-5B5EE3E78F79}" dt="2022-04-24T13:48:55.115" v="114" actId="47"/>
        <pc:sldMkLst>
          <pc:docMk/>
          <pc:sldMk cId="4134676162" sldId="290"/>
        </pc:sldMkLst>
        <pc:spChg chg="del">
          <ac:chgData name="Phạm Trần Anh Tiên" userId="2dcdee82-1241-4804-bd14-e0f0877abf67" providerId="ADAL" clId="{C8CEA83A-4660-4C41-B695-5B5EE3E78F79}" dt="2022-04-24T13:45:54.164" v="25" actId="478"/>
          <ac:spMkLst>
            <pc:docMk/>
            <pc:sldMk cId="4134676162" sldId="290"/>
            <ac:spMk id="2" creationId="{23791B83-9B56-E423-2EDA-BEA50136B29C}"/>
          </ac:spMkLst>
        </pc:spChg>
        <pc:spChg chg="del mod">
          <ac:chgData name="Phạm Trần Anh Tiên" userId="2dcdee82-1241-4804-bd14-e0f0877abf67" providerId="ADAL" clId="{C8CEA83A-4660-4C41-B695-5B5EE3E78F79}" dt="2022-04-24T13:45:54.164" v="25" actId="478"/>
          <ac:spMkLst>
            <pc:docMk/>
            <pc:sldMk cId="4134676162" sldId="290"/>
            <ac:spMk id="3" creationId="{D66BC223-AF01-BA2B-8AAF-19BA4C7B0B0E}"/>
          </ac:spMkLst>
        </pc:spChg>
        <pc:spChg chg="add del mod">
          <ac:chgData name="Phạm Trần Anh Tiên" userId="2dcdee82-1241-4804-bd14-e0f0877abf67" providerId="ADAL" clId="{C8CEA83A-4660-4C41-B695-5B5EE3E78F79}" dt="2022-04-24T13:45:55.925" v="26" actId="478"/>
          <ac:spMkLst>
            <pc:docMk/>
            <pc:sldMk cId="4134676162" sldId="290"/>
            <ac:spMk id="6" creationId="{082047BD-D04F-4E71-9338-497E6FCDA718}"/>
          </ac:spMkLst>
        </pc:spChg>
        <pc:spChg chg="add mod">
          <ac:chgData name="Phạm Trần Anh Tiên" userId="2dcdee82-1241-4804-bd14-e0f0877abf67" providerId="ADAL" clId="{C8CEA83A-4660-4C41-B695-5B5EE3E78F79}" dt="2022-04-24T13:46:51.723" v="97" actId="1076"/>
          <ac:spMkLst>
            <pc:docMk/>
            <pc:sldMk cId="4134676162" sldId="290"/>
            <ac:spMk id="7" creationId="{D3EF35BC-5B47-4F21-95A8-D9844571FD7B}"/>
          </ac:spMkLst>
        </pc:spChg>
        <pc:spChg chg="add del mod">
          <ac:chgData name="Phạm Trần Anh Tiên" userId="2dcdee82-1241-4804-bd14-e0f0877abf67" providerId="ADAL" clId="{C8CEA83A-4660-4C41-B695-5B5EE3E78F79}" dt="2022-04-24T13:48:32.892" v="102"/>
          <ac:spMkLst>
            <pc:docMk/>
            <pc:sldMk cId="4134676162" sldId="290"/>
            <ac:spMk id="8" creationId="{0493C676-E78D-4340-A101-820D196B0B80}"/>
          </ac:spMkLst>
        </pc:spChg>
        <pc:graphicFrameChg chg="del">
          <ac:chgData name="Phạm Trần Anh Tiên" userId="2dcdee82-1241-4804-bd14-e0f0877abf67" providerId="ADAL" clId="{C8CEA83A-4660-4C41-B695-5B5EE3E78F79}" dt="2022-04-24T13:45:54.164" v="25" actId="478"/>
          <ac:graphicFrameMkLst>
            <pc:docMk/>
            <pc:sldMk cId="4134676162" sldId="290"/>
            <ac:graphicFrameMk id="4" creationId="{D523DA0C-2364-41FF-A9A6-008B880A6EDA}"/>
          </ac:graphicFrameMkLst>
        </pc:graphicFrameChg>
      </pc:sldChg>
      <pc:sldChg chg="addSp modSp add mod">
        <pc:chgData name="Phạm Trần Anh Tiên" userId="2dcdee82-1241-4804-bd14-e0f0877abf67" providerId="ADAL" clId="{C8CEA83A-4660-4C41-B695-5B5EE3E78F79}" dt="2022-04-24T10:33:23.321" v="23" actId="20577"/>
        <pc:sldMkLst>
          <pc:docMk/>
          <pc:sldMk cId="401103346" sldId="291"/>
        </pc:sldMkLst>
        <pc:spChg chg="add mod">
          <ac:chgData name="Phạm Trần Anh Tiên" userId="2dcdee82-1241-4804-bd14-e0f0877abf67" providerId="ADAL" clId="{C8CEA83A-4660-4C41-B695-5B5EE3E78F79}" dt="2022-04-24T10:33:23.321" v="23" actId="20577"/>
          <ac:spMkLst>
            <pc:docMk/>
            <pc:sldMk cId="401103346" sldId="291"/>
            <ac:spMk id="5" creationId="{C90BB1CC-105E-4E29-8763-53BD2991E102}"/>
          </ac:spMkLst>
        </pc:spChg>
      </pc:sldChg>
      <pc:sldChg chg="addSp delSp modSp add mod">
        <pc:chgData name="Phạm Trần Anh Tiên" userId="2dcdee82-1241-4804-bd14-e0f0877abf67" providerId="ADAL" clId="{C8CEA83A-4660-4C41-B695-5B5EE3E78F79}" dt="2022-05-09T02:42:00.257" v="2347" actId="1076"/>
        <pc:sldMkLst>
          <pc:docMk/>
          <pc:sldMk cId="1545267602" sldId="291"/>
        </pc:sldMkLst>
        <pc:spChg chg="add mod">
          <ac:chgData name="Phạm Trần Anh Tiên" userId="2dcdee82-1241-4804-bd14-e0f0877abf67" providerId="ADAL" clId="{C8CEA83A-4660-4C41-B695-5B5EE3E78F79}" dt="2022-05-09T02:41:31.523" v="2340" actId="403"/>
          <ac:spMkLst>
            <pc:docMk/>
            <pc:sldMk cId="1545267602" sldId="291"/>
            <ac:spMk id="2" creationId="{F1F1D6C5-FA4B-8043-166A-79FCD2C67512}"/>
          </ac:spMkLst>
        </pc:spChg>
        <pc:spChg chg="del">
          <ac:chgData name="Phạm Trần Anh Tiên" userId="2dcdee82-1241-4804-bd14-e0f0877abf67" providerId="ADAL" clId="{C8CEA83A-4660-4C41-B695-5B5EE3E78F79}" dt="2022-05-09T02:33:26.906" v="1812" actId="478"/>
          <ac:spMkLst>
            <pc:docMk/>
            <pc:sldMk cId="1545267602" sldId="291"/>
            <ac:spMk id="3" creationId="{BEEDA6A5-EA2B-488B-9CE7-060DEE0045FB}"/>
          </ac:spMkLst>
        </pc:spChg>
        <pc:spChg chg="add del">
          <ac:chgData name="Phạm Trần Anh Tiên" userId="2dcdee82-1241-4804-bd14-e0f0877abf67" providerId="ADAL" clId="{C8CEA83A-4660-4C41-B695-5B5EE3E78F79}" dt="2022-05-09T02:39:49.286" v="2162"/>
          <ac:spMkLst>
            <pc:docMk/>
            <pc:sldMk cId="1545267602" sldId="291"/>
            <ac:spMk id="6" creationId="{E54CF4E4-AD9A-FA31-B4E6-8F6AC615B8FE}"/>
          </ac:spMkLst>
        </pc:spChg>
        <pc:spChg chg="del">
          <ac:chgData name="Phạm Trần Anh Tiên" userId="2dcdee82-1241-4804-bd14-e0f0877abf67" providerId="ADAL" clId="{C8CEA83A-4660-4C41-B695-5B5EE3E78F79}" dt="2022-05-09T02:33:26.906" v="1812" actId="478"/>
          <ac:spMkLst>
            <pc:docMk/>
            <pc:sldMk cId="1545267602" sldId="291"/>
            <ac:spMk id="7" creationId="{84F825AF-517A-4E74-85B7-BDAB608710C0}"/>
          </ac:spMkLst>
        </pc:spChg>
        <pc:spChg chg="del">
          <ac:chgData name="Phạm Trần Anh Tiên" userId="2dcdee82-1241-4804-bd14-e0f0877abf67" providerId="ADAL" clId="{C8CEA83A-4660-4C41-B695-5B5EE3E78F79}" dt="2022-05-09T02:33:26.906" v="1812" actId="478"/>
          <ac:spMkLst>
            <pc:docMk/>
            <pc:sldMk cId="1545267602" sldId="291"/>
            <ac:spMk id="8" creationId="{15F24156-6D2B-4936-A24B-AD9B68B8E30B}"/>
          </ac:spMkLst>
        </pc:spChg>
        <pc:spChg chg="add mod">
          <ac:chgData name="Phạm Trần Anh Tiên" userId="2dcdee82-1241-4804-bd14-e0f0877abf67" providerId="ADAL" clId="{C8CEA83A-4660-4C41-B695-5B5EE3E78F79}" dt="2022-05-09T02:41:55.497" v="2346" actId="14100"/>
          <ac:spMkLst>
            <pc:docMk/>
            <pc:sldMk cId="1545267602" sldId="291"/>
            <ac:spMk id="9" creationId="{68BCC09B-A182-E307-C211-AAD3B39DD916}"/>
          </ac:spMkLst>
        </pc:spChg>
        <pc:spChg chg="del">
          <ac:chgData name="Phạm Trần Anh Tiên" userId="2dcdee82-1241-4804-bd14-e0f0877abf67" providerId="ADAL" clId="{C8CEA83A-4660-4C41-B695-5B5EE3E78F79}" dt="2022-05-09T02:33:26.906" v="1812" actId="478"/>
          <ac:spMkLst>
            <pc:docMk/>
            <pc:sldMk cId="1545267602" sldId="291"/>
            <ac:spMk id="14" creationId="{8498436F-431E-4648-9073-EB77A8AB9175}"/>
          </ac:spMkLst>
        </pc:spChg>
        <pc:spChg chg="del">
          <ac:chgData name="Phạm Trần Anh Tiên" userId="2dcdee82-1241-4804-bd14-e0f0877abf67" providerId="ADAL" clId="{C8CEA83A-4660-4C41-B695-5B5EE3E78F79}" dt="2022-05-09T02:33:26.906" v="1812" actId="478"/>
          <ac:spMkLst>
            <pc:docMk/>
            <pc:sldMk cId="1545267602" sldId="291"/>
            <ac:spMk id="15" creationId="{F0BDE6F7-8E26-4EFF-9CBF-6CB6E3DA339C}"/>
          </ac:spMkLst>
        </pc:spChg>
        <pc:spChg chg="del">
          <ac:chgData name="Phạm Trần Anh Tiên" userId="2dcdee82-1241-4804-bd14-e0f0877abf67" providerId="ADAL" clId="{C8CEA83A-4660-4C41-B695-5B5EE3E78F79}" dt="2022-05-09T02:33:26.906" v="1812" actId="478"/>
          <ac:spMkLst>
            <pc:docMk/>
            <pc:sldMk cId="1545267602" sldId="291"/>
            <ac:spMk id="21" creationId="{DB7A06E0-E6EB-4F28-AE4E-627F358BD233}"/>
          </ac:spMkLst>
        </pc:spChg>
        <pc:spChg chg="del">
          <ac:chgData name="Phạm Trần Anh Tiên" userId="2dcdee82-1241-4804-bd14-e0f0877abf67" providerId="ADAL" clId="{C8CEA83A-4660-4C41-B695-5B5EE3E78F79}" dt="2022-05-09T02:33:26.906" v="1812" actId="478"/>
          <ac:spMkLst>
            <pc:docMk/>
            <pc:sldMk cId="1545267602" sldId="291"/>
            <ac:spMk id="22" creationId="{365A2FE6-34D6-4614-8C4B-5FA6FBCEF2D9}"/>
          </ac:spMkLst>
        </pc:spChg>
        <pc:spChg chg="del">
          <ac:chgData name="Phạm Trần Anh Tiên" userId="2dcdee82-1241-4804-bd14-e0f0877abf67" providerId="ADAL" clId="{C8CEA83A-4660-4C41-B695-5B5EE3E78F79}" dt="2022-05-09T02:33:26.906" v="1812" actId="478"/>
          <ac:spMkLst>
            <pc:docMk/>
            <pc:sldMk cId="1545267602" sldId="291"/>
            <ac:spMk id="28" creationId="{EEF867A3-246E-417F-A44D-4FFA812801AE}"/>
          </ac:spMkLst>
        </pc:spChg>
        <pc:spChg chg="del">
          <ac:chgData name="Phạm Trần Anh Tiên" userId="2dcdee82-1241-4804-bd14-e0f0877abf67" providerId="ADAL" clId="{C8CEA83A-4660-4C41-B695-5B5EE3E78F79}" dt="2022-05-09T02:33:26.906" v="1812" actId="478"/>
          <ac:spMkLst>
            <pc:docMk/>
            <pc:sldMk cId="1545267602" sldId="291"/>
            <ac:spMk id="29" creationId="{5CE815C7-0089-478B-9CD7-448EDD3B1F12}"/>
          </ac:spMkLst>
        </pc:spChg>
        <pc:spChg chg="del">
          <ac:chgData name="Phạm Trần Anh Tiên" userId="2dcdee82-1241-4804-bd14-e0f0877abf67" providerId="ADAL" clId="{C8CEA83A-4660-4C41-B695-5B5EE3E78F79}" dt="2022-05-09T02:33:26.906" v="1812" actId="478"/>
          <ac:spMkLst>
            <pc:docMk/>
            <pc:sldMk cId="1545267602" sldId="291"/>
            <ac:spMk id="35" creationId="{82C252C4-7D92-4F55-806B-A18DAE4B3497}"/>
          </ac:spMkLst>
        </pc:spChg>
        <pc:spChg chg="del">
          <ac:chgData name="Phạm Trần Anh Tiên" userId="2dcdee82-1241-4804-bd14-e0f0877abf67" providerId="ADAL" clId="{C8CEA83A-4660-4C41-B695-5B5EE3E78F79}" dt="2022-05-09T02:33:26.906" v="1812" actId="478"/>
          <ac:spMkLst>
            <pc:docMk/>
            <pc:sldMk cId="1545267602" sldId="291"/>
            <ac:spMk id="36" creationId="{B4C39CDE-D70E-4E85-B485-5355AAC12A6E}"/>
          </ac:spMkLst>
        </pc:spChg>
        <pc:spChg chg="del">
          <ac:chgData name="Phạm Trần Anh Tiên" userId="2dcdee82-1241-4804-bd14-e0f0877abf67" providerId="ADAL" clId="{C8CEA83A-4660-4C41-B695-5B5EE3E78F79}" dt="2022-05-09T02:33:26.906" v="1812" actId="478"/>
          <ac:spMkLst>
            <pc:docMk/>
            <pc:sldMk cId="1545267602" sldId="291"/>
            <ac:spMk id="45" creationId="{98B45AB1-A734-4E57-B689-46ED2A266580}"/>
          </ac:spMkLst>
        </pc:spChg>
        <pc:picChg chg="add mod">
          <ac:chgData name="Phạm Trần Anh Tiên" userId="2dcdee82-1241-4804-bd14-e0f0877abf67" providerId="ADAL" clId="{C8CEA83A-4660-4C41-B695-5B5EE3E78F79}" dt="2022-05-09T02:42:00.257" v="2347" actId="1076"/>
          <ac:picMkLst>
            <pc:docMk/>
            <pc:sldMk cId="1545267602" sldId="291"/>
            <ac:picMk id="5" creationId="{71985EFC-D6CF-2092-1598-3EC104D3AAD0}"/>
          </ac:picMkLst>
        </pc:picChg>
        <pc:cxnChg chg="del">
          <ac:chgData name="Phạm Trần Anh Tiên" userId="2dcdee82-1241-4804-bd14-e0f0877abf67" providerId="ADAL" clId="{C8CEA83A-4660-4C41-B695-5B5EE3E78F79}" dt="2022-05-09T02:33:26.906" v="1812" actId="478"/>
          <ac:cxnSpMkLst>
            <pc:docMk/>
            <pc:sldMk cId="1545267602" sldId="291"/>
            <ac:cxnSpMk id="16" creationId="{8CD8E501-163E-4842-8DD3-DEB6EE00EB4A}"/>
          </ac:cxnSpMkLst>
        </pc:cxnChg>
        <pc:cxnChg chg="del">
          <ac:chgData name="Phạm Trần Anh Tiên" userId="2dcdee82-1241-4804-bd14-e0f0877abf67" providerId="ADAL" clId="{C8CEA83A-4660-4C41-B695-5B5EE3E78F79}" dt="2022-05-09T02:33:26.906" v="1812" actId="478"/>
          <ac:cxnSpMkLst>
            <pc:docMk/>
            <pc:sldMk cId="1545267602" sldId="291"/>
            <ac:cxnSpMk id="17" creationId="{67D99067-37AA-474A-9D83-CCEC96E2975F}"/>
          </ac:cxnSpMkLst>
        </pc:cxnChg>
        <pc:cxnChg chg="del">
          <ac:chgData name="Phạm Trần Anh Tiên" userId="2dcdee82-1241-4804-bd14-e0f0877abf67" providerId="ADAL" clId="{C8CEA83A-4660-4C41-B695-5B5EE3E78F79}" dt="2022-05-09T02:33:26.906" v="1812" actId="478"/>
          <ac:cxnSpMkLst>
            <pc:docMk/>
            <pc:sldMk cId="1545267602" sldId="291"/>
            <ac:cxnSpMk id="18" creationId="{9A0E0860-7D32-44BA-A3BB-454FFA8DE673}"/>
          </ac:cxnSpMkLst>
        </pc:cxnChg>
      </pc:sldChg>
      <pc:sldChg chg="addSp delSp modSp add mod ord">
        <pc:chgData name="Phạm Trần Anh Tiên" userId="2dcdee82-1241-4804-bd14-e0f0877abf67" providerId="ADAL" clId="{C8CEA83A-4660-4C41-B695-5B5EE3E78F79}" dt="2022-05-09T02:41:00.518" v="2207" actId="14100"/>
        <pc:sldMkLst>
          <pc:docMk/>
          <pc:sldMk cId="1056872950" sldId="292"/>
        </pc:sldMkLst>
        <pc:spChg chg="del">
          <ac:chgData name="Phạm Trần Anh Tiên" userId="2dcdee82-1241-4804-bd14-e0f0877abf67" providerId="ADAL" clId="{C8CEA83A-4660-4C41-B695-5B5EE3E78F79}" dt="2022-05-09T02:34:40.075" v="1960" actId="478"/>
          <ac:spMkLst>
            <pc:docMk/>
            <pc:sldMk cId="1056872950" sldId="292"/>
            <ac:spMk id="2" creationId="{F1F1D6C5-FA4B-8043-166A-79FCD2C67512}"/>
          </ac:spMkLst>
        </pc:spChg>
        <pc:spChg chg="add mod">
          <ac:chgData name="Phạm Trần Anh Tiên" userId="2dcdee82-1241-4804-bd14-e0f0877abf67" providerId="ADAL" clId="{C8CEA83A-4660-4C41-B695-5B5EE3E78F79}" dt="2022-05-09T02:41:00.518" v="2207" actId="14100"/>
          <ac:spMkLst>
            <pc:docMk/>
            <pc:sldMk cId="1056872950" sldId="292"/>
            <ac:spMk id="3" creationId="{0CD4A32E-4AFA-90FE-5EB6-7334B9F8FD19}"/>
          </ac:spMkLst>
        </pc:spChg>
        <pc:spChg chg="add mod">
          <ac:chgData name="Phạm Trần Anh Tiên" userId="2dcdee82-1241-4804-bd14-e0f0877abf67" providerId="ADAL" clId="{C8CEA83A-4660-4C41-B695-5B5EE3E78F79}" dt="2022-05-09T02:38:32.525" v="2143" actId="1076"/>
          <ac:spMkLst>
            <pc:docMk/>
            <pc:sldMk cId="1056872950" sldId="292"/>
            <ac:spMk id="4" creationId="{3C7589E7-63A1-31F7-0DED-108437D56612}"/>
          </ac:spMkLst>
        </pc:spChg>
        <pc:spChg chg="add mod">
          <ac:chgData name="Phạm Trần Anh Tiên" userId="2dcdee82-1241-4804-bd14-e0f0877abf67" providerId="ADAL" clId="{C8CEA83A-4660-4C41-B695-5B5EE3E78F79}" dt="2022-05-09T02:38:32.525" v="2143" actId="1076"/>
          <ac:spMkLst>
            <pc:docMk/>
            <pc:sldMk cId="1056872950" sldId="292"/>
            <ac:spMk id="5" creationId="{B24D041A-F169-9BBD-4573-D70082FC2C4C}"/>
          </ac:spMkLst>
        </pc:spChg>
        <pc:spChg chg="add mod">
          <ac:chgData name="Phạm Trần Anh Tiên" userId="2dcdee82-1241-4804-bd14-e0f0877abf67" providerId="ADAL" clId="{C8CEA83A-4660-4C41-B695-5B5EE3E78F79}" dt="2022-05-09T02:38:32.525" v="2143" actId="1076"/>
          <ac:spMkLst>
            <pc:docMk/>
            <pc:sldMk cId="1056872950" sldId="292"/>
            <ac:spMk id="6" creationId="{B3FAD332-E937-4D25-322E-FDAEB60ECD07}"/>
          </ac:spMkLst>
        </pc:spChg>
        <pc:spChg chg="add mod">
          <ac:chgData name="Phạm Trần Anh Tiên" userId="2dcdee82-1241-4804-bd14-e0f0877abf67" providerId="ADAL" clId="{C8CEA83A-4660-4C41-B695-5B5EE3E78F79}" dt="2022-05-09T02:38:32.525" v="2143" actId="1076"/>
          <ac:spMkLst>
            <pc:docMk/>
            <pc:sldMk cId="1056872950" sldId="292"/>
            <ac:spMk id="7" creationId="{947E4B9E-2A74-69D2-C577-1A34E0D7CF56}"/>
          </ac:spMkLst>
        </pc:spChg>
        <pc:cxnChg chg="add mod">
          <ac:chgData name="Phạm Trần Anh Tiên" userId="2dcdee82-1241-4804-bd14-e0f0877abf67" providerId="ADAL" clId="{C8CEA83A-4660-4C41-B695-5B5EE3E78F79}" dt="2022-05-09T02:38:32.525" v="2143" actId="1076"/>
          <ac:cxnSpMkLst>
            <pc:docMk/>
            <pc:sldMk cId="1056872950" sldId="292"/>
            <ac:cxnSpMk id="9" creationId="{3B9D1F14-7BB1-89AB-7F44-C2727CE2F2E4}"/>
          </ac:cxnSpMkLst>
        </pc:cxnChg>
        <pc:cxnChg chg="add mod">
          <ac:chgData name="Phạm Trần Anh Tiên" userId="2dcdee82-1241-4804-bd14-e0f0877abf67" providerId="ADAL" clId="{C8CEA83A-4660-4C41-B695-5B5EE3E78F79}" dt="2022-05-09T02:38:32.525" v="2143" actId="1076"/>
          <ac:cxnSpMkLst>
            <pc:docMk/>
            <pc:sldMk cId="1056872950" sldId="292"/>
            <ac:cxnSpMk id="10" creationId="{90CEAC24-DB10-0E6B-18EF-85875B468092}"/>
          </ac:cxnSpMkLst>
        </pc:cxnChg>
        <pc:cxnChg chg="add mod">
          <ac:chgData name="Phạm Trần Anh Tiên" userId="2dcdee82-1241-4804-bd14-e0f0877abf67" providerId="ADAL" clId="{C8CEA83A-4660-4C41-B695-5B5EE3E78F79}" dt="2022-05-09T02:38:32.525" v="2143" actId="1076"/>
          <ac:cxnSpMkLst>
            <pc:docMk/>
            <pc:sldMk cId="1056872950" sldId="292"/>
            <ac:cxnSpMk id="11" creationId="{1A0F4E6C-309E-91A2-3699-A5C04F75533C}"/>
          </ac:cxnSpMkLst>
        </pc:cxnChg>
        <pc:cxnChg chg="add mod">
          <ac:chgData name="Phạm Trần Anh Tiên" userId="2dcdee82-1241-4804-bd14-e0f0877abf67" providerId="ADAL" clId="{C8CEA83A-4660-4C41-B695-5B5EE3E78F79}" dt="2022-05-09T02:38:32.525" v="2143" actId="1076"/>
          <ac:cxnSpMkLst>
            <pc:docMk/>
            <pc:sldMk cId="1056872950" sldId="292"/>
            <ac:cxnSpMk id="12" creationId="{1893AA54-7AAD-8A79-8744-E1207D40F954}"/>
          </ac:cxnSpMkLst>
        </pc:cxnChg>
        <pc:cxnChg chg="add mod">
          <ac:chgData name="Phạm Trần Anh Tiên" userId="2dcdee82-1241-4804-bd14-e0f0877abf67" providerId="ADAL" clId="{C8CEA83A-4660-4C41-B695-5B5EE3E78F79}" dt="2022-05-09T02:38:32.525" v="2143" actId="1076"/>
          <ac:cxnSpMkLst>
            <pc:docMk/>
            <pc:sldMk cId="1056872950" sldId="292"/>
            <ac:cxnSpMk id="13" creationId="{6269BBF5-04A3-5886-4CB1-FF40637D1D16}"/>
          </ac:cxnSpMkLst>
        </pc:cxnChg>
      </pc:sldChg>
      <pc:sldChg chg="modSp add mod">
        <pc:chgData name="Phạm Trần Anh Tiên" userId="2dcdee82-1241-4804-bd14-e0f0877abf67" providerId="ADAL" clId="{C8CEA83A-4660-4C41-B695-5B5EE3E78F79}" dt="2022-05-09T02:42:54.944" v="2508" actId="14100"/>
        <pc:sldMkLst>
          <pc:docMk/>
          <pc:sldMk cId="2368162790" sldId="293"/>
        </pc:sldMkLst>
        <pc:spChg chg="mod">
          <ac:chgData name="Phạm Trần Anh Tiên" userId="2dcdee82-1241-4804-bd14-e0f0877abf67" providerId="ADAL" clId="{C8CEA83A-4660-4C41-B695-5B5EE3E78F79}" dt="2022-05-09T02:42:54.944" v="2508" actId="14100"/>
          <ac:spMkLst>
            <pc:docMk/>
            <pc:sldMk cId="2368162790" sldId="293"/>
            <ac:spMk id="9" creationId="{68BCC09B-A182-E307-C211-AAD3B39DD916}"/>
          </ac:spMkLst>
        </pc:spChg>
      </pc:sldChg>
      <pc:sldChg chg="addSp delSp modSp add mod">
        <pc:chgData name="Phạm Trần Anh Tiên" userId="2dcdee82-1241-4804-bd14-e0f0877abf67" providerId="ADAL" clId="{C8CEA83A-4660-4C41-B695-5B5EE3E78F79}" dt="2022-05-09T02:44:05.537" v="2702" actId="12"/>
        <pc:sldMkLst>
          <pc:docMk/>
          <pc:sldMk cId="3519806827" sldId="294"/>
        </pc:sldMkLst>
        <pc:spChg chg="del">
          <ac:chgData name="Phạm Trần Anh Tiên" userId="2dcdee82-1241-4804-bd14-e0f0877abf67" providerId="ADAL" clId="{C8CEA83A-4660-4C41-B695-5B5EE3E78F79}" dt="2022-05-09T02:43:04.031" v="2510" actId="478"/>
          <ac:spMkLst>
            <pc:docMk/>
            <pc:sldMk cId="3519806827" sldId="294"/>
            <ac:spMk id="2" creationId="{F1F1D6C5-FA4B-8043-166A-79FCD2C67512}"/>
          </ac:spMkLst>
        </pc:spChg>
        <pc:spChg chg="add mod">
          <ac:chgData name="Phạm Trần Anh Tiên" userId="2dcdee82-1241-4804-bd14-e0f0877abf67" providerId="ADAL" clId="{C8CEA83A-4660-4C41-B695-5B5EE3E78F79}" dt="2022-05-09T02:44:05.248" v="2701" actId="12"/>
          <ac:spMkLst>
            <pc:docMk/>
            <pc:sldMk cId="3519806827" sldId="294"/>
            <ac:spMk id="6" creationId="{53E8358B-FE30-095E-B11C-78B393E3F0BC}"/>
          </ac:spMkLst>
        </pc:spChg>
        <pc:spChg chg="mod">
          <ac:chgData name="Phạm Trần Anh Tiên" userId="2dcdee82-1241-4804-bd14-e0f0877abf67" providerId="ADAL" clId="{C8CEA83A-4660-4C41-B695-5B5EE3E78F79}" dt="2022-05-09T02:44:05.537" v="2702" actId="12"/>
          <ac:spMkLst>
            <pc:docMk/>
            <pc:sldMk cId="3519806827" sldId="294"/>
            <ac:spMk id="9" creationId="{68BCC09B-A182-E307-C211-AAD3B39DD916}"/>
          </ac:spMkLst>
        </pc:spChg>
      </pc:sldChg>
    </pc:docChg>
  </pc:docChgLst>
  <pc:docChgLst>
    <pc:chgData name="Người dùng Khách" userId="S::urn:spo:anon#76c64c153a6a8b93ab1b901b78c774888d76ecd3fe500219c63a7055a3be710a::" providerId="AD" clId="Web-{BAD193D6-FC87-4983-8F2E-BC4CD83C5215}"/>
    <pc:docChg chg="addSld modSld">
      <pc:chgData name="Người dùng Khách" userId="S::urn:spo:anon#76c64c153a6a8b93ab1b901b78c774888d76ecd3fe500219c63a7055a3be710a::" providerId="AD" clId="Web-{BAD193D6-FC87-4983-8F2E-BC4CD83C5215}" dt="2022-04-24T10:26:21.099" v="13" actId="20577"/>
      <pc:docMkLst>
        <pc:docMk/>
      </pc:docMkLst>
      <pc:sldChg chg="modSp new">
        <pc:chgData name="Người dùng Khách" userId="S::urn:spo:anon#76c64c153a6a8b93ab1b901b78c774888d76ecd3fe500219c63a7055a3be710a::" providerId="AD" clId="Web-{BAD193D6-FC87-4983-8F2E-BC4CD83C5215}" dt="2022-04-24T10:26:21.099" v="13" actId="20577"/>
        <pc:sldMkLst>
          <pc:docMk/>
          <pc:sldMk cId="4134676162" sldId="290"/>
        </pc:sldMkLst>
        <pc:spChg chg="mod">
          <ac:chgData name="Người dùng Khách" userId="S::urn:spo:anon#76c64c153a6a8b93ab1b901b78c774888d76ecd3fe500219c63a7055a3be710a::" providerId="AD" clId="Web-{BAD193D6-FC87-4983-8F2E-BC4CD83C5215}" dt="2022-04-24T10:26:17.927" v="12" actId="20577"/>
          <ac:spMkLst>
            <pc:docMk/>
            <pc:sldMk cId="4134676162" sldId="290"/>
            <ac:spMk id="2" creationId="{23791B83-9B56-E423-2EDA-BEA50136B29C}"/>
          </ac:spMkLst>
        </pc:spChg>
        <pc:spChg chg="mod">
          <ac:chgData name="Người dùng Khách" userId="S::urn:spo:anon#76c64c153a6a8b93ab1b901b78c774888d76ecd3fe500219c63a7055a3be710a::" providerId="AD" clId="Web-{BAD193D6-FC87-4983-8F2E-BC4CD83C5215}" dt="2022-04-24T10:26:21.099" v="13" actId="20577"/>
          <ac:spMkLst>
            <pc:docMk/>
            <pc:sldMk cId="4134676162" sldId="290"/>
            <ac:spMk id="3" creationId="{D66BC223-AF01-BA2B-8AAF-19BA4C7B0B0E}"/>
          </ac:spMkLst>
        </pc:spChg>
      </pc:sldChg>
    </pc:docChg>
  </pc:docChgLst>
  <pc:docChgLst>
    <pc:chgData name="Trần Phương Thảo" userId="870c13fb-f77e-41e4-9dbb-54277864c368" providerId="ADAL" clId="{8327FA44-2D6C-4FFC-A0C2-4F1AF7BA5DF7}"/>
    <pc:docChg chg="undo custSel addSld delSld modSld sldOrd">
      <pc:chgData name="Trần Phương Thảo" userId="870c13fb-f77e-41e4-9dbb-54277864c368" providerId="ADAL" clId="{8327FA44-2D6C-4FFC-A0C2-4F1AF7BA5DF7}" dt="2022-05-07T06:31:18.455" v="273" actId="47"/>
      <pc:docMkLst>
        <pc:docMk/>
      </pc:docMkLst>
      <pc:sldChg chg="add del">
        <pc:chgData name="Trần Phương Thảo" userId="870c13fb-f77e-41e4-9dbb-54277864c368" providerId="ADAL" clId="{8327FA44-2D6C-4FFC-A0C2-4F1AF7BA5DF7}" dt="2022-04-24T10:51:09.209" v="69" actId="47"/>
        <pc:sldMkLst>
          <pc:docMk/>
          <pc:sldMk cId="2992781719" sldId="269"/>
        </pc:sldMkLst>
      </pc:sldChg>
      <pc:sldChg chg="add del">
        <pc:chgData name="Trần Phương Thảo" userId="870c13fb-f77e-41e4-9dbb-54277864c368" providerId="ADAL" clId="{8327FA44-2D6C-4FFC-A0C2-4F1AF7BA5DF7}" dt="2022-04-24T10:51:08.836" v="68" actId="47"/>
        <pc:sldMkLst>
          <pc:docMk/>
          <pc:sldMk cId="3132553593" sldId="270"/>
        </pc:sldMkLst>
      </pc:sldChg>
      <pc:sldChg chg="ord">
        <pc:chgData name="Trần Phương Thảo" userId="870c13fb-f77e-41e4-9dbb-54277864c368" providerId="ADAL" clId="{8327FA44-2D6C-4FFC-A0C2-4F1AF7BA5DF7}" dt="2022-04-25T00:50:01.690" v="73"/>
        <pc:sldMkLst>
          <pc:docMk/>
          <pc:sldMk cId="3846913262" sldId="282"/>
        </pc:sldMkLst>
      </pc:sldChg>
      <pc:sldChg chg="add del">
        <pc:chgData name="Trần Phương Thảo" userId="870c13fb-f77e-41e4-9dbb-54277864c368" providerId="ADAL" clId="{8327FA44-2D6C-4FFC-A0C2-4F1AF7BA5DF7}" dt="2022-04-24T10:51:10.032" v="70" actId="47"/>
        <pc:sldMkLst>
          <pc:docMk/>
          <pc:sldMk cId="879917486" sldId="288"/>
        </pc:sldMkLst>
      </pc:sldChg>
      <pc:sldChg chg="addSp modSp add del">
        <pc:chgData name="Trần Phương Thảo" userId="870c13fb-f77e-41e4-9dbb-54277864c368" providerId="ADAL" clId="{8327FA44-2D6C-4FFC-A0C2-4F1AF7BA5DF7}" dt="2022-04-24T10:51:10.750" v="71" actId="47"/>
        <pc:sldMkLst>
          <pc:docMk/>
          <pc:sldMk cId="4134676162" sldId="290"/>
        </pc:sldMkLst>
        <pc:spChg chg="mod">
          <ac:chgData name="Trần Phương Thảo" userId="870c13fb-f77e-41e4-9dbb-54277864c368" providerId="ADAL" clId="{8327FA44-2D6C-4FFC-A0C2-4F1AF7BA5DF7}" dt="2022-04-24T10:35:02.951" v="62" actId="20577"/>
          <ac:spMkLst>
            <pc:docMk/>
            <pc:sldMk cId="4134676162" sldId="290"/>
            <ac:spMk id="3" creationId="{D66BC223-AF01-BA2B-8AAF-19BA4C7B0B0E}"/>
          </ac:spMkLst>
        </pc:spChg>
        <pc:graphicFrameChg chg="add mod">
          <ac:chgData name="Trần Phương Thảo" userId="870c13fb-f77e-41e4-9dbb-54277864c368" providerId="ADAL" clId="{8327FA44-2D6C-4FFC-A0C2-4F1AF7BA5DF7}" dt="2022-04-24T10:31:39.994" v="17"/>
          <ac:graphicFrameMkLst>
            <pc:docMk/>
            <pc:sldMk cId="4134676162" sldId="290"/>
            <ac:graphicFrameMk id="4" creationId="{D523DA0C-2364-41FF-A9A6-008B880A6EDA}"/>
          </ac:graphicFrameMkLst>
        </pc:graphicFrameChg>
      </pc:sldChg>
      <pc:sldChg chg="del">
        <pc:chgData name="Trần Phương Thảo" userId="870c13fb-f77e-41e4-9dbb-54277864c368" providerId="ADAL" clId="{8327FA44-2D6C-4FFC-A0C2-4F1AF7BA5DF7}" dt="2022-04-24T10:35:10.049" v="63" actId="47"/>
        <pc:sldMkLst>
          <pc:docMk/>
          <pc:sldMk cId="401103346" sldId="291"/>
        </pc:sldMkLst>
      </pc:sldChg>
      <pc:sldChg chg="modSp new del mod">
        <pc:chgData name="Trần Phương Thảo" userId="870c13fb-f77e-41e4-9dbb-54277864c368" providerId="ADAL" clId="{8327FA44-2D6C-4FFC-A0C2-4F1AF7BA5DF7}" dt="2022-05-07T06:31:18.455" v="273" actId="47"/>
        <pc:sldMkLst>
          <pc:docMk/>
          <pc:sldMk cId="3026126681" sldId="291"/>
        </pc:sldMkLst>
        <pc:spChg chg="mod">
          <ac:chgData name="Trần Phương Thảo" userId="870c13fb-f77e-41e4-9dbb-54277864c368" providerId="ADAL" clId="{8327FA44-2D6C-4FFC-A0C2-4F1AF7BA5DF7}" dt="2022-05-07T06:31:05.101" v="271" actId="122"/>
          <ac:spMkLst>
            <pc:docMk/>
            <pc:sldMk cId="3026126681" sldId="291"/>
            <ac:spMk id="2" creationId="{2C33DAE5-D85F-CD12-6F15-69CE315C0241}"/>
          </ac:spMkLst>
        </pc:spChg>
        <pc:spChg chg="mod">
          <ac:chgData name="Trần Phương Thảo" userId="870c13fb-f77e-41e4-9dbb-54277864c368" providerId="ADAL" clId="{8327FA44-2D6C-4FFC-A0C2-4F1AF7BA5DF7}" dt="2022-05-07T06:31:10.664" v="272" actId="5793"/>
          <ac:spMkLst>
            <pc:docMk/>
            <pc:sldMk cId="3026126681" sldId="291"/>
            <ac:spMk id="3" creationId="{5F2E4C66-9DF1-0E8D-DB11-E289B2E8DF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7DB3-8F9D-467B-80FC-47147546DD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19A7EF-F58C-4A22-9EA8-E8D2276260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1CE005-E5D0-452D-9074-8622ACC89BB8}"/>
              </a:ext>
            </a:extLst>
          </p:cNvPr>
          <p:cNvSpPr>
            <a:spLocks noGrp="1"/>
          </p:cNvSpPr>
          <p:nvPr>
            <p:ph type="dt" sz="half" idx="10"/>
          </p:nvPr>
        </p:nvSpPr>
        <p:spPr/>
        <p:txBody>
          <a:bodyPr/>
          <a:lstStyle/>
          <a:p>
            <a:fld id="{9201D310-284C-4314-9C4B-652B5211F724}" type="datetimeFigureOut">
              <a:rPr lang="en-US" smtClean="0"/>
              <a:t>5/9/2022</a:t>
            </a:fld>
            <a:endParaRPr lang="en-US"/>
          </a:p>
        </p:txBody>
      </p:sp>
      <p:sp>
        <p:nvSpPr>
          <p:cNvPr id="5" name="Footer Placeholder 4">
            <a:extLst>
              <a:ext uri="{FF2B5EF4-FFF2-40B4-BE49-F238E27FC236}">
                <a16:creationId xmlns:a16="http://schemas.microsoft.com/office/drawing/2014/main" id="{02DCB152-13B7-44E9-AB3F-9C10ABF30A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DBE00-D6F9-42BB-86E3-146782CFA929}"/>
              </a:ext>
            </a:extLst>
          </p:cNvPr>
          <p:cNvSpPr>
            <a:spLocks noGrp="1"/>
          </p:cNvSpPr>
          <p:nvPr>
            <p:ph type="sldNum" sz="quarter" idx="12"/>
          </p:nvPr>
        </p:nvSpPr>
        <p:spPr/>
        <p:txBody>
          <a:bodyPr/>
          <a:lstStyle/>
          <a:p>
            <a:fld id="{0C65D584-A0ED-402B-9F1E-B981639A346A}" type="slidenum">
              <a:rPr lang="en-US" smtClean="0"/>
              <a:t>‹#›</a:t>
            </a:fld>
            <a:endParaRPr lang="en-US"/>
          </a:p>
        </p:txBody>
      </p:sp>
    </p:spTree>
    <p:extLst>
      <p:ext uri="{BB962C8B-B14F-4D97-AF65-F5344CB8AC3E}">
        <p14:creationId xmlns:p14="http://schemas.microsoft.com/office/powerpoint/2010/main" val="2154800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A824-C1C3-4A31-9D4F-B6074C4F26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C38BE4-838F-497C-8A38-7944AE4E66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A21B3-5742-4CE0-AB88-87A5B8D5DF5E}"/>
              </a:ext>
            </a:extLst>
          </p:cNvPr>
          <p:cNvSpPr>
            <a:spLocks noGrp="1"/>
          </p:cNvSpPr>
          <p:nvPr>
            <p:ph type="dt" sz="half" idx="10"/>
          </p:nvPr>
        </p:nvSpPr>
        <p:spPr/>
        <p:txBody>
          <a:bodyPr/>
          <a:lstStyle/>
          <a:p>
            <a:fld id="{9201D310-284C-4314-9C4B-652B5211F724}" type="datetimeFigureOut">
              <a:rPr lang="en-US" smtClean="0"/>
              <a:t>5/9/2022</a:t>
            </a:fld>
            <a:endParaRPr lang="en-US"/>
          </a:p>
        </p:txBody>
      </p:sp>
      <p:sp>
        <p:nvSpPr>
          <p:cNvPr id="5" name="Footer Placeholder 4">
            <a:extLst>
              <a:ext uri="{FF2B5EF4-FFF2-40B4-BE49-F238E27FC236}">
                <a16:creationId xmlns:a16="http://schemas.microsoft.com/office/drawing/2014/main" id="{DE19711C-B455-4EC9-9F94-EAE0B80F3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61DBD-109E-4414-B0F4-BD648CA84062}"/>
              </a:ext>
            </a:extLst>
          </p:cNvPr>
          <p:cNvSpPr>
            <a:spLocks noGrp="1"/>
          </p:cNvSpPr>
          <p:nvPr>
            <p:ph type="sldNum" sz="quarter" idx="12"/>
          </p:nvPr>
        </p:nvSpPr>
        <p:spPr/>
        <p:txBody>
          <a:bodyPr/>
          <a:lstStyle/>
          <a:p>
            <a:fld id="{0C65D584-A0ED-402B-9F1E-B981639A346A}" type="slidenum">
              <a:rPr lang="en-US" smtClean="0"/>
              <a:t>‹#›</a:t>
            </a:fld>
            <a:endParaRPr lang="en-US"/>
          </a:p>
        </p:txBody>
      </p:sp>
    </p:spTree>
    <p:extLst>
      <p:ext uri="{BB962C8B-B14F-4D97-AF65-F5344CB8AC3E}">
        <p14:creationId xmlns:p14="http://schemas.microsoft.com/office/powerpoint/2010/main" val="3520713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DF37CF-EDE4-4E85-BFE6-7885ECB0CF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260E1A-9BB0-4BBA-B665-70404E602A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EDB55C-1DA8-4387-9056-714053B8E901}"/>
              </a:ext>
            </a:extLst>
          </p:cNvPr>
          <p:cNvSpPr>
            <a:spLocks noGrp="1"/>
          </p:cNvSpPr>
          <p:nvPr>
            <p:ph type="dt" sz="half" idx="10"/>
          </p:nvPr>
        </p:nvSpPr>
        <p:spPr/>
        <p:txBody>
          <a:bodyPr/>
          <a:lstStyle/>
          <a:p>
            <a:fld id="{9201D310-284C-4314-9C4B-652B5211F724}" type="datetimeFigureOut">
              <a:rPr lang="en-US" smtClean="0"/>
              <a:t>5/9/2022</a:t>
            </a:fld>
            <a:endParaRPr lang="en-US"/>
          </a:p>
        </p:txBody>
      </p:sp>
      <p:sp>
        <p:nvSpPr>
          <p:cNvPr id="5" name="Footer Placeholder 4">
            <a:extLst>
              <a:ext uri="{FF2B5EF4-FFF2-40B4-BE49-F238E27FC236}">
                <a16:creationId xmlns:a16="http://schemas.microsoft.com/office/drawing/2014/main" id="{3F9D804F-486C-4DD3-86DA-7A1BEB331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95508-EAC5-48CC-A441-C8543F7CEA75}"/>
              </a:ext>
            </a:extLst>
          </p:cNvPr>
          <p:cNvSpPr>
            <a:spLocks noGrp="1"/>
          </p:cNvSpPr>
          <p:nvPr>
            <p:ph type="sldNum" sz="quarter" idx="12"/>
          </p:nvPr>
        </p:nvSpPr>
        <p:spPr/>
        <p:txBody>
          <a:bodyPr/>
          <a:lstStyle/>
          <a:p>
            <a:fld id="{0C65D584-A0ED-402B-9F1E-B981639A346A}" type="slidenum">
              <a:rPr lang="en-US" smtClean="0"/>
              <a:t>‹#›</a:t>
            </a:fld>
            <a:endParaRPr lang="en-US"/>
          </a:p>
        </p:txBody>
      </p:sp>
    </p:spTree>
    <p:extLst>
      <p:ext uri="{BB962C8B-B14F-4D97-AF65-F5344CB8AC3E}">
        <p14:creationId xmlns:p14="http://schemas.microsoft.com/office/powerpoint/2010/main" val="100211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5A4E2-B739-4CE6-A552-00EE4334A1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24A295-CD9A-4828-98FB-E8C6FA00FA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4F3B1-3D66-4F6B-91B0-564B1E8453B1}"/>
              </a:ext>
            </a:extLst>
          </p:cNvPr>
          <p:cNvSpPr>
            <a:spLocks noGrp="1"/>
          </p:cNvSpPr>
          <p:nvPr>
            <p:ph type="dt" sz="half" idx="10"/>
          </p:nvPr>
        </p:nvSpPr>
        <p:spPr/>
        <p:txBody>
          <a:bodyPr/>
          <a:lstStyle/>
          <a:p>
            <a:fld id="{9201D310-284C-4314-9C4B-652B5211F724}" type="datetimeFigureOut">
              <a:rPr lang="en-US" smtClean="0"/>
              <a:t>5/9/2022</a:t>
            </a:fld>
            <a:endParaRPr lang="en-US"/>
          </a:p>
        </p:txBody>
      </p:sp>
      <p:sp>
        <p:nvSpPr>
          <p:cNvPr id="5" name="Footer Placeholder 4">
            <a:extLst>
              <a:ext uri="{FF2B5EF4-FFF2-40B4-BE49-F238E27FC236}">
                <a16:creationId xmlns:a16="http://schemas.microsoft.com/office/drawing/2014/main" id="{D220E546-C7AE-4C0B-80E2-D9CC7C017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FE1E1-069F-4161-9F2F-DD07B99EC23B}"/>
              </a:ext>
            </a:extLst>
          </p:cNvPr>
          <p:cNvSpPr>
            <a:spLocks noGrp="1"/>
          </p:cNvSpPr>
          <p:nvPr>
            <p:ph type="sldNum" sz="quarter" idx="12"/>
          </p:nvPr>
        </p:nvSpPr>
        <p:spPr/>
        <p:txBody>
          <a:bodyPr/>
          <a:lstStyle/>
          <a:p>
            <a:fld id="{0C65D584-A0ED-402B-9F1E-B981639A346A}" type="slidenum">
              <a:rPr lang="en-US" smtClean="0"/>
              <a:t>‹#›</a:t>
            </a:fld>
            <a:endParaRPr lang="en-US"/>
          </a:p>
        </p:txBody>
      </p:sp>
    </p:spTree>
    <p:extLst>
      <p:ext uri="{BB962C8B-B14F-4D97-AF65-F5344CB8AC3E}">
        <p14:creationId xmlns:p14="http://schemas.microsoft.com/office/powerpoint/2010/main" val="371210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0E7A-EC7B-433F-B27E-9F0D7829AC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492A44-57B6-4CB8-A412-C5B5AD8A7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D7AB5E-5A92-44D5-88CB-507FDF205C8D}"/>
              </a:ext>
            </a:extLst>
          </p:cNvPr>
          <p:cNvSpPr>
            <a:spLocks noGrp="1"/>
          </p:cNvSpPr>
          <p:nvPr>
            <p:ph type="dt" sz="half" idx="10"/>
          </p:nvPr>
        </p:nvSpPr>
        <p:spPr/>
        <p:txBody>
          <a:bodyPr/>
          <a:lstStyle/>
          <a:p>
            <a:fld id="{9201D310-284C-4314-9C4B-652B5211F724}" type="datetimeFigureOut">
              <a:rPr lang="en-US" smtClean="0"/>
              <a:t>5/9/2022</a:t>
            </a:fld>
            <a:endParaRPr lang="en-US"/>
          </a:p>
        </p:txBody>
      </p:sp>
      <p:sp>
        <p:nvSpPr>
          <p:cNvPr id="5" name="Footer Placeholder 4">
            <a:extLst>
              <a:ext uri="{FF2B5EF4-FFF2-40B4-BE49-F238E27FC236}">
                <a16:creationId xmlns:a16="http://schemas.microsoft.com/office/drawing/2014/main" id="{FFEC0C7D-D3CB-4FA6-9F9C-83FD43A0E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DB8A2-DA5E-49B6-8058-B6B73BF1FBF2}"/>
              </a:ext>
            </a:extLst>
          </p:cNvPr>
          <p:cNvSpPr>
            <a:spLocks noGrp="1"/>
          </p:cNvSpPr>
          <p:nvPr>
            <p:ph type="sldNum" sz="quarter" idx="12"/>
          </p:nvPr>
        </p:nvSpPr>
        <p:spPr/>
        <p:txBody>
          <a:bodyPr/>
          <a:lstStyle/>
          <a:p>
            <a:fld id="{0C65D584-A0ED-402B-9F1E-B981639A346A}" type="slidenum">
              <a:rPr lang="en-US" smtClean="0"/>
              <a:t>‹#›</a:t>
            </a:fld>
            <a:endParaRPr lang="en-US"/>
          </a:p>
        </p:txBody>
      </p:sp>
    </p:spTree>
    <p:extLst>
      <p:ext uri="{BB962C8B-B14F-4D97-AF65-F5344CB8AC3E}">
        <p14:creationId xmlns:p14="http://schemas.microsoft.com/office/powerpoint/2010/main" val="384689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3E8E-F797-4A4D-A749-02982D57D1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2678CA-8960-4E2A-9447-895F0CC7FA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6486F8-3DA4-47E2-A2C6-59B0F08C8F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F2084D-DA85-425F-88E4-68F051248B9B}"/>
              </a:ext>
            </a:extLst>
          </p:cNvPr>
          <p:cNvSpPr>
            <a:spLocks noGrp="1"/>
          </p:cNvSpPr>
          <p:nvPr>
            <p:ph type="dt" sz="half" idx="10"/>
          </p:nvPr>
        </p:nvSpPr>
        <p:spPr/>
        <p:txBody>
          <a:bodyPr/>
          <a:lstStyle/>
          <a:p>
            <a:fld id="{9201D310-284C-4314-9C4B-652B5211F724}" type="datetimeFigureOut">
              <a:rPr lang="en-US" smtClean="0"/>
              <a:t>5/9/2022</a:t>
            </a:fld>
            <a:endParaRPr lang="en-US"/>
          </a:p>
        </p:txBody>
      </p:sp>
      <p:sp>
        <p:nvSpPr>
          <p:cNvPr id="6" name="Footer Placeholder 5">
            <a:extLst>
              <a:ext uri="{FF2B5EF4-FFF2-40B4-BE49-F238E27FC236}">
                <a16:creationId xmlns:a16="http://schemas.microsoft.com/office/drawing/2014/main" id="{1C4895C2-15C9-4F6E-BA4A-F829B913DF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F82B4F-9084-493E-9DD4-0F7E69F13D2E}"/>
              </a:ext>
            </a:extLst>
          </p:cNvPr>
          <p:cNvSpPr>
            <a:spLocks noGrp="1"/>
          </p:cNvSpPr>
          <p:nvPr>
            <p:ph type="sldNum" sz="quarter" idx="12"/>
          </p:nvPr>
        </p:nvSpPr>
        <p:spPr/>
        <p:txBody>
          <a:bodyPr/>
          <a:lstStyle/>
          <a:p>
            <a:fld id="{0C65D584-A0ED-402B-9F1E-B981639A346A}" type="slidenum">
              <a:rPr lang="en-US" smtClean="0"/>
              <a:t>‹#›</a:t>
            </a:fld>
            <a:endParaRPr lang="en-US"/>
          </a:p>
        </p:txBody>
      </p:sp>
    </p:spTree>
    <p:extLst>
      <p:ext uri="{BB962C8B-B14F-4D97-AF65-F5344CB8AC3E}">
        <p14:creationId xmlns:p14="http://schemas.microsoft.com/office/powerpoint/2010/main" val="2782055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9CCF4-92C9-4364-B8E1-EF9AD0B383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4B6061-E4DA-4AE0-BBE5-2FCA068304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24AAAA-F018-443F-94BD-F4E332E10F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594161-BE58-4D7B-82EC-78E734802E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0D4C66-07AF-4929-9B1D-590991695B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79C11F-3E14-4BC1-9D53-EB22C56F4FEB}"/>
              </a:ext>
            </a:extLst>
          </p:cNvPr>
          <p:cNvSpPr>
            <a:spLocks noGrp="1"/>
          </p:cNvSpPr>
          <p:nvPr>
            <p:ph type="dt" sz="half" idx="10"/>
          </p:nvPr>
        </p:nvSpPr>
        <p:spPr/>
        <p:txBody>
          <a:bodyPr/>
          <a:lstStyle/>
          <a:p>
            <a:fld id="{9201D310-284C-4314-9C4B-652B5211F724}" type="datetimeFigureOut">
              <a:rPr lang="en-US" smtClean="0"/>
              <a:t>5/9/2022</a:t>
            </a:fld>
            <a:endParaRPr lang="en-US"/>
          </a:p>
        </p:txBody>
      </p:sp>
      <p:sp>
        <p:nvSpPr>
          <p:cNvPr id="8" name="Footer Placeholder 7">
            <a:extLst>
              <a:ext uri="{FF2B5EF4-FFF2-40B4-BE49-F238E27FC236}">
                <a16:creationId xmlns:a16="http://schemas.microsoft.com/office/drawing/2014/main" id="{94802572-8440-435B-85B1-E777D17553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66874E-24FF-4DDA-ADCE-FB54EBE59417}"/>
              </a:ext>
            </a:extLst>
          </p:cNvPr>
          <p:cNvSpPr>
            <a:spLocks noGrp="1"/>
          </p:cNvSpPr>
          <p:nvPr>
            <p:ph type="sldNum" sz="quarter" idx="12"/>
          </p:nvPr>
        </p:nvSpPr>
        <p:spPr/>
        <p:txBody>
          <a:bodyPr/>
          <a:lstStyle/>
          <a:p>
            <a:fld id="{0C65D584-A0ED-402B-9F1E-B981639A346A}" type="slidenum">
              <a:rPr lang="en-US" smtClean="0"/>
              <a:t>‹#›</a:t>
            </a:fld>
            <a:endParaRPr lang="en-US"/>
          </a:p>
        </p:txBody>
      </p:sp>
    </p:spTree>
    <p:extLst>
      <p:ext uri="{BB962C8B-B14F-4D97-AF65-F5344CB8AC3E}">
        <p14:creationId xmlns:p14="http://schemas.microsoft.com/office/powerpoint/2010/main" val="2959740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8C16-1C53-4F68-8D84-BC960F19D1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82DAFF-4FD1-4E20-83A6-416C314B7C45}"/>
              </a:ext>
            </a:extLst>
          </p:cNvPr>
          <p:cNvSpPr>
            <a:spLocks noGrp="1"/>
          </p:cNvSpPr>
          <p:nvPr>
            <p:ph type="dt" sz="half" idx="10"/>
          </p:nvPr>
        </p:nvSpPr>
        <p:spPr/>
        <p:txBody>
          <a:bodyPr/>
          <a:lstStyle/>
          <a:p>
            <a:fld id="{9201D310-284C-4314-9C4B-652B5211F724}" type="datetimeFigureOut">
              <a:rPr lang="en-US" smtClean="0"/>
              <a:t>5/9/2022</a:t>
            </a:fld>
            <a:endParaRPr lang="en-US"/>
          </a:p>
        </p:txBody>
      </p:sp>
      <p:sp>
        <p:nvSpPr>
          <p:cNvPr id="4" name="Footer Placeholder 3">
            <a:extLst>
              <a:ext uri="{FF2B5EF4-FFF2-40B4-BE49-F238E27FC236}">
                <a16:creationId xmlns:a16="http://schemas.microsoft.com/office/drawing/2014/main" id="{262C9425-34F6-47D0-BB3C-2B2AB5BADB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9E954F-FD11-40A1-992B-B12478849CC2}"/>
              </a:ext>
            </a:extLst>
          </p:cNvPr>
          <p:cNvSpPr>
            <a:spLocks noGrp="1"/>
          </p:cNvSpPr>
          <p:nvPr>
            <p:ph type="sldNum" sz="quarter" idx="12"/>
          </p:nvPr>
        </p:nvSpPr>
        <p:spPr/>
        <p:txBody>
          <a:bodyPr/>
          <a:lstStyle/>
          <a:p>
            <a:fld id="{0C65D584-A0ED-402B-9F1E-B981639A346A}" type="slidenum">
              <a:rPr lang="en-US" smtClean="0"/>
              <a:t>‹#›</a:t>
            </a:fld>
            <a:endParaRPr lang="en-US"/>
          </a:p>
        </p:txBody>
      </p:sp>
    </p:spTree>
    <p:extLst>
      <p:ext uri="{BB962C8B-B14F-4D97-AF65-F5344CB8AC3E}">
        <p14:creationId xmlns:p14="http://schemas.microsoft.com/office/powerpoint/2010/main" val="166009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B83525-C44F-4EE6-A722-96D174E93199}"/>
              </a:ext>
            </a:extLst>
          </p:cNvPr>
          <p:cNvSpPr>
            <a:spLocks noGrp="1"/>
          </p:cNvSpPr>
          <p:nvPr>
            <p:ph type="dt" sz="half" idx="10"/>
          </p:nvPr>
        </p:nvSpPr>
        <p:spPr/>
        <p:txBody>
          <a:bodyPr/>
          <a:lstStyle/>
          <a:p>
            <a:fld id="{9201D310-284C-4314-9C4B-652B5211F724}" type="datetimeFigureOut">
              <a:rPr lang="en-US" smtClean="0"/>
              <a:t>5/9/2022</a:t>
            </a:fld>
            <a:endParaRPr lang="en-US"/>
          </a:p>
        </p:txBody>
      </p:sp>
      <p:sp>
        <p:nvSpPr>
          <p:cNvPr id="3" name="Footer Placeholder 2">
            <a:extLst>
              <a:ext uri="{FF2B5EF4-FFF2-40B4-BE49-F238E27FC236}">
                <a16:creationId xmlns:a16="http://schemas.microsoft.com/office/drawing/2014/main" id="{ACC991F3-C50D-4C43-BEF6-424B810C13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F504EF-4CCD-4BC3-AF64-DEE842500251}"/>
              </a:ext>
            </a:extLst>
          </p:cNvPr>
          <p:cNvSpPr>
            <a:spLocks noGrp="1"/>
          </p:cNvSpPr>
          <p:nvPr>
            <p:ph type="sldNum" sz="quarter" idx="12"/>
          </p:nvPr>
        </p:nvSpPr>
        <p:spPr/>
        <p:txBody>
          <a:bodyPr/>
          <a:lstStyle/>
          <a:p>
            <a:fld id="{0C65D584-A0ED-402B-9F1E-B981639A346A}" type="slidenum">
              <a:rPr lang="en-US" smtClean="0"/>
              <a:t>‹#›</a:t>
            </a:fld>
            <a:endParaRPr lang="en-US"/>
          </a:p>
        </p:txBody>
      </p:sp>
    </p:spTree>
    <p:extLst>
      <p:ext uri="{BB962C8B-B14F-4D97-AF65-F5344CB8AC3E}">
        <p14:creationId xmlns:p14="http://schemas.microsoft.com/office/powerpoint/2010/main" val="73928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842C-9202-4562-9245-4D5FFB316D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4DCE62-FB68-48D7-AA0C-B3B8DA884E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ADC233-86F8-421F-8BBF-11A3284C3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13418-C54E-42F6-A408-7E214CC6D23D}"/>
              </a:ext>
            </a:extLst>
          </p:cNvPr>
          <p:cNvSpPr>
            <a:spLocks noGrp="1"/>
          </p:cNvSpPr>
          <p:nvPr>
            <p:ph type="dt" sz="half" idx="10"/>
          </p:nvPr>
        </p:nvSpPr>
        <p:spPr/>
        <p:txBody>
          <a:bodyPr/>
          <a:lstStyle/>
          <a:p>
            <a:fld id="{9201D310-284C-4314-9C4B-652B5211F724}" type="datetimeFigureOut">
              <a:rPr lang="en-US" smtClean="0"/>
              <a:t>5/9/2022</a:t>
            </a:fld>
            <a:endParaRPr lang="en-US"/>
          </a:p>
        </p:txBody>
      </p:sp>
      <p:sp>
        <p:nvSpPr>
          <p:cNvPr id="6" name="Footer Placeholder 5">
            <a:extLst>
              <a:ext uri="{FF2B5EF4-FFF2-40B4-BE49-F238E27FC236}">
                <a16:creationId xmlns:a16="http://schemas.microsoft.com/office/drawing/2014/main" id="{16BE0771-03AF-4E3E-9D98-54B166CF36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C7DC-7DEE-4EAC-BEAF-E33DFD3F0810}"/>
              </a:ext>
            </a:extLst>
          </p:cNvPr>
          <p:cNvSpPr>
            <a:spLocks noGrp="1"/>
          </p:cNvSpPr>
          <p:nvPr>
            <p:ph type="sldNum" sz="quarter" idx="12"/>
          </p:nvPr>
        </p:nvSpPr>
        <p:spPr/>
        <p:txBody>
          <a:bodyPr/>
          <a:lstStyle/>
          <a:p>
            <a:fld id="{0C65D584-A0ED-402B-9F1E-B981639A346A}" type="slidenum">
              <a:rPr lang="en-US" smtClean="0"/>
              <a:t>‹#›</a:t>
            </a:fld>
            <a:endParaRPr lang="en-US"/>
          </a:p>
        </p:txBody>
      </p:sp>
    </p:spTree>
    <p:extLst>
      <p:ext uri="{BB962C8B-B14F-4D97-AF65-F5344CB8AC3E}">
        <p14:creationId xmlns:p14="http://schemas.microsoft.com/office/powerpoint/2010/main" val="185160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0675-6394-493F-85D2-BD46972976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5A94C5-A550-40D9-B43C-F45BC7A4CA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DC707A-BA96-40C9-862D-EA0851DCC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A93641-CEB9-4E33-A070-C0A31EBE3260}"/>
              </a:ext>
            </a:extLst>
          </p:cNvPr>
          <p:cNvSpPr>
            <a:spLocks noGrp="1"/>
          </p:cNvSpPr>
          <p:nvPr>
            <p:ph type="dt" sz="half" idx="10"/>
          </p:nvPr>
        </p:nvSpPr>
        <p:spPr/>
        <p:txBody>
          <a:bodyPr/>
          <a:lstStyle/>
          <a:p>
            <a:fld id="{9201D310-284C-4314-9C4B-652B5211F724}" type="datetimeFigureOut">
              <a:rPr lang="en-US" smtClean="0"/>
              <a:t>5/9/2022</a:t>
            </a:fld>
            <a:endParaRPr lang="en-US"/>
          </a:p>
        </p:txBody>
      </p:sp>
      <p:sp>
        <p:nvSpPr>
          <p:cNvPr id="6" name="Footer Placeholder 5">
            <a:extLst>
              <a:ext uri="{FF2B5EF4-FFF2-40B4-BE49-F238E27FC236}">
                <a16:creationId xmlns:a16="http://schemas.microsoft.com/office/drawing/2014/main" id="{F00470A9-EC4A-4E43-9FBF-3B36BFC06F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913EB0-1A18-4507-802F-AD0544553D13}"/>
              </a:ext>
            </a:extLst>
          </p:cNvPr>
          <p:cNvSpPr>
            <a:spLocks noGrp="1"/>
          </p:cNvSpPr>
          <p:nvPr>
            <p:ph type="sldNum" sz="quarter" idx="12"/>
          </p:nvPr>
        </p:nvSpPr>
        <p:spPr/>
        <p:txBody>
          <a:bodyPr/>
          <a:lstStyle/>
          <a:p>
            <a:fld id="{0C65D584-A0ED-402B-9F1E-B981639A346A}" type="slidenum">
              <a:rPr lang="en-US" smtClean="0"/>
              <a:t>‹#›</a:t>
            </a:fld>
            <a:endParaRPr lang="en-US"/>
          </a:p>
        </p:txBody>
      </p:sp>
    </p:spTree>
    <p:extLst>
      <p:ext uri="{BB962C8B-B14F-4D97-AF65-F5344CB8AC3E}">
        <p14:creationId xmlns:p14="http://schemas.microsoft.com/office/powerpoint/2010/main" val="3296805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2FB1AB-7628-44FD-8E9C-2BAED61A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D4DE79-024F-422A-96F7-6505FBC080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E935A-98AD-40FB-9990-DFB5A1EA99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1D310-284C-4314-9C4B-652B5211F724}" type="datetimeFigureOut">
              <a:rPr lang="en-US" smtClean="0"/>
              <a:t>5/9/2022</a:t>
            </a:fld>
            <a:endParaRPr lang="en-US"/>
          </a:p>
        </p:txBody>
      </p:sp>
      <p:sp>
        <p:nvSpPr>
          <p:cNvPr id="5" name="Footer Placeholder 4">
            <a:extLst>
              <a:ext uri="{FF2B5EF4-FFF2-40B4-BE49-F238E27FC236}">
                <a16:creationId xmlns:a16="http://schemas.microsoft.com/office/drawing/2014/main" id="{69F28787-CE20-410E-B1AB-571E89ACD1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3DC3D5-21BD-43D2-86F9-A1AA21579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65D584-A0ED-402B-9F1E-B981639A346A}" type="slidenum">
              <a:rPr lang="en-US" smtClean="0"/>
              <a:t>‹#›</a:t>
            </a:fld>
            <a:endParaRPr lang="en-US"/>
          </a:p>
        </p:txBody>
      </p:sp>
    </p:spTree>
    <p:extLst>
      <p:ext uri="{BB962C8B-B14F-4D97-AF65-F5344CB8AC3E}">
        <p14:creationId xmlns:p14="http://schemas.microsoft.com/office/powerpoint/2010/main" val="3362470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504A0F7-807C-485A-A1EB-DABD5A9E24D6}"/>
              </a:ext>
            </a:extLst>
          </p:cNvPr>
          <p:cNvCxnSpPr/>
          <p:nvPr/>
        </p:nvCxnSpPr>
        <p:spPr>
          <a:xfrm>
            <a:off x="-114300" y="2122714"/>
            <a:ext cx="5600700" cy="6155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414F435-1C66-46B3-863A-AD5C1B424516}"/>
              </a:ext>
            </a:extLst>
          </p:cNvPr>
          <p:cNvCxnSpPr>
            <a:cxnSpLocks/>
          </p:cNvCxnSpPr>
          <p:nvPr/>
        </p:nvCxnSpPr>
        <p:spPr>
          <a:xfrm flipV="1">
            <a:off x="3989614" y="3429000"/>
            <a:ext cx="9612086" cy="3679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08E875A-AAE6-40B0-8895-24131EFCBFB2}"/>
              </a:ext>
            </a:extLst>
          </p:cNvPr>
          <p:cNvCxnSpPr>
            <a:cxnSpLocks/>
          </p:cNvCxnSpPr>
          <p:nvPr/>
        </p:nvCxnSpPr>
        <p:spPr>
          <a:xfrm flipH="1" flipV="1">
            <a:off x="8441871" y="-3265714"/>
            <a:ext cx="4060371" cy="69614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FA843B16-3DDD-4C1D-A2BF-8379EE3C62BB}"/>
              </a:ext>
            </a:extLst>
          </p:cNvPr>
          <p:cNvGrpSpPr/>
          <p:nvPr/>
        </p:nvGrpSpPr>
        <p:grpSpPr>
          <a:xfrm>
            <a:off x="354148" y="500108"/>
            <a:ext cx="2279090" cy="1074692"/>
            <a:chOff x="587828" y="662668"/>
            <a:chExt cx="1405889" cy="662939"/>
          </a:xfrm>
        </p:grpSpPr>
        <p:sp>
          <p:nvSpPr>
            <p:cNvPr id="11" name="Oval 10">
              <a:extLst>
                <a:ext uri="{FF2B5EF4-FFF2-40B4-BE49-F238E27FC236}">
                  <a16:creationId xmlns:a16="http://schemas.microsoft.com/office/drawing/2014/main" id="{572EF797-F078-44BF-8602-A39377C6FFD8}"/>
                </a:ext>
              </a:extLst>
            </p:cNvPr>
            <p:cNvSpPr/>
            <p:nvPr/>
          </p:nvSpPr>
          <p:spPr>
            <a:xfrm>
              <a:off x="587828" y="66266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335FA0F-3B35-4385-8931-E4B274F0EB09}"/>
                </a:ext>
              </a:extLst>
            </p:cNvPr>
            <p:cNvSpPr/>
            <p:nvPr/>
          </p:nvSpPr>
          <p:spPr>
            <a:xfrm>
              <a:off x="814523" y="66266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8049F63-7B37-4E29-8DED-91A8A77B6D5C}"/>
                </a:ext>
              </a:extLst>
            </p:cNvPr>
            <p:cNvSpPr/>
            <p:nvPr/>
          </p:nvSpPr>
          <p:spPr>
            <a:xfrm>
              <a:off x="1041218" y="66266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EDA3B99-091A-4DAB-9D1B-6E9A7ED8E78F}"/>
                </a:ext>
              </a:extLst>
            </p:cNvPr>
            <p:cNvSpPr/>
            <p:nvPr/>
          </p:nvSpPr>
          <p:spPr>
            <a:xfrm>
              <a:off x="1267913" y="66266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702EEED-C149-47D2-BB50-B1ADA22CF955}"/>
                </a:ext>
              </a:extLst>
            </p:cNvPr>
            <p:cNvSpPr/>
            <p:nvPr/>
          </p:nvSpPr>
          <p:spPr>
            <a:xfrm>
              <a:off x="1494608" y="66266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F9E707B-3B26-460E-A5C0-F4D0001DF092}"/>
                </a:ext>
              </a:extLst>
            </p:cNvPr>
            <p:cNvSpPr/>
            <p:nvPr/>
          </p:nvSpPr>
          <p:spPr>
            <a:xfrm>
              <a:off x="1721303" y="66266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00B9F7C1-5A8F-458C-84D4-B04ACE4D1A84}"/>
                </a:ext>
              </a:extLst>
            </p:cNvPr>
            <p:cNvSpPr/>
            <p:nvPr/>
          </p:nvSpPr>
          <p:spPr>
            <a:xfrm>
              <a:off x="1947998" y="66266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D9F22215-3011-49A9-B630-2468CB4150FE}"/>
                </a:ext>
              </a:extLst>
            </p:cNvPr>
            <p:cNvSpPr/>
            <p:nvPr/>
          </p:nvSpPr>
          <p:spPr>
            <a:xfrm>
              <a:off x="587828" y="81697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DE8180E-57F2-4802-BA80-367BA2505E03}"/>
                </a:ext>
              </a:extLst>
            </p:cNvPr>
            <p:cNvSpPr/>
            <p:nvPr/>
          </p:nvSpPr>
          <p:spPr>
            <a:xfrm>
              <a:off x="814523" y="81697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AA82E8D-B9CC-44F9-B1FA-75DDF6E4D848}"/>
                </a:ext>
              </a:extLst>
            </p:cNvPr>
            <p:cNvSpPr/>
            <p:nvPr/>
          </p:nvSpPr>
          <p:spPr>
            <a:xfrm>
              <a:off x="1041218" y="81697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0DFAB2D2-B71A-4772-A447-51335D30BD70}"/>
                </a:ext>
              </a:extLst>
            </p:cNvPr>
            <p:cNvSpPr/>
            <p:nvPr/>
          </p:nvSpPr>
          <p:spPr>
            <a:xfrm>
              <a:off x="1267913" y="81697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B97B005C-E2C9-4B99-AAB5-8BCBB89FC8F4}"/>
                </a:ext>
              </a:extLst>
            </p:cNvPr>
            <p:cNvSpPr/>
            <p:nvPr/>
          </p:nvSpPr>
          <p:spPr>
            <a:xfrm>
              <a:off x="1494608" y="81697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65E17FB-D520-4552-97E9-F322F7F5B932}"/>
                </a:ext>
              </a:extLst>
            </p:cNvPr>
            <p:cNvSpPr/>
            <p:nvPr/>
          </p:nvSpPr>
          <p:spPr>
            <a:xfrm>
              <a:off x="1721303" y="81697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BB7ABE42-9EF3-47D8-A8E2-AC864F9EC39B}"/>
                </a:ext>
              </a:extLst>
            </p:cNvPr>
            <p:cNvSpPr/>
            <p:nvPr/>
          </p:nvSpPr>
          <p:spPr>
            <a:xfrm>
              <a:off x="1947998" y="81697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5A76EE2-FE50-45E6-8B06-2CBCEE5D1652}"/>
                </a:ext>
              </a:extLst>
            </p:cNvPr>
            <p:cNvSpPr/>
            <p:nvPr/>
          </p:nvSpPr>
          <p:spPr>
            <a:xfrm>
              <a:off x="587828" y="97127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0F26E49E-DD54-457C-A88F-A4F06F6B0498}"/>
                </a:ext>
              </a:extLst>
            </p:cNvPr>
            <p:cNvSpPr/>
            <p:nvPr/>
          </p:nvSpPr>
          <p:spPr>
            <a:xfrm>
              <a:off x="814523" y="97127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7AB94F50-4039-4BE9-AD7C-7DFAB9F87349}"/>
                </a:ext>
              </a:extLst>
            </p:cNvPr>
            <p:cNvSpPr/>
            <p:nvPr/>
          </p:nvSpPr>
          <p:spPr>
            <a:xfrm>
              <a:off x="1041218" y="97127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579A94CC-ADEB-4A26-9A2D-2E550964B474}"/>
                </a:ext>
              </a:extLst>
            </p:cNvPr>
            <p:cNvSpPr/>
            <p:nvPr/>
          </p:nvSpPr>
          <p:spPr>
            <a:xfrm>
              <a:off x="1267913" y="97127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414D92EE-5C15-428F-87A1-71AE2F2253F0}"/>
                </a:ext>
              </a:extLst>
            </p:cNvPr>
            <p:cNvSpPr/>
            <p:nvPr/>
          </p:nvSpPr>
          <p:spPr>
            <a:xfrm>
              <a:off x="1494608" y="97127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53C0AFB-1558-436A-BCF0-D7544EF1D070}"/>
                </a:ext>
              </a:extLst>
            </p:cNvPr>
            <p:cNvSpPr/>
            <p:nvPr/>
          </p:nvSpPr>
          <p:spPr>
            <a:xfrm>
              <a:off x="1721303" y="97127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62042D47-B0F7-443D-9966-91F878BA651D}"/>
                </a:ext>
              </a:extLst>
            </p:cNvPr>
            <p:cNvSpPr/>
            <p:nvPr/>
          </p:nvSpPr>
          <p:spPr>
            <a:xfrm>
              <a:off x="1947998" y="97127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F0555964-1A8D-4077-A319-9826E842FE33}"/>
                </a:ext>
              </a:extLst>
            </p:cNvPr>
            <p:cNvSpPr/>
            <p:nvPr/>
          </p:nvSpPr>
          <p:spPr>
            <a:xfrm>
              <a:off x="587828" y="112558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142A0293-0FCE-482B-B9B7-635A581F019A}"/>
                </a:ext>
              </a:extLst>
            </p:cNvPr>
            <p:cNvSpPr/>
            <p:nvPr/>
          </p:nvSpPr>
          <p:spPr>
            <a:xfrm>
              <a:off x="814523" y="112558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1790461-92BD-4429-8704-E40AF9A2A665}"/>
                </a:ext>
              </a:extLst>
            </p:cNvPr>
            <p:cNvSpPr/>
            <p:nvPr/>
          </p:nvSpPr>
          <p:spPr>
            <a:xfrm>
              <a:off x="1041218" y="112558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A8ACDBF-8FC2-4781-B236-127D89174070}"/>
                </a:ext>
              </a:extLst>
            </p:cNvPr>
            <p:cNvSpPr/>
            <p:nvPr/>
          </p:nvSpPr>
          <p:spPr>
            <a:xfrm>
              <a:off x="1267913" y="112558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275FB9E0-EBD4-4A84-AEA2-B560D1F4F0E5}"/>
                </a:ext>
              </a:extLst>
            </p:cNvPr>
            <p:cNvSpPr/>
            <p:nvPr/>
          </p:nvSpPr>
          <p:spPr>
            <a:xfrm>
              <a:off x="1494608" y="112558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18AE69FC-548D-44F6-979E-EE3C4634EC7F}"/>
                </a:ext>
              </a:extLst>
            </p:cNvPr>
            <p:cNvSpPr/>
            <p:nvPr/>
          </p:nvSpPr>
          <p:spPr>
            <a:xfrm>
              <a:off x="1721303" y="112558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FC22B2E6-1C2C-462B-B844-4914D957DDC0}"/>
                </a:ext>
              </a:extLst>
            </p:cNvPr>
            <p:cNvSpPr/>
            <p:nvPr/>
          </p:nvSpPr>
          <p:spPr>
            <a:xfrm>
              <a:off x="1947998" y="112558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CE0F29B-FB6A-4F8F-B007-A256F5416FBF}"/>
                </a:ext>
              </a:extLst>
            </p:cNvPr>
            <p:cNvSpPr/>
            <p:nvPr/>
          </p:nvSpPr>
          <p:spPr>
            <a:xfrm>
              <a:off x="587828" y="127988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2F4609D-958D-4BDF-8B28-04786AABB22F}"/>
                </a:ext>
              </a:extLst>
            </p:cNvPr>
            <p:cNvSpPr/>
            <p:nvPr/>
          </p:nvSpPr>
          <p:spPr>
            <a:xfrm>
              <a:off x="814523" y="127988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AB3C2211-34DC-4322-B9F4-2B104DB0B2ED}"/>
                </a:ext>
              </a:extLst>
            </p:cNvPr>
            <p:cNvSpPr/>
            <p:nvPr/>
          </p:nvSpPr>
          <p:spPr>
            <a:xfrm>
              <a:off x="1041218" y="127988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186B287-BC03-47CF-81E0-18E874FE0143}"/>
                </a:ext>
              </a:extLst>
            </p:cNvPr>
            <p:cNvSpPr/>
            <p:nvPr/>
          </p:nvSpPr>
          <p:spPr>
            <a:xfrm>
              <a:off x="1267913" y="127988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72D500AC-C57C-4388-8B25-3313067B1705}"/>
                </a:ext>
              </a:extLst>
            </p:cNvPr>
            <p:cNvSpPr/>
            <p:nvPr/>
          </p:nvSpPr>
          <p:spPr>
            <a:xfrm>
              <a:off x="1494608" y="127988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77D88605-DDFA-47A0-A860-D8AADD64D3B1}"/>
                </a:ext>
              </a:extLst>
            </p:cNvPr>
            <p:cNvSpPr/>
            <p:nvPr/>
          </p:nvSpPr>
          <p:spPr>
            <a:xfrm>
              <a:off x="1721303" y="127988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D529EBD5-DDE9-424F-B181-6DB79A42C108}"/>
                </a:ext>
              </a:extLst>
            </p:cNvPr>
            <p:cNvSpPr/>
            <p:nvPr/>
          </p:nvSpPr>
          <p:spPr>
            <a:xfrm>
              <a:off x="1947998" y="127988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Box 81">
            <a:extLst>
              <a:ext uri="{FF2B5EF4-FFF2-40B4-BE49-F238E27FC236}">
                <a16:creationId xmlns:a16="http://schemas.microsoft.com/office/drawing/2014/main" id="{7A74A524-E386-4107-A66D-0A7B1646C4A5}"/>
              </a:ext>
            </a:extLst>
          </p:cNvPr>
          <p:cNvSpPr txBox="1"/>
          <p:nvPr/>
        </p:nvSpPr>
        <p:spPr>
          <a:xfrm>
            <a:off x="1969290" y="2367171"/>
            <a:ext cx="8519416" cy="2585323"/>
          </a:xfrm>
          <a:prstGeom prst="rect">
            <a:avLst/>
          </a:prstGeom>
          <a:noFill/>
        </p:spPr>
        <p:txBody>
          <a:bodyPr wrap="square" rtlCol="0">
            <a:spAutoFit/>
          </a:bodyPr>
          <a:lstStyle/>
          <a:p>
            <a:pPr algn="ctr"/>
            <a:r>
              <a:rPr lang="en-US" sz="5400">
                <a:latin typeface="iCiel Novecento sans ExtBd" panose="00000900000000000000" pitchFamily="50" charset="0"/>
              </a:rPr>
              <a:t>PHƯƠNG PHÁP THIẾT KẾ THUẬT TOÁN </a:t>
            </a:r>
          </a:p>
          <a:p>
            <a:pPr algn="ctr"/>
            <a:r>
              <a:rPr lang="en-US" sz="5400">
                <a:latin typeface="iCiel Novecento sans ExtBd" panose="00000900000000000000" pitchFamily="50" charset="0"/>
              </a:rPr>
              <a:t>DYNAMIC PROGRAMMING</a:t>
            </a:r>
          </a:p>
        </p:txBody>
      </p:sp>
    </p:spTree>
    <p:extLst>
      <p:ext uri="{BB962C8B-B14F-4D97-AF65-F5344CB8AC3E}">
        <p14:creationId xmlns:p14="http://schemas.microsoft.com/office/powerpoint/2010/main" val="652342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4F825AF-517A-4E74-85B7-BDAB608710C0}"/>
              </a:ext>
            </a:extLst>
          </p:cNvPr>
          <p:cNvSpPr/>
          <p:nvPr/>
        </p:nvSpPr>
        <p:spPr>
          <a:xfrm>
            <a:off x="354148"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5F24156-6D2B-4936-A24B-AD9B68B8E30B}"/>
              </a:ext>
            </a:extLst>
          </p:cNvPr>
          <p:cNvSpPr/>
          <p:nvPr/>
        </p:nvSpPr>
        <p:spPr>
          <a:xfrm>
            <a:off x="721644"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8436F-431E-4648-9073-EB77A8AB9175}"/>
              </a:ext>
            </a:extLst>
          </p:cNvPr>
          <p:cNvSpPr/>
          <p:nvPr/>
        </p:nvSpPr>
        <p:spPr>
          <a:xfrm>
            <a:off x="354148"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0BDE6F7-8E26-4EFF-9CBF-6CB6E3DA339C}"/>
              </a:ext>
            </a:extLst>
          </p:cNvPr>
          <p:cNvSpPr/>
          <p:nvPr/>
        </p:nvSpPr>
        <p:spPr>
          <a:xfrm>
            <a:off x="721644"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7A06E0-E6EB-4F28-AE4E-627F358BD233}"/>
              </a:ext>
            </a:extLst>
          </p:cNvPr>
          <p:cNvSpPr/>
          <p:nvPr/>
        </p:nvSpPr>
        <p:spPr>
          <a:xfrm>
            <a:off x="354148"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65A2FE6-34D6-4614-8C4B-5FA6FBCEF2D9}"/>
              </a:ext>
            </a:extLst>
          </p:cNvPr>
          <p:cNvSpPr/>
          <p:nvPr/>
        </p:nvSpPr>
        <p:spPr>
          <a:xfrm>
            <a:off x="721644"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EF867A3-246E-417F-A44D-4FFA812801AE}"/>
              </a:ext>
            </a:extLst>
          </p:cNvPr>
          <p:cNvSpPr/>
          <p:nvPr/>
        </p:nvSpPr>
        <p:spPr>
          <a:xfrm>
            <a:off x="354148"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CE815C7-0089-478B-9CD7-448EDD3B1F12}"/>
              </a:ext>
            </a:extLst>
          </p:cNvPr>
          <p:cNvSpPr/>
          <p:nvPr/>
        </p:nvSpPr>
        <p:spPr>
          <a:xfrm>
            <a:off x="721644"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2C252C4-7D92-4F55-806B-A18DAE4B3497}"/>
              </a:ext>
            </a:extLst>
          </p:cNvPr>
          <p:cNvSpPr/>
          <p:nvPr/>
        </p:nvSpPr>
        <p:spPr>
          <a:xfrm>
            <a:off x="354148"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4C39CDE-D70E-4E85-B485-5355AAC12A6E}"/>
              </a:ext>
            </a:extLst>
          </p:cNvPr>
          <p:cNvSpPr/>
          <p:nvPr/>
        </p:nvSpPr>
        <p:spPr>
          <a:xfrm>
            <a:off x="721644"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EEDA6A5-EA2B-488B-9CE7-060DEE0045FB}"/>
              </a:ext>
            </a:extLst>
          </p:cNvPr>
          <p:cNvSpPr txBox="1"/>
          <p:nvPr/>
        </p:nvSpPr>
        <p:spPr>
          <a:xfrm>
            <a:off x="1146185" y="1715344"/>
            <a:ext cx="8536658" cy="769441"/>
          </a:xfrm>
          <a:prstGeom prst="rect">
            <a:avLst/>
          </a:prstGeom>
          <a:noFill/>
        </p:spPr>
        <p:txBody>
          <a:bodyPr wrap="square" rtlCol="0">
            <a:spAutoFit/>
          </a:bodyPr>
          <a:lstStyle/>
          <a:p>
            <a:r>
              <a:rPr lang="it-IT" sz="4400" b="0" i="0">
                <a:solidFill>
                  <a:sysClr val="windowText" lastClr="000000"/>
                </a:solidFill>
                <a:effectLst/>
                <a:latin typeface="iCiel Novecento sans ExtBd" panose="00000900000000000000" pitchFamily="50" charset="0"/>
              </a:rPr>
              <a:t>Các bài toán con chồng chéo:</a:t>
            </a:r>
            <a:endParaRPr lang="en-US" sz="4400">
              <a:solidFill>
                <a:sysClr val="windowText" lastClr="000000"/>
              </a:solidFill>
              <a:latin typeface="iCiel Novecento sans ExtBd" panose="00000900000000000000" pitchFamily="50" charset="0"/>
            </a:endParaRPr>
          </a:p>
        </p:txBody>
      </p:sp>
      <p:sp>
        <p:nvSpPr>
          <p:cNvPr id="45" name="TextBox 44">
            <a:extLst>
              <a:ext uri="{FF2B5EF4-FFF2-40B4-BE49-F238E27FC236}">
                <a16:creationId xmlns:a16="http://schemas.microsoft.com/office/drawing/2014/main" id="{98B45AB1-A734-4E57-B689-46ED2A266580}"/>
              </a:ext>
            </a:extLst>
          </p:cNvPr>
          <p:cNvSpPr txBox="1"/>
          <p:nvPr/>
        </p:nvSpPr>
        <p:spPr>
          <a:xfrm>
            <a:off x="1146185" y="2689703"/>
            <a:ext cx="8736046" cy="1569660"/>
          </a:xfrm>
          <a:prstGeom prst="rect">
            <a:avLst/>
          </a:prstGeom>
          <a:noFill/>
        </p:spPr>
        <p:txBody>
          <a:bodyPr wrap="square">
            <a:spAutoFit/>
          </a:bodyPr>
          <a:lstStyle/>
          <a:p>
            <a:r>
              <a:rPr lang="vi-VN" sz="3200" b="0" i="0">
                <a:solidFill>
                  <a:sysClr val="windowText" lastClr="000000"/>
                </a:solidFill>
                <a:effectLst/>
                <a:latin typeface="+mj-lt"/>
              </a:rPr>
              <a:t>Bất kỳ bài toán nào cũng có các bài toán con trùng nhau nếu việc tìm lời giải của nó liên quan đến việc giải cùng một bài toán con nhiều lần.</a:t>
            </a:r>
            <a:endParaRPr lang="en-US" sz="3200">
              <a:solidFill>
                <a:sysClr val="windowText" lastClr="000000"/>
              </a:solidFill>
              <a:latin typeface="+mj-lt"/>
            </a:endParaRPr>
          </a:p>
        </p:txBody>
      </p:sp>
      <p:cxnSp>
        <p:nvCxnSpPr>
          <p:cNvPr id="16" name="Straight Connector 15">
            <a:extLst>
              <a:ext uri="{FF2B5EF4-FFF2-40B4-BE49-F238E27FC236}">
                <a16:creationId xmlns:a16="http://schemas.microsoft.com/office/drawing/2014/main" id="{E2638895-75C5-4E52-ACEF-DEF474119700}"/>
              </a:ext>
            </a:extLst>
          </p:cNvPr>
          <p:cNvCxnSpPr/>
          <p:nvPr/>
        </p:nvCxnSpPr>
        <p:spPr>
          <a:xfrm>
            <a:off x="5869656" y="-2893896"/>
            <a:ext cx="5600700" cy="6155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275F210-D8DF-408C-9D37-3CDF80C0DAFA}"/>
              </a:ext>
            </a:extLst>
          </p:cNvPr>
          <p:cNvCxnSpPr>
            <a:cxnSpLocks/>
          </p:cNvCxnSpPr>
          <p:nvPr/>
        </p:nvCxnSpPr>
        <p:spPr>
          <a:xfrm flipV="1">
            <a:off x="9797143" y="3256261"/>
            <a:ext cx="1673213" cy="3432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0986442-7771-41F4-B242-77BBC64C59B8}"/>
              </a:ext>
            </a:extLst>
          </p:cNvPr>
          <p:cNvCxnSpPr>
            <a:cxnSpLocks/>
          </p:cNvCxnSpPr>
          <p:nvPr/>
        </p:nvCxnSpPr>
        <p:spPr>
          <a:xfrm flipH="1">
            <a:off x="-1005840" y="6688999"/>
            <a:ext cx="10802983" cy="169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660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4F825AF-517A-4E74-85B7-BDAB608710C0}"/>
              </a:ext>
            </a:extLst>
          </p:cNvPr>
          <p:cNvSpPr/>
          <p:nvPr/>
        </p:nvSpPr>
        <p:spPr>
          <a:xfrm>
            <a:off x="354148"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5F24156-6D2B-4936-A24B-AD9B68B8E30B}"/>
              </a:ext>
            </a:extLst>
          </p:cNvPr>
          <p:cNvSpPr/>
          <p:nvPr/>
        </p:nvSpPr>
        <p:spPr>
          <a:xfrm>
            <a:off x="721644"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8436F-431E-4648-9073-EB77A8AB9175}"/>
              </a:ext>
            </a:extLst>
          </p:cNvPr>
          <p:cNvSpPr/>
          <p:nvPr/>
        </p:nvSpPr>
        <p:spPr>
          <a:xfrm>
            <a:off x="354148"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0BDE6F7-8E26-4EFF-9CBF-6CB6E3DA339C}"/>
              </a:ext>
            </a:extLst>
          </p:cNvPr>
          <p:cNvSpPr/>
          <p:nvPr/>
        </p:nvSpPr>
        <p:spPr>
          <a:xfrm>
            <a:off x="721644"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7A06E0-E6EB-4F28-AE4E-627F358BD233}"/>
              </a:ext>
            </a:extLst>
          </p:cNvPr>
          <p:cNvSpPr/>
          <p:nvPr/>
        </p:nvSpPr>
        <p:spPr>
          <a:xfrm>
            <a:off x="354148"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65A2FE6-34D6-4614-8C4B-5FA6FBCEF2D9}"/>
              </a:ext>
            </a:extLst>
          </p:cNvPr>
          <p:cNvSpPr/>
          <p:nvPr/>
        </p:nvSpPr>
        <p:spPr>
          <a:xfrm>
            <a:off x="721644"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EF867A3-246E-417F-A44D-4FFA812801AE}"/>
              </a:ext>
            </a:extLst>
          </p:cNvPr>
          <p:cNvSpPr/>
          <p:nvPr/>
        </p:nvSpPr>
        <p:spPr>
          <a:xfrm>
            <a:off x="354148"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CE815C7-0089-478B-9CD7-448EDD3B1F12}"/>
              </a:ext>
            </a:extLst>
          </p:cNvPr>
          <p:cNvSpPr/>
          <p:nvPr/>
        </p:nvSpPr>
        <p:spPr>
          <a:xfrm>
            <a:off x="721644"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2C252C4-7D92-4F55-806B-A18DAE4B3497}"/>
              </a:ext>
            </a:extLst>
          </p:cNvPr>
          <p:cNvSpPr/>
          <p:nvPr/>
        </p:nvSpPr>
        <p:spPr>
          <a:xfrm>
            <a:off x="354148"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4C39CDE-D70E-4E85-B485-5355AAC12A6E}"/>
              </a:ext>
            </a:extLst>
          </p:cNvPr>
          <p:cNvSpPr/>
          <p:nvPr/>
        </p:nvSpPr>
        <p:spPr>
          <a:xfrm>
            <a:off x="721644"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EEDA6A5-EA2B-488B-9CE7-060DEE0045FB}"/>
              </a:ext>
            </a:extLst>
          </p:cNvPr>
          <p:cNvSpPr txBox="1"/>
          <p:nvPr/>
        </p:nvSpPr>
        <p:spPr>
          <a:xfrm>
            <a:off x="1146185" y="1715344"/>
            <a:ext cx="8536658" cy="769441"/>
          </a:xfrm>
          <a:prstGeom prst="rect">
            <a:avLst/>
          </a:prstGeom>
          <a:noFill/>
        </p:spPr>
        <p:txBody>
          <a:bodyPr wrap="square" rtlCol="0">
            <a:spAutoFit/>
          </a:bodyPr>
          <a:lstStyle/>
          <a:p>
            <a:r>
              <a:rPr lang="es-ES" sz="4400" b="0" i="0">
                <a:solidFill>
                  <a:sysClr val="windowText" lastClr="000000"/>
                </a:solidFill>
                <a:effectLst/>
                <a:latin typeface="iCiel Novecento sans ExtBd" panose="00000900000000000000" pitchFamily="50" charset="0"/>
              </a:rPr>
              <a:t>cấu trúc con tối ưu:</a:t>
            </a:r>
            <a:endParaRPr lang="en-US" sz="4400">
              <a:solidFill>
                <a:sysClr val="windowText" lastClr="000000"/>
              </a:solidFill>
              <a:latin typeface="iCiel Novecento sans ExtBd" panose="00000900000000000000" pitchFamily="50" charset="0"/>
            </a:endParaRPr>
          </a:p>
        </p:txBody>
      </p:sp>
      <p:sp>
        <p:nvSpPr>
          <p:cNvPr id="45" name="TextBox 44">
            <a:extLst>
              <a:ext uri="{FF2B5EF4-FFF2-40B4-BE49-F238E27FC236}">
                <a16:creationId xmlns:a16="http://schemas.microsoft.com/office/drawing/2014/main" id="{98B45AB1-A734-4E57-B689-46ED2A266580}"/>
              </a:ext>
            </a:extLst>
          </p:cNvPr>
          <p:cNvSpPr txBox="1"/>
          <p:nvPr/>
        </p:nvSpPr>
        <p:spPr>
          <a:xfrm>
            <a:off x="1146186" y="2657985"/>
            <a:ext cx="9021272" cy="1077218"/>
          </a:xfrm>
          <a:prstGeom prst="rect">
            <a:avLst/>
          </a:prstGeom>
          <a:noFill/>
        </p:spPr>
        <p:txBody>
          <a:bodyPr wrap="square">
            <a:spAutoFit/>
          </a:bodyPr>
          <a:lstStyle/>
          <a:p>
            <a:r>
              <a:rPr lang="en-US" sz="3200">
                <a:solidFill>
                  <a:sysClr val="windowText" lastClr="000000"/>
                </a:solidFill>
                <a:latin typeface="+mj-lt"/>
              </a:rPr>
              <a:t>N</a:t>
            </a:r>
            <a:r>
              <a:rPr lang="vi-VN" sz="3200" b="0" i="0">
                <a:solidFill>
                  <a:sysClr val="windowText" lastClr="000000"/>
                </a:solidFill>
                <a:effectLst/>
                <a:latin typeface="+mj-lt"/>
              </a:rPr>
              <a:t>ếu giải pháp tối ưu tổng thể của</a:t>
            </a:r>
            <a:r>
              <a:rPr lang="en-US" sz="3200" b="0" i="0">
                <a:solidFill>
                  <a:sysClr val="windowText" lastClr="000000"/>
                </a:solidFill>
                <a:effectLst/>
                <a:latin typeface="+mj-lt"/>
              </a:rPr>
              <a:t> bài toán</a:t>
            </a:r>
            <a:r>
              <a:rPr lang="vi-VN" sz="3200" b="0" i="0">
                <a:solidFill>
                  <a:sysClr val="windowText" lastClr="000000"/>
                </a:solidFill>
                <a:effectLst/>
                <a:latin typeface="+mj-lt"/>
              </a:rPr>
              <a:t> được xây dựng từ các giải pháp tối ưu của các bài toán con</a:t>
            </a:r>
            <a:endParaRPr lang="en-US" sz="3200">
              <a:solidFill>
                <a:sysClr val="windowText" lastClr="000000"/>
              </a:solidFill>
              <a:latin typeface="+mj-lt"/>
            </a:endParaRPr>
          </a:p>
        </p:txBody>
      </p:sp>
      <p:cxnSp>
        <p:nvCxnSpPr>
          <p:cNvPr id="16" name="Straight Connector 15">
            <a:extLst>
              <a:ext uri="{FF2B5EF4-FFF2-40B4-BE49-F238E27FC236}">
                <a16:creationId xmlns:a16="http://schemas.microsoft.com/office/drawing/2014/main" id="{8CD8E501-163E-4842-8DD3-DEB6EE00EB4A}"/>
              </a:ext>
            </a:extLst>
          </p:cNvPr>
          <p:cNvCxnSpPr/>
          <p:nvPr/>
        </p:nvCxnSpPr>
        <p:spPr>
          <a:xfrm>
            <a:off x="5869656" y="-2893896"/>
            <a:ext cx="5600700" cy="6155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7D99067-37AA-474A-9D83-CCEC96E2975F}"/>
              </a:ext>
            </a:extLst>
          </p:cNvPr>
          <p:cNvCxnSpPr>
            <a:cxnSpLocks/>
          </p:cNvCxnSpPr>
          <p:nvPr/>
        </p:nvCxnSpPr>
        <p:spPr>
          <a:xfrm flipV="1">
            <a:off x="9797143" y="3256261"/>
            <a:ext cx="1673213" cy="3432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A0E0860-7D32-44BA-A3BB-454FFA8DE673}"/>
              </a:ext>
            </a:extLst>
          </p:cNvPr>
          <p:cNvCxnSpPr>
            <a:cxnSpLocks/>
          </p:cNvCxnSpPr>
          <p:nvPr/>
        </p:nvCxnSpPr>
        <p:spPr>
          <a:xfrm flipH="1">
            <a:off x="-1005840" y="6688999"/>
            <a:ext cx="10802983" cy="169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428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4A32E-4AFA-90FE-5EB6-7334B9F8FD19}"/>
              </a:ext>
            </a:extLst>
          </p:cNvPr>
          <p:cNvSpPr txBox="1"/>
          <p:nvPr/>
        </p:nvSpPr>
        <p:spPr>
          <a:xfrm>
            <a:off x="529390" y="288757"/>
            <a:ext cx="10459452" cy="923330"/>
          </a:xfrm>
          <a:prstGeom prst="rect">
            <a:avLst/>
          </a:prstGeom>
          <a:noFill/>
        </p:spPr>
        <p:txBody>
          <a:bodyPr wrap="square" rtlCol="0">
            <a:spAutoFit/>
          </a:bodyPr>
          <a:lstStyle/>
          <a:p>
            <a:r>
              <a:rPr lang="en-US" sz="5400" b="1">
                <a:latin typeface="iCiel Brandon Text Bold" panose="020B0803020203060203" pitchFamily="34" charset="0"/>
              </a:rPr>
              <a:t>Tìm đường đi ngắn nhất từ q -&gt; t</a:t>
            </a:r>
          </a:p>
        </p:txBody>
      </p:sp>
      <p:sp>
        <p:nvSpPr>
          <p:cNvPr id="4" name="Circle: Hollow 3">
            <a:extLst>
              <a:ext uri="{FF2B5EF4-FFF2-40B4-BE49-F238E27FC236}">
                <a16:creationId xmlns:a16="http://schemas.microsoft.com/office/drawing/2014/main" id="{3C7589E7-63A1-31F7-0DED-108437D56612}"/>
              </a:ext>
            </a:extLst>
          </p:cNvPr>
          <p:cNvSpPr/>
          <p:nvPr/>
        </p:nvSpPr>
        <p:spPr>
          <a:xfrm>
            <a:off x="3315108" y="1750927"/>
            <a:ext cx="928885" cy="928885"/>
          </a:xfrm>
          <a:prstGeom prst="donut">
            <a:avLst>
              <a:gd name="adj" fmla="val 436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a:solidFill>
                  <a:schemeClr val="tx1"/>
                </a:solidFill>
              </a:rPr>
              <a:t>q</a:t>
            </a:r>
          </a:p>
        </p:txBody>
      </p:sp>
      <p:sp>
        <p:nvSpPr>
          <p:cNvPr id="5" name="Circle: Hollow 4">
            <a:extLst>
              <a:ext uri="{FF2B5EF4-FFF2-40B4-BE49-F238E27FC236}">
                <a16:creationId xmlns:a16="http://schemas.microsoft.com/office/drawing/2014/main" id="{B24D041A-F169-9BBD-4573-D70082FC2C4C}"/>
              </a:ext>
            </a:extLst>
          </p:cNvPr>
          <p:cNvSpPr/>
          <p:nvPr/>
        </p:nvSpPr>
        <p:spPr>
          <a:xfrm>
            <a:off x="6725613" y="1742362"/>
            <a:ext cx="928885" cy="928885"/>
          </a:xfrm>
          <a:prstGeom prst="donut">
            <a:avLst>
              <a:gd name="adj" fmla="val 436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a:solidFill>
                  <a:schemeClr val="tx1"/>
                </a:solidFill>
              </a:rPr>
              <a:t>r</a:t>
            </a:r>
          </a:p>
        </p:txBody>
      </p:sp>
      <p:sp>
        <p:nvSpPr>
          <p:cNvPr id="6" name="Circle: Hollow 5">
            <a:extLst>
              <a:ext uri="{FF2B5EF4-FFF2-40B4-BE49-F238E27FC236}">
                <a16:creationId xmlns:a16="http://schemas.microsoft.com/office/drawing/2014/main" id="{B3FAD332-E937-4D25-322E-FDAEB60ECD07}"/>
              </a:ext>
            </a:extLst>
          </p:cNvPr>
          <p:cNvSpPr/>
          <p:nvPr/>
        </p:nvSpPr>
        <p:spPr>
          <a:xfrm>
            <a:off x="3315108" y="5076555"/>
            <a:ext cx="928885" cy="928885"/>
          </a:xfrm>
          <a:prstGeom prst="donut">
            <a:avLst>
              <a:gd name="adj" fmla="val 436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a:solidFill>
                  <a:schemeClr val="tx1"/>
                </a:solidFill>
              </a:rPr>
              <a:t>s</a:t>
            </a:r>
          </a:p>
        </p:txBody>
      </p:sp>
      <p:sp>
        <p:nvSpPr>
          <p:cNvPr id="7" name="Circle: Hollow 6">
            <a:extLst>
              <a:ext uri="{FF2B5EF4-FFF2-40B4-BE49-F238E27FC236}">
                <a16:creationId xmlns:a16="http://schemas.microsoft.com/office/drawing/2014/main" id="{947E4B9E-2A74-69D2-C577-1A34E0D7CF56}"/>
              </a:ext>
            </a:extLst>
          </p:cNvPr>
          <p:cNvSpPr/>
          <p:nvPr/>
        </p:nvSpPr>
        <p:spPr>
          <a:xfrm>
            <a:off x="6725613" y="5067990"/>
            <a:ext cx="928885" cy="937450"/>
          </a:xfrm>
          <a:prstGeom prst="donut">
            <a:avLst>
              <a:gd name="adj" fmla="val 436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a:solidFill>
                  <a:schemeClr val="tx1"/>
                </a:solidFill>
              </a:rPr>
              <a:t>t</a:t>
            </a:r>
          </a:p>
        </p:txBody>
      </p:sp>
      <p:cxnSp>
        <p:nvCxnSpPr>
          <p:cNvPr id="9" name="Straight Connector 8">
            <a:extLst>
              <a:ext uri="{FF2B5EF4-FFF2-40B4-BE49-F238E27FC236}">
                <a16:creationId xmlns:a16="http://schemas.microsoft.com/office/drawing/2014/main" id="{3B9D1F14-7BB1-89AB-7F44-C2727CE2F2E4}"/>
              </a:ext>
            </a:extLst>
          </p:cNvPr>
          <p:cNvCxnSpPr>
            <a:stCxn id="4" idx="6"/>
            <a:endCxn id="5" idx="2"/>
          </p:cNvCxnSpPr>
          <p:nvPr/>
        </p:nvCxnSpPr>
        <p:spPr>
          <a:xfrm flipV="1">
            <a:off x="4243993" y="2206805"/>
            <a:ext cx="2481620" cy="85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CEAC24-DB10-0E6B-18EF-85875B468092}"/>
              </a:ext>
            </a:extLst>
          </p:cNvPr>
          <p:cNvCxnSpPr/>
          <p:nvPr/>
        </p:nvCxnSpPr>
        <p:spPr>
          <a:xfrm flipV="1">
            <a:off x="4243993" y="5536715"/>
            <a:ext cx="2481620" cy="85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A0F4E6C-309E-91A2-3699-A5C04F75533C}"/>
              </a:ext>
            </a:extLst>
          </p:cNvPr>
          <p:cNvCxnSpPr>
            <a:cxnSpLocks/>
          </p:cNvCxnSpPr>
          <p:nvPr/>
        </p:nvCxnSpPr>
        <p:spPr>
          <a:xfrm rot="5400000" flipV="1">
            <a:off x="2538741" y="3873901"/>
            <a:ext cx="2481620" cy="85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893AA54-7AAD-8A79-8744-E1207D40F954}"/>
              </a:ext>
            </a:extLst>
          </p:cNvPr>
          <p:cNvCxnSpPr>
            <a:cxnSpLocks/>
          </p:cNvCxnSpPr>
          <p:nvPr/>
        </p:nvCxnSpPr>
        <p:spPr>
          <a:xfrm rot="5400000" flipV="1">
            <a:off x="2538742" y="3873901"/>
            <a:ext cx="2481620" cy="85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269BBF5-04A3-5886-4CB1-FF40637D1D16}"/>
              </a:ext>
            </a:extLst>
          </p:cNvPr>
          <p:cNvCxnSpPr>
            <a:cxnSpLocks/>
          </p:cNvCxnSpPr>
          <p:nvPr/>
        </p:nvCxnSpPr>
        <p:spPr>
          <a:xfrm rot="5400000" flipV="1">
            <a:off x="5949244" y="3879705"/>
            <a:ext cx="2481620" cy="85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872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F1D6C5-FA4B-8043-166A-79FCD2C67512}"/>
              </a:ext>
            </a:extLst>
          </p:cNvPr>
          <p:cNvSpPr txBox="1"/>
          <p:nvPr/>
        </p:nvSpPr>
        <p:spPr>
          <a:xfrm>
            <a:off x="4301708" y="811086"/>
            <a:ext cx="7216524" cy="1938992"/>
          </a:xfrm>
          <a:prstGeom prst="rect">
            <a:avLst/>
          </a:prstGeom>
          <a:noFill/>
        </p:spPr>
        <p:txBody>
          <a:bodyPr wrap="square" rtlCol="0">
            <a:spAutoFit/>
          </a:bodyPr>
          <a:lstStyle/>
          <a:p>
            <a:r>
              <a:rPr lang="en-US" sz="4000"/>
              <a:t>Đường đi ngắn nhất từ </a:t>
            </a:r>
            <a:r>
              <a:rPr lang="en-US" sz="4000" b="1"/>
              <a:t>q -&gt; t :</a:t>
            </a:r>
          </a:p>
          <a:p>
            <a:pPr marL="571500" indent="-571500">
              <a:buFont typeface="Arial" panose="020B0604020202020204" pitchFamily="34" charset="0"/>
              <a:buChar char="•"/>
            </a:pPr>
            <a:r>
              <a:rPr lang="en-US" sz="4000" b="1"/>
              <a:t>q -&gt; r -&gt; t </a:t>
            </a:r>
            <a:endParaRPr lang="en-US" sz="4000"/>
          </a:p>
          <a:p>
            <a:pPr marL="571500" indent="-571500">
              <a:buFont typeface="Arial" panose="020B0604020202020204" pitchFamily="34" charset="0"/>
              <a:buChar char="•"/>
            </a:pPr>
            <a:r>
              <a:rPr lang="en-US" sz="4000" b="1"/>
              <a:t>q -&gt; s -&gt; t</a:t>
            </a:r>
          </a:p>
        </p:txBody>
      </p:sp>
      <p:pic>
        <p:nvPicPr>
          <p:cNvPr id="5" name="Picture 4">
            <a:extLst>
              <a:ext uri="{FF2B5EF4-FFF2-40B4-BE49-F238E27FC236}">
                <a16:creationId xmlns:a16="http://schemas.microsoft.com/office/drawing/2014/main" id="{71985EFC-D6CF-2092-1598-3EC104D3AAD0}"/>
              </a:ext>
            </a:extLst>
          </p:cNvPr>
          <p:cNvPicPr>
            <a:picLocks noChangeAspect="1"/>
          </p:cNvPicPr>
          <p:nvPr/>
        </p:nvPicPr>
        <p:blipFill>
          <a:blip r:embed="rId2"/>
          <a:stretch>
            <a:fillRect/>
          </a:stretch>
        </p:blipFill>
        <p:spPr>
          <a:xfrm>
            <a:off x="-276703" y="1237827"/>
            <a:ext cx="4578411" cy="4108487"/>
          </a:xfrm>
          <a:prstGeom prst="rect">
            <a:avLst/>
          </a:prstGeom>
        </p:spPr>
      </p:pic>
      <p:sp>
        <p:nvSpPr>
          <p:cNvPr id="9" name="TextBox 8">
            <a:extLst>
              <a:ext uri="{FF2B5EF4-FFF2-40B4-BE49-F238E27FC236}">
                <a16:creationId xmlns:a16="http://schemas.microsoft.com/office/drawing/2014/main" id="{68BCC09B-A182-E307-C211-AAD3B39DD916}"/>
              </a:ext>
            </a:extLst>
          </p:cNvPr>
          <p:cNvSpPr txBox="1"/>
          <p:nvPr/>
        </p:nvSpPr>
        <p:spPr>
          <a:xfrm>
            <a:off x="4301708" y="3834063"/>
            <a:ext cx="6137692" cy="1938992"/>
          </a:xfrm>
          <a:prstGeom prst="rect">
            <a:avLst/>
          </a:prstGeom>
          <a:noFill/>
        </p:spPr>
        <p:txBody>
          <a:bodyPr wrap="square" rtlCol="0">
            <a:spAutoFit/>
          </a:bodyPr>
          <a:lstStyle/>
          <a:p>
            <a:r>
              <a:rPr lang="en-US" sz="4000"/>
              <a:t>Đường </a:t>
            </a:r>
            <a:r>
              <a:rPr lang="en-US" sz="4000" b="1"/>
              <a:t>q -&gt; r -&gt; t</a:t>
            </a:r>
            <a:r>
              <a:rPr lang="en-US" sz="4000"/>
              <a:t>, tổ hợp các đường đi ngắn nhất từ </a:t>
            </a:r>
            <a:r>
              <a:rPr lang="en-US" sz="4000" b="1"/>
              <a:t>q -&gt; r </a:t>
            </a:r>
            <a:r>
              <a:rPr lang="en-US" sz="4000"/>
              <a:t>và từ </a:t>
            </a:r>
            <a:r>
              <a:rPr lang="en-US" sz="4000" b="1"/>
              <a:t>r -&gt; t</a:t>
            </a:r>
          </a:p>
        </p:txBody>
      </p:sp>
    </p:spTree>
    <p:extLst>
      <p:ext uri="{BB962C8B-B14F-4D97-AF65-F5344CB8AC3E}">
        <p14:creationId xmlns:p14="http://schemas.microsoft.com/office/powerpoint/2010/main" val="154526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F1D6C5-FA4B-8043-166A-79FCD2C67512}"/>
              </a:ext>
            </a:extLst>
          </p:cNvPr>
          <p:cNvSpPr txBox="1"/>
          <p:nvPr/>
        </p:nvSpPr>
        <p:spPr>
          <a:xfrm>
            <a:off x="4301708" y="811086"/>
            <a:ext cx="7216524" cy="1938992"/>
          </a:xfrm>
          <a:prstGeom prst="rect">
            <a:avLst/>
          </a:prstGeom>
          <a:noFill/>
        </p:spPr>
        <p:txBody>
          <a:bodyPr wrap="square" rtlCol="0">
            <a:spAutoFit/>
          </a:bodyPr>
          <a:lstStyle/>
          <a:p>
            <a:r>
              <a:rPr lang="en-US" sz="4000"/>
              <a:t>Đường đi ngắn nhất từ </a:t>
            </a:r>
            <a:r>
              <a:rPr lang="en-US" sz="4000" b="1"/>
              <a:t>q -&gt; t :</a:t>
            </a:r>
          </a:p>
          <a:p>
            <a:pPr marL="571500" indent="-571500">
              <a:buFont typeface="Arial" panose="020B0604020202020204" pitchFamily="34" charset="0"/>
              <a:buChar char="•"/>
            </a:pPr>
            <a:r>
              <a:rPr lang="en-US" sz="4000" b="1"/>
              <a:t>q -&gt; r -&gt; t </a:t>
            </a:r>
            <a:endParaRPr lang="en-US" sz="4000"/>
          </a:p>
          <a:p>
            <a:pPr marL="571500" indent="-571500">
              <a:buFont typeface="Arial" panose="020B0604020202020204" pitchFamily="34" charset="0"/>
              <a:buChar char="•"/>
            </a:pPr>
            <a:r>
              <a:rPr lang="en-US" sz="4000" b="1"/>
              <a:t>q -&gt; s -&gt; t</a:t>
            </a:r>
          </a:p>
        </p:txBody>
      </p:sp>
      <p:pic>
        <p:nvPicPr>
          <p:cNvPr id="5" name="Picture 4">
            <a:extLst>
              <a:ext uri="{FF2B5EF4-FFF2-40B4-BE49-F238E27FC236}">
                <a16:creationId xmlns:a16="http://schemas.microsoft.com/office/drawing/2014/main" id="{71985EFC-D6CF-2092-1598-3EC104D3AAD0}"/>
              </a:ext>
            </a:extLst>
          </p:cNvPr>
          <p:cNvPicPr>
            <a:picLocks noChangeAspect="1"/>
          </p:cNvPicPr>
          <p:nvPr/>
        </p:nvPicPr>
        <p:blipFill>
          <a:blip r:embed="rId2"/>
          <a:stretch>
            <a:fillRect/>
          </a:stretch>
        </p:blipFill>
        <p:spPr>
          <a:xfrm>
            <a:off x="-276703" y="1237827"/>
            <a:ext cx="4578411" cy="4108487"/>
          </a:xfrm>
          <a:prstGeom prst="rect">
            <a:avLst/>
          </a:prstGeom>
        </p:spPr>
      </p:pic>
      <p:sp>
        <p:nvSpPr>
          <p:cNvPr id="9" name="TextBox 8">
            <a:extLst>
              <a:ext uri="{FF2B5EF4-FFF2-40B4-BE49-F238E27FC236}">
                <a16:creationId xmlns:a16="http://schemas.microsoft.com/office/drawing/2014/main" id="{68BCC09B-A182-E307-C211-AAD3B39DD916}"/>
              </a:ext>
            </a:extLst>
          </p:cNvPr>
          <p:cNvSpPr txBox="1"/>
          <p:nvPr/>
        </p:nvSpPr>
        <p:spPr>
          <a:xfrm>
            <a:off x="4301708" y="3834063"/>
            <a:ext cx="7021612" cy="1938992"/>
          </a:xfrm>
          <a:prstGeom prst="rect">
            <a:avLst/>
          </a:prstGeom>
          <a:noFill/>
        </p:spPr>
        <p:txBody>
          <a:bodyPr wrap="square" rtlCol="0">
            <a:spAutoFit/>
          </a:bodyPr>
          <a:lstStyle/>
          <a:p>
            <a:r>
              <a:rPr lang="en-US" sz="4000"/>
              <a:t>Đường </a:t>
            </a:r>
            <a:r>
              <a:rPr lang="en-US" sz="4000" b="1"/>
              <a:t>q -&gt; r -&gt; t</a:t>
            </a:r>
            <a:r>
              <a:rPr lang="en-US" sz="4000"/>
              <a:t>, không phải là tổ hợp các đường đi dài nhất từ </a:t>
            </a:r>
            <a:r>
              <a:rPr lang="en-US" sz="4000" b="1"/>
              <a:t>q -&gt; r </a:t>
            </a:r>
            <a:r>
              <a:rPr lang="en-US" sz="4000"/>
              <a:t>và từ </a:t>
            </a:r>
            <a:r>
              <a:rPr lang="en-US" sz="4000" b="1"/>
              <a:t>r -&gt; t</a:t>
            </a:r>
          </a:p>
        </p:txBody>
      </p:sp>
    </p:spTree>
    <p:extLst>
      <p:ext uri="{BB962C8B-B14F-4D97-AF65-F5344CB8AC3E}">
        <p14:creationId xmlns:p14="http://schemas.microsoft.com/office/powerpoint/2010/main" val="2368162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985EFC-D6CF-2092-1598-3EC104D3AAD0}"/>
              </a:ext>
            </a:extLst>
          </p:cNvPr>
          <p:cNvPicPr>
            <a:picLocks noChangeAspect="1"/>
          </p:cNvPicPr>
          <p:nvPr/>
        </p:nvPicPr>
        <p:blipFill>
          <a:blip r:embed="rId2"/>
          <a:stretch>
            <a:fillRect/>
          </a:stretch>
        </p:blipFill>
        <p:spPr>
          <a:xfrm>
            <a:off x="-276703" y="1237827"/>
            <a:ext cx="4578411" cy="4108487"/>
          </a:xfrm>
          <a:prstGeom prst="rect">
            <a:avLst/>
          </a:prstGeom>
        </p:spPr>
      </p:pic>
      <p:sp>
        <p:nvSpPr>
          <p:cNvPr id="9" name="TextBox 8">
            <a:extLst>
              <a:ext uri="{FF2B5EF4-FFF2-40B4-BE49-F238E27FC236}">
                <a16:creationId xmlns:a16="http://schemas.microsoft.com/office/drawing/2014/main" id="{68BCC09B-A182-E307-C211-AAD3B39DD916}"/>
              </a:ext>
            </a:extLst>
          </p:cNvPr>
          <p:cNvSpPr txBox="1"/>
          <p:nvPr/>
        </p:nvSpPr>
        <p:spPr>
          <a:xfrm>
            <a:off x="4301708" y="1014663"/>
            <a:ext cx="7021612" cy="1938992"/>
          </a:xfrm>
          <a:prstGeom prst="rect">
            <a:avLst/>
          </a:prstGeom>
          <a:noFill/>
        </p:spPr>
        <p:txBody>
          <a:bodyPr wrap="square" rtlCol="0">
            <a:spAutoFit/>
          </a:bodyPr>
          <a:lstStyle/>
          <a:p>
            <a:r>
              <a:rPr lang="en-US" sz="4000"/>
              <a:t>Đường </a:t>
            </a:r>
            <a:r>
              <a:rPr lang="en-US" sz="4000" b="1"/>
              <a:t>q -&gt; r -&gt; t</a:t>
            </a:r>
            <a:r>
              <a:rPr lang="en-US" sz="4000"/>
              <a:t>, không phải là tổ hợp các đường đi dài nhất từ </a:t>
            </a:r>
            <a:r>
              <a:rPr lang="en-US" sz="4000" b="1"/>
              <a:t>q -&gt; r </a:t>
            </a:r>
            <a:r>
              <a:rPr lang="en-US" sz="4000"/>
              <a:t>và từ </a:t>
            </a:r>
            <a:r>
              <a:rPr lang="en-US" sz="4000" b="1"/>
              <a:t>r -&gt; t</a:t>
            </a:r>
          </a:p>
        </p:txBody>
      </p:sp>
      <p:sp>
        <p:nvSpPr>
          <p:cNvPr id="6" name="TextBox 5">
            <a:extLst>
              <a:ext uri="{FF2B5EF4-FFF2-40B4-BE49-F238E27FC236}">
                <a16:creationId xmlns:a16="http://schemas.microsoft.com/office/drawing/2014/main" id="{53E8358B-FE30-095E-B11C-78B393E3F0BC}"/>
              </a:ext>
            </a:extLst>
          </p:cNvPr>
          <p:cNvSpPr txBox="1"/>
          <p:nvPr/>
        </p:nvSpPr>
        <p:spPr>
          <a:xfrm>
            <a:off x="4301708" y="3681181"/>
            <a:ext cx="7021612" cy="1938992"/>
          </a:xfrm>
          <a:prstGeom prst="rect">
            <a:avLst/>
          </a:prstGeom>
          <a:noFill/>
        </p:spPr>
        <p:txBody>
          <a:bodyPr wrap="square" rtlCol="0">
            <a:spAutoFit/>
          </a:bodyPr>
          <a:lstStyle/>
          <a:p>
            <a:r>
              <a:rPr lang="en-US" sz="4000"/>
              <a:t>Đường đi dài nhất từ </a:t>
            </a:r>
            <a:r>
              <a:rPr lang="en-US" sz="4000" b="1"/>
              <a:t>q -&gt; r</a:t>
            </a:r>
            <a:r>
              <a:rPr lang="en-US" sz="4000"/>
              <a:t> lại là </a:t>
            </a:r>
            <a:r>
              <a:rPr lang="en-US" sz="4000" b="1"/>
              <a:t>q -&gt; s -&gt; t -&gt; r </a:t>
            </a:r>
            <a:r>
              <a:rPr lang="en-US" sz="4000"/>
              <a:t>và đường đi dài nhất từ </a:t>
            </a:r>
            <a:r>
              <a:rPr lang="en-US" sz="4000" b="1"/>
              <a:t>r -&gt; t </a:t>
            </a:r>
            <a:r>
              <a:rPr lang="en-US" sz="4000"/>
              <a:t>là </a:t>
            </a:r>
            <a:r>
              <a:rPr lang="en-US" sz="4000" b="1"/>
              <a:t>r -&gt; q -&gt; s -&gt;  t</a:t>
            </a:r>
          </a:p>
        </p:txBody>
      </p:sp>
    </p:spTree>
    <p:extLst>
      <p:ext uri="{BB962C8B-B14F-4D97-AF65-F5344CB8AC3E}">
        <p14:creationId xmlns:p14="http://schemas.microsoft.com/office/powerpoint/2010/main" val="3519806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4F825AF-517A-4E74-85B7-BDAB608710C0}"/>
              </a:ext>
            </a:extLst>
          </p:cNvPr>
          <p:cNvSpPr/>
          <p:nvPr/>
        </p:nvSpPr>
        <p:spPr>
          <a:xfrm>
            <a:off x="354148"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5F24156-6D2B-4936-A24B-AD9B68B8E30B}"/>
              </a:ext>
            </a:extLst>
          </p:cNvPr>
          <p:cNvSpPr/>
          <p:nvPr/>
        </p:nvSpPr>
        <p:spPr>
          <a:xfrm>
            <a:off x="721644"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8436F-431E-4648-9073-EB77A8AB9175}"/>
              </a:ext>
            </a:extLst>
          </p:cNvPr>
          <p:cNvSpPr/>
          <p:nvPr/>
        </p:nvSpPr>
        <p:spPr>
          <a:xfrm>
            <a:off x="354148"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0BDE6F7-8E26-4EFF-9CBF-6CB6E3DA339C}"/>
              </a:ext>
            </a:extLst>
          </p:cNvPr>
          <p:cNvSpPr/>
          <p:nvPr/>
        </p:nvSpPr>
        <p:spPr>
          <a:xfrm>
            <a:off x="721644"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7A06E0-E6EB-4F28-AE4E-627F358BD233}"/>
              </a:ext>
            </a:extLst>
          </p:cNvPr>
          <p:cNvSpPr/>
          <p:nvPr/>
        </p:nvSpPr>
        <p:spPr>
          <a:xfrm>
            <a:off x="354148"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65A2FE6-34D6-4614-8C4B-5FA6FBCEF2D9}"/>
              </a:ext>
            </a:extLst>
          </p:cNvPr>
          <p:cNvSpPr/>
          <p:nvPr/>
        </p:nvSpPr>
        <p:spPr>
          <a:xfrm>
            <a:off x="721644"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EF867A3-246E-417F-A44D-4FFA812801AE}"/>
              </a:ext>
            </a:extLst>
          </p:cNvPr>
          <p:cNvSpPr/>
          <p:nvPr/>
        </p:nvSpPr>
        <p:spPr>
          <a:xfrm>
            <a:off x="354148"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CE815C7-0089-478B-9CD7-448EDD3B1F12}"/>
              </a:ext>
            </a:extLst>
          </p:cNvPr>
          <p:cNvSpPr/>
          <p:nvPr/>
        </p:nvSpPr>
        <p:spPr>
          <a:xfrm>
            <a:off x="721644"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2C252C4-7D92-4F55-806B-A18DAE4B3497}"/>
              </a:ext>
            </a:extLst>
          </p:cNvPr>
          <p:cNvSpPr/>
          <p:nvPr/>
        </p:nvSpPr>
        <p:spPr>
          <a:xfrm>
            <a:off x="354148"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4C39CDE-D70E-4E85-B485-5355AAC12A6E}"/>
              </a:ext>
            </a:extLst>
          </p:cNvPr>
          <p:cNvSpPr/>
          <p:nvPr/>
        </p:nvSpPr>
        <p:spPr>
          <a:xfrm>
            <a:off x="721644"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EEDA6A5-EA2B-488B-9CE7-060DEE0045FB}"/>
              </a:ext>
            </a:extLst>
          </p:cNvPr>
          <p:cNvSpPr txBox="1"/>
          <p:nvPr/>
        </p:nvSpPr>
        <p:spPr>
          <a:xfrm>
            <a:off x="929983" y="2632152"/>
            <a:ext cx="11010323" cy="1323439"/>
          </a:xfrm>
          <a:prstGeom prst="rect">
            <a:avLst/>
          </a:prstGeom>
          <a:noFill/>
        </p:spPr>
        <p:txBody>
          <a:bodyPr wrap="square" rtlCol="0">
            <a:spAutoFit/>
          </a:bodyPr>
          <a:lstStyle/>
          <a:p>
            <a:r>
              <a:rPr lang="en-US" sz="4000">
                <a:latin typeface="iCiel Novecento sans ExtBd" panose="00000900000000000000" pitchFamily="50" charset="0"/>
              </a:rPr>
              <a:t>QUY HOẠCH ĐỘNG = GIẢI BÀI TOÁN CON						+ GHI NHỚ KẾT QUẢ</a:t>
            </a:r>
          </a:p>
        </p:txBody>
      </p:sp>
    </p:spTree>
    <p:extLst>
      <p:ext uri="{BB962C8B-B14F-4D97-AF65-F5344CB8AC3E}">
        <p14:creationId xmlns:p14="http://schemas.microsoft.com/office/powerpoint/2010/main" val="3400484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6">
            <a:extLst>
              <a:ext uri="{FF2B5EF4-FFF2-40B4-BE49-F238E27FC236}">
                <a16:creationId xmlns:a16="http://schemas.microsoft.com/office/drawing/2014/main" id="{550CCBE8-BA03-4982-B66E-3BC4C17B9C1D}"/>
              </a:ext>
            </a:extLst>
          </p:cNvPr>
          <p:cNvGraphicFramePr>
            <a:graphicFrameLocks noGrp="1"/>
          </p:cNvGraphicFramePr>
          <p:nvPr>
            <p:extLst>
              <p:ext uri="{D42A27DB-BD31-4B8C-83A1-F6EECF244321}">
                <p14:modId xmlns:p14="http://schemas.microsoft.com/office/powerpoint/2010/main" val="3712484744"/>
              </p:ext>
            </p:extLst>
          </p:nvPr>
        </p:nvGraphicFramePr>
        <p:xfrm>
          <a:off x="788439" y="480547"/>
          <a:ext cx="8128000" cy="5455920"/>
        </p:xfrm>
        <a:graphic>
          <a:graphicData uri="http://schemas.openxmlformats.org/drawingml/2006/table">
            <a:tbl>
              <a:tblPr firstRow="1" bandRow="1">
                <a:tableStyleId>{5940675A-B579-460E-94D1-54222C63F5DA}</a:tableStyleId>
              </a:tblPr>
              <a:tblGrid>
                <a:gridCol w="8128000">
                  <a:extLst>
                    <a:ext uri="{9D8B030D-6E8A-4147-A177-3AD203B41FA5}">
                      <a16:colId xmlns:a16="http://schemas.microsoft.com/office/drawing/2014/main" val="2426451401"/>
                    </a:ext>
                  </a:extLst>
                </a:gridCol>
              </a:tblGrid>
              <a:tr h="0">
                <a:tc>
                  <a:txBody>
                    <a:bodyPr/>
                    <a:lstStyle/>
                    <a:p>
                      <a:r>
                        <a:rPr lang="en-US" sz="3200">
                          <a:solidFill>
                            <a:srgbClr val="0E0BFF"/>
                          </a:solidFill>
                        </a:rPr>
                        <a:t>def</a:t>
                      </a:r>
                      <a:r>
                        <a:rPr lang="en-US" sz="3200"/>
                        <a:t> fib(</a:t>
                      </a:r>
                      <a:r>
                        <a:rPr lang="en-US" sz="3200">
                          <a:solidFill>
                            <a:srgbClr val="0D1383"/>
                          </a:solidFill>
                        </a:rPr>
                        <a:t>n</a:t>
                      </a:r>
                      <a:r>
                        <a:rPr lang="en-US" sz="3200"/>
                        <a:t>):</a:t>
                      </a:r>
                    </a:p>
                    <a:p>
                      <a:r>
                        <a:rPr lang="en-US" sz="3200"/>
                        <a:t>    </a:t>
                      </a:r>
                      <a:r>
                        <a:rPr lang="en-US" sz="3200">
                          <a:solidFill>
                            <a:srgbClr val="1F830D"/>
                          </a:solidFill>
                        </a:rPr>
                        <a:t># array declaration</a:t>
                      </a:r>
                    </a:p>
                    <a:p>
                      <a:r>
                        <a:rPr lang="en-US" sz="3200"/>
                        <a:t>    f = [</a:t>
                      </a:r>
                      <a:r>
                        <a:rPr lang="en-US" sz="3200">
                          <a:solidFill>
                            <a:srgbClr val="0E0BFF"/>
                          </a:solidFill>
                        </a:rPr>
                        <a:t>0</a:t>
                      </a:r>
                      <a:r>
                        <a:rPr lang="en-US" sz="3200"/>
                        <a:t>] * (n + </a:t>
                      </a:r>
                      <a:r>
                        <a:rPr lang="en-US" sz="3200">
                          <a:solidFill>
                            <a:srgbClr val="0E0BFF"/>
                          </a:solidFill>
                        </a:rPr>
                        <a:t>1</a:t>
                      </a:r>
                      <a:r>
                        <a:rPr lang="en-US" sz="3200"/>
                        <a:t>)</a:t>
                      </a:r>
                    </a:p>
                    <a:p>
                      <a:endParaRPr lang="en-US" sz="3200"/>
                    </a:p>
                    <a:p>
                      <a:r>
                        <a:rPr lang="en-US" sz="3200"/>
                        <a:t>    </a:t>
                      </a:r>
                      <a:r>
                        <a:rPr lang="en-US" sz="3200">
                          <a:solidFill>
                            <a:srgbClr val="1F830D"/>
                          </a:solidFill>
                        </a:rPr>
                        <a:t># base case</a:t>
                      </a:r>
                    </a:p>
                    <a:p>
                      <a:r>
                        <a:rPr lang="en-US" sz="3200"/>
                        <a:t>    f[</a:t>
                      </a:r>
                      <a:r>
                        <a:rPr lang="en-US" sz="3200">
                          <a:solidFill>
                            <a:srgbClr val="0E0BFF"/>
                          </a:solidFill>
                        </a:rPr>
                        <a:t>1</a:t>
                      </a:r>
                      <a:r>
                        <a:rPr lang="en-US" sz="3200"/>
                        <a:t>] = </a:t>
                      </a:r>
                      <a:r>
                        <a:rPr lang="en-US" sz="3200">
                          <a:solidFill>
                            <a:srgbClr val="0E0BFF"/>
                          </a:solidFill>
                        </a:rPr>
                        <a:t>1</a:t>
                      </a:r>
                    </a:p>
                    <a:p>
                      <a:endParaRPr lang="en-US" sz="3200"/>
                    </a:p>
                    <a:p>
                      <a:r>
                        <a:rPr lang="en-US" sz="3200"/>
                        <a:t>    </a:t>
                      </a:r>
                      <a:r>
                        <a:rPr lang="en-US" sz="3200">
                          <a:solidFill>
                            <a:srgbClr val="1F830D"/>
                          </a:solidFill>
                        </a:rPr>
                        <a:t># calculate the fibonacci and store the values</a:t>
                      </a:r>
                    </a:p>
                    <a:p>
                      <a:r>
                        <a:rPr lang="en-US" sz="3200"/>
                        <a:t>    </a:t>
                      </a:r>
                      <a:r>
                        <a:rPr lang="en-US" sz="3200">
                          <a:solidFill>
                            <a:srgbClr val="0E0BFF"/>
                          </a:solidFill>
                        </a:rPr>
                        <a:t>for</a:t>
                      </a:r>
                      <a:r>
                        <a:rPr lang="en-US" sz="3200"/>
                        <a:t> i </a:t>
                      </a:r>
                      <a:r>
                        <a:rPr lang="en-US" sz="3200">
                          <a:solidFill>
                            <a:srgbClr val="0E0BFF"/>
                          </a:solidFill>
                        </a:rPr>
                        <a:t>in</a:t>
                      </a:r>
                      <a:r>
                        <a:rPr lang="en-US" sz="3200"/>
                        <a:t> range(</a:t>
                      </a:r>
                      <a:r>
                        <a:rPr lang="en-US" sz="3200">
                          <a:solidFill>
                            <a:srgbClr val="0E0BFF"/>
                          </a:solidFill>
                        </a:rPr>
                        <a:t>2</a:t>
                      </a:r>
                      <a:r>
                        <a:rPr lang="en-US" sz="3200"/>
                        <a:t>, n + </a:t>
                      </a:r>
                      <a:r>
                        <a:rPr lang="en-US" sz="3200">
                          <a:solidFill>
                            <a:srgbClr val="0E0BFF"/>
                          </a:solidFill>
                        </a:rPr>
                        <a:t>1</a:t>
                      </a:r>
                      <a:r>
                        <a:rPr lang="en-US" sz="3200"/>
                        <a:t>):</a:t>
                      </a:r>
                    </a:p>
                    <a:p>
                      <a:r>
                        <a:rPr lang="en-US" sz="3200"/>
                        <a:t>        f[i] = f[i - </a:t>
                      </a:r>
                      <a:r>
                        <a:rPr lang="en-US" sz="3200">
                          <a:solidFill>
                            <a:srgbClr val="0E0BFF"/>
                          </a:solidFill>
                        </a:rPr>
                        <a:t>1</a:t>
                      </a:r>
                      <a:r>
                        <a:rPr lang="en-US" sz="3200"/>
                        <a:t>] + f[i - </a:t>
                      </a:r>
                      <a:r>
                        <a:rPr lang="en-US" sz="3200">
                          <a:solidFill>
                            <a:srgbClr val="0E0BFF"/>
                          </a:solidFill>
                        </a:rPr>
                        <a:t>2</a:t>
                      </a:r>
                      <a:r>
                        <a:rPr lang="en-US" sz="3200"/>
                        <a:t>]</a:t>
                      </a:r>
                    </a:p>
                    <a:p>
                      <a:r>
                        <a:rPr lang="en-US" sz="3200"/>
                        <a:t>    </a:t>
                      </a:r>
                      <a:r>
                        <a:rPr lang="en-US" sz="3200">
                          <a:solidFill>
                            <a:srgbClr val="0E0BFF"/>
                          </a:solidFill>
                        </a:rPr>
                        <a:t>return</a:t>
                      </a:r>
                      <a:r>
                        <a:rPr lang="en-US" sz="3200"/>
                        <a:t> f[n]</a:t>
                      </a:r>
                    </a:p>
                  </a:txBody>
                  <a:tcPr/>
                </a:tc>
                <a:extLst>
                  <a:ext uri="{0D108BD9-81ED-4DB2-BD59-A6C34878D82A}">
                    <a16:rowId xmlns:a16="http://schemas.microsoft.com/office/drawing/2014/main" val="2140024043"/>
                  </a:ext>
                </a:extLst>
              </a:tr>
            </a:tbl>
          </a:graphicData>
        </a:graphic>
      </p:graphicFrame>
      <p:grpSp>
        <p:nvGrpSpPr>
          <p:cNvPr id="18" name="Group 17">
            <a:extLst>
              <a:ext uri="{FF2B5EF4-FFF2-40B4-BE49-F238E27FC236}">
                <a16:creationId xmlns:a16="http://schemas.microsoft.com/office/drawing/2014/main" id="{096F53E3-7151-4CE8-9398-9A66B2D702BF}"/>
              </a:ext>
            </a:extLst>
          </p:cNvPr>
          <p:cNvGrpSpPr/>
          <p:nvPr/>
        </p:nvGrpSpPr>
        <p:grpSpPr>
          <a:xfrm rot="5400000">
            <a:off x="11249551" y="54632"/>
            <a:ext cx="441611" cy="1074692"/>
            <a:chOff x="354148" y="500108"/>
            <a:chExt cx="441611" cy="1074692"/>
          </a:xfrm>
        </p:grpSpPr>
        <p:sp>
          <p:nvSpPr>
            <p:cNvPr id="20" name="Oval 19">
              <a:extLst>
                <a:ext uri="{FF2B5EF4-FFF2-40B4-BE49-F238E27FC236}">
                  <a16:creationId xmlns:a16="http://schemas.microsoft.com/office/drawing/2014/main" id="{7B1B402D-8702-4ED9-A7D5-EC44FA0AC8A7}"/>
                </a:ext>
              </a:extLst>
            </p:cNvPr>
            <p:cNvSpPr/>
            <p:nvPr/>
          </p:nvSpPr>
          <p:spPr>
            <a:xfrm>
              <a:off x="354148"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BD1FBFA-8B98-4D58-A5F9-68A635D8A71A}"/>
                </a:ext>
              </a:extLst>
            </p:cNvPr>
            <p:cNvSpPr/>
            <p:nvPr/>
          </p:nvSpPr>
          <p:spPr>
            <a:xfrm>
              <a:off x="721644"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37C25B4-A04E-47FF-B358-D2017331A226}"/>
                </a:ext>
              </a:extLst>
            </p:cNvPr>
            <p:cNvSpPr/>
            <p:nvPr/>
          </p:nvSpPr>
          <p:spPr>
            <a:xfrm>
              <a:off x="354148"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7D0986F-3AAC-4B12-8142-AE976E090815}"/>
                </a:ext>
              </a:extLst>
            </p:cNvPr>
            <p:cNvSpPr/>
            <p:nvPr/>
          </p:nvSpPr>
          <p:spPr>
            <a:xfrm>
              <a:off x="721644"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4BFADFF-0AB2-4EAC-9F9B-791E808B52BB}"/>
                </a:ext>
              </a:extLst>
            </p:cNvPr>
            <p:cNvSpPr/>
            <p:nvPr/>
          </p:nvSpPr>
          <p:spPr>
            <a:xfrm>
              <a:off x="354148"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AE0421E-DA18-4602-B618-4D877E743FC0}"/>
                </a:ext>
              </a:extLst>
            </p:cNvPr>
            <p:cNvSpPr/>
            <p:nvPr/>
          </p:nvSpPr>
          <p:spPr>
            <a:xfrm>
              <a:off x="721644"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E164307-BDA2-446B-B135-C05ED472E728}"/>
                </a:ext>
              </a:extLst>
            </p:cNvPr>
            <p:cNvSpPr/>
            <p:nvPr/>
          </p:nvSpPr>
          <p:spPr>
            <a:xfrm>
              <a:off x="354148"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83CDB79-8813-4866-BA45-B43E1B09FE5D}"/>
                </a:ext>
              </a:extLst>
            </p:cNvPr>
            <p:cNvSpPr/>
            <p:nvPr/>
          </p:nvSpPr>
          <p:spPr>
            <a:xfrm>
              <a:off x="721644"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797FFE6-1D75-4122-8BBB-7E84F9661DC8}"/>
                </a:ext>
              </a:extLst>
            </p:cNvPr>
            <p:cNvSpPr/>
            <p:nvPr/>
          </p:nvSpPr>
          <p:spPr>
            <a:xfrm>
              <a:off x="354148"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1A42C97-CFE4-4E71-B7D8-34FA1C7B3121}"/>
                </a:ext>
              </a:extLst>
            </p:cNvPr>
            <p:cNvSpPr/>
            <p:nvPr/>
          </p:nvSpPr>
          <p:spPr>
            <a:xfrm>
              <a:off x="721644"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0" name="Straight Connector 29">
            <a:extLst>
              <a:ext uri="{FF2B5EF4-FFF2-40B4-BE49-F238E27FC236}">
                <a16:creationId xmlns:a16="http://schemas.microsoft.com/office/drawing/2014/main" id="{C9712FDC-815C-4315-BC9F-7312513790A6}"/>
              </a:ext>
            </a:extLst>
          </p:cNvPr>
          <p:cNvCxnSpPr>
            <a:cxnSpLocks/>
          </p:cNvCxnSpPr>
          <p:nvPr/>
        </p:nvCxnSpPr>
        <p:spPr>
          <a:xfrm>
            <a:off x="7872076" y="-1568769"/>
            <a:ext cx="5600700" cy="49806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66D616F-5145-40C5-9E33-F75EAA447ED2}"/>
              </a:ext>
            </a:extLst>
          </p:cNvPr>
          <p:cNvCxnSpPr>
            <a:cxnSpLocks/>
          </p:cNvCxnSpPr>
          <p:nvPr/>
        </p:nvCxnSpPr>
        <p:spPr>
          <a:xfrm flipH="1">
            <a:off x="5996636" y="4396841"/>
            <a:ext cx="8856755" cy="30792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741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F60FC74-55C6-4519-A422-3375630440F2}"/>
              </a:ext>
            </a:extLst>
          </p:cNvPr>
          <p:cNvGrpSpPr/>
          <p:nvPr/>
        </p:nvGrpSpPr>
        <p:grpSpPr>
          <a:xfrm rot="5400000">
            <a:off x="11249551" y="54632"/>
            <a:ext cx="441611" cy="1074692"/>
            <a:chOff x="354148" y="500108"/>
            <a:chExt cx="441611" cy="1074692"/>
          </a:xfrm>
        </p:grpSpPr>
        <p:sp>
          <p:nvSpPr>
            <p:cNvPr id="7" name="Oval 6">
              <a:extLst>
                <a:ext uri="{FF2B5EF4-FFF2-40B4-BE49-F238E27FC236}">
                  <a16:creationId xmlns:a16="http://schemas.microsoft.com/office/drawing/2014/main" id="{84F825AF-517A-4E74-85B7-BDAB608710C0}"/>
                </a:ext>
              </a:extLst>
            </p:cNvPr>
            <p:cNvSpPr/>
            <p:nvPr/>
          </p:nvSpPr>
          <p:spPr>
            <a:xfrm>
              <a:off x="354148"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5F24156-6D2B-4936-A24B-AD9B68B8E30B}"/>
                </a:ext>
              </a:extLst>
            </p:cNvPr>
            <p:cNvSpPr/>
            <p:nvPr/>
          </p:nvSpPr>
          <p:spPr>
            <a:xfrm>
              <a:off x="721644"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8436F-431E-4648-9073-EB77A8AB9175}"/>
                </a:ext>
              </a:extLst>
            </p:cNvPr>
            <p:cNvSpPr/>
            <p:nvPr/>
          </p:nvSpPr>
          <p:spPr>
            <a:xfrm>
              <a:off x="354148"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0BDE6F7-8E26-4EFF-9CBF-6CB6E3DA339C}"/>
                </a:ext>
              </a:extLst>
            </p:cNvPr>
            <p:cNvSpPr/>
            <p:nvPr/>
          </p:nvSpPr>
          <p:spPr>
            <a:xfrm>
              <a:off x="721644"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7A06E0-E6EB-4F28-AE4E-627F358BD233}"/>
                </a:ext>
              </a:extLst>
            </p:cNvPr>
            <p:cNvSpPr/>
            <p:nvPr/>
          </p:nvSpPr>
          <p:spPr>
            <a:xfrm>
              <a:off x="354148"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65A2FE6-34D6-4614-8C4B-5FA6FBCEF2D9}"/>
                </a:ext>
              </a:extLst>
            </p:cNvPr>
            <p:cNvSpPr/>
            <p:nvPr/>
          </p:nvSpPr>
          <p:spPr>
            <a:xfrm>
              <a:off x="721644"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EF867A3-246E-417F-A44D-4FFA812801AE}"/>
                </a:ext>
              </a:extLst>
            </p:cNvPr>
            <p:cNvSpPr/>
            <p:nvPr/>
          </p:nvSpPr>
          <p:spPr>
            <a:xfrm>
              <a:off x="354148"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CE815C7-0089-478B-9CD7-448EDD3B1F12}"/>
                </a:ext>
              </a:extLst>
            </p:cNvPr>
            <p:cNvSpPr/>
            <p:nvPr/>
          </p:nvSpPr>
          <p:spPr>
            <a:xfrm>
              <a:off x="721644"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2C252C4-7D92-4F55-806B-A18DAE4B3497}"/>
                </a:ext>
              </a:extLst>
            </p:cNvPr>
            <p:cNvSpPr/>
            <p:nvPr/>
          </p:nvSpPr>
          <p:spPr>
            <a:xfrm>
              <a:off x="354148"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4C39CDE-D70E-4E85-B485-5355AAC12A6E}"/>
                </a:ext>
              </a:extLst>
            </p:cNvPr>
            <p:cNvSpPr/>
            <p:nvPr/>
          </p:nvSpPr>
          <p:spPr>
            <a:xfrm>
              <a:off x="721644"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Connector 15">
            <a:extLst>
              <a:ext uri="{FF2B5EF4-FFF2-40B4-BE49-F238E27FC236}">
                <a16:creationId xmlns:a16="http://schemas.microsoft.com/office/drawing/2014/main" id="{90E5E3B8-778D-49B0-A493-808E48E36326}"/>
              </a:ext>
            </a:extLst>
          </p:cNvPr>
          <p:cNvCxnSpPr>
            <a:cxnSpLocks/>
          </p:cNvCxnSpPr>
          <p:nvPr/>
        </p:nvCxnSpPr>
        <p:spPr>
          <a:xfrm>
            <a:off x="5869656" y="-2893896"/>
            <a:ext cx="5600700" cy="49806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7030F64-0CDA-45B2-8FE5-E96291960C7F}"/>
              </a:ext>
            </a:extLst>
          </p:cNvPr>
          <p:cNvCxnSpPr>
            <a:cxnSpLocks/>
          </p:cNvCxnSpPr>
          <p:nvPr/>
        </p:nvCxnSpPr>
        <p:spPr>
          <a:xfrm flipV="1">
            <a:off x="7104185" y="3429000"/>
            <a:ext cx="6564923" cy="53867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1EB1226-4CBF-450A-BBF6-644EF9508806}"/>
              </a:ext>
            </a:extLst>
          </p:cNvPr>
          <p:cNvCxnSpPr>
            <a:cxnSpLocks/>
          </p:cNvCxnSpPr>
          <p:nvPr/>
        </p:nvCxnSpPr>
        <p:spPr>
          <a:xfrm flipH="1" flipV="1">
            <a:off x="-2274277" y="1250541"/>
            <a:ext cx="3825491" cy="6619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D121626-5576-4E25-901E-E8C8BA56AD20}"/>
              </a:ext>
            </a:extLst>
          </p:cNvPr>
          <p:cNvSpPr txBox="1"/>
          <p:nvPr/>
        </p:nvSpPr>
        <p:spPr>
          <a:xfrm>
            <a:off x="684585" y="583097"/>
            <a:ext cx="8375466" cy="923330"/>
          </a:xfrm>
          <a:prstGeom prst="rect">
            <a:avLst/>
          </a:prstGeom>
          <a:noFill/>
        </p:spPr>
        <p:txBody>
          <a:bodyPr wrap="square" rtlCol="0">
            <a:spAutoFit/>
          </a:bodyPr>
          <a:lstStyle/>
          <a:p>
            <a:r>
              <a:rPr lang="en-US" sz="5400">
                <a:solidFill>
                  <a:sysClr val="windowText" lastClr="000000"/>
                </a:solidFill>
                <a:latin typeface="iCiel Novecento sans ExtBd" panose="00000900000000000000" pitchFamily="50" charset="0"/>
              </a:rPr>
              <a:t>BOTTOM</a:t>
            </a:r>
            <a:r>
              <a:rPr lang="en-US" sz="5400" b="0" i="0">
                <a:solidFill>
                  <a:sysClr val="windowText" lastClr="000000"/>
                </a:solidFill>
                <a:effectLst/>
                <a:latin typeface="iCiel Novecento sans ExtBd" panose="00000900000000000000" pitchFamily="50" charset="0"/>
              </a:rPr>
              <a:t> UP:</a:t>
            </a:r>
            <a:endParaRPr lang="en-US" sz="5400">
              <a:solidFill>
                <a:sysClr val="windowText" lastClr="000000"/>
              </a:solidFill>
              <a:latin typeface="iCiel Novecento sans ExtBd" panose="00000900000000000000" pitchFamily="50" charset="0"/>
            </a:endParaRPr>
          </a:p>
        </p:txBody>
      </p:sp>
      <p:sp>
        <p:nvSpPr>
          <p:cNvPr id="19" name="TextBox 18">
            <a:extLst>
              <a:ext uri="{FF2B5EF4-FFF2-40B4-BE49-F238E27FC236}">
                <a16:creationId xmlns:a16="http://schemas.microsoft.com/office/drawing/2014/main" id="{F03BF1DD-5391-4216-8B7B-E6B14FF9E71B}"/>
              </a:ext>
            </a:extLst>
          </p:cNvPr>
          <p:cNvSpPr txBox="1"/>
          <p:nvPr/>
        </p:nvSpPr>
        <p:spPr>
          <a:xfrm>
            <a:off x="827093" y="1762074"/>
            <a:ext cx="8756854" cy="3416320"/>
          </a:xfrm>
          <a:prstGeom prst="rect">
            <a:avLst/>
          </a:prstGeom>
          <a:noFill/>
        </p:spPr>
        <p:txBody>
          <a:bodyPr wrap="square">
            <a:spAutoFit/>
          </a:bodyPr>
          <a:lstStyle/>
          <a:p>
            <a:pPr marL="571500" indent="-571500">
              <a:buFont typeface="Arial" panose="020B0604020202020204" pitchFamily="34" charset="0"/>
              <a:buChar char="•"/>
            </a:pPr>
            <a:r>
              <a:rPr lang="en-US" sz="3600">
                <a:solidFill>
                  <a:sysClr val="windowText" lastClr="000000"/>
                </a:solidFill>
                <a:latin typeface="Times New Roman" panose="02020603050405020304" pitchFamily="18" charset="0"/>
                <a:cs typeface="Times New Roman" panose="02020603050405020304" pitchFamily="18" charset="0"/>
              </a:rPr>
              <a:t>Giải các bài toán con cơ sở trước, từ đó giải các bài toán con lớn hơn</a:t>
            </a:r>
            <a:endParaRPr lang="en-US" sz="3600" b="0" i="0">
              <a:solidFill>
                <a:sysClr val="windowText" lastClr="000000"/>
              </a:solidFill>
              <a:effectLst/>
              <a:latin typeface="Times New Roman" panose="02020603050405020304" pitchFamily="18" charset="0"/>
              <a:cs typeface="Times New Roman" panose="02020603050405020304" pitchFamily="18" charset="0"/>
            </a:endParaRPr>
          </a:p>
          <a:p>
            <a:endParaRPr lang="en-US" sz="3600" b="0" i="0">
              <a:solidFill>
                <a:sysClr val="windowText" lastClr="000000"/>
              </a:solidFill>
              <a:effectLst/>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3600">
                <a:solidFill>
                  <a:sysClr val="windowText" lastClr="000000"/>
                </a:solidFill>
                <a:latin typeface="Times New Roman" panose="02020603050405020304" pitchFamily="18" charset="0"/>
                <a:cs typeface="Times New Roman" panose="02020603050405020304" pitchFamily="18" charset="0"/>
              </a:rPr>
              <a:t>Kết quả các bài toán con sau khi được giải xong được lưu vào bảng</a:t>
            </a:r>
            <a:r>
              <a:rPr lang="vi-VN" sz="3600" b="0" i="0">
                <a:solidFill>
                  <a:sysClr val="windowText" lastClr="000000"/>
                </a:solidFill>
                <a:effectLst/>
                <a:latin typeface="Times New Roman" panose="02020603050405020304" pitchFamily="18" charset="0"/>
                <a:cs typeface="Times New Roman" panose="02020603050405020304" pitchFamily="18" charset="0"/>
              </a:rPr>
              <a:t>.</a:t>
            </a:r>
          </a:p>
          <a:p>
            <a:pPr marL="571500" indent="-571500">
              <a:buFont typeface="Arial" panose="020B0604020202020204" pitchFamily="34" charset="0"/>
              <a:buChar char="•"/>
            </a:pPr>
            <a:endParaRPr lang="en-US" sz="360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6455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6">
            <a:extLst>
              <a:ext uri="{FF2B5EF4-FFF2-40B4-BE49-F238E27FC236}">
                <a16:creationId xmlns:a16="http://schemas.microsoft.com/office/drawing/2014/main" id="{74C27E02-F497-4B35-9C16-E11DA7DED2FC}"/>
              </a:ext>
            </a:extLst>
          </p:cNvPr>
          <p:cNvGraphicFramePr>
            <a:graphicFrameLocks noGrp="1"/>
          </p:cNvGraphicFramePr>
          <p:nvPr>
            <p:extLst>
              <p:ext uri="{D42A27DB-BD31-4B8C-83A1-F6EECF244321}">
                <p14:modId xmlns:p14="http://schemas.microsoft.com/office/powerpoint/2010/main" val="1520176876"/>
              </p:ext>
            </p:extLst>
          </p:nvPr>
        </p:nvGraphicFramePr>
        <p:xfrm>
          <a:off x="923142" y="136376"/>
          <a:ext cx="8055488" cy="6309360"/>
        </p:xfrm>
        <a:graphic>
          <a:graphicData uri="http://schemas.openxmlformats.org/drawingml/2006/table">
            <a:tbl>
              <a:tblPr firstRow="1" bandRow="1">
                <a:tableStyleId>{5940675A-B579-460E-94D1-54222C63F5DA}</a:tableStyleId>
              </a:tblPr>
              <a:tblGrid>
                <a:gridCol w="8055488">
                  <a:extLst>
                    <a:ext uri="{9D8B030D-6E8A-4147-A177-3AD203B41FA5}">
                      <a16:colId xmlns:a16="http://schemas.microsoft.com/office/drawing/2014/main" val="3585721551"/>
                    </a:ext>
                  </a:extLst>
                </a:gridCol>
              </a:tblGrid>
              <a:tr h="1863617">
                <a:tc>
                  <a:txBody>
                    <a:bodyPr/>
                    <a:lstStyle/>
                    <a:p>
                      <a:r>
                        <a:rPr lang="en-US" sz="2400">
                          <a:solidFill>
                            <a:srgbClr val="0E0BFF"/>
                          </a:solidFill>
                        </a:rPr>
                        <a:t>def</a:t>
                      </a:r>
                      <a:r>
                        <a:rPr lang="en-US" sz="2400"/>
                        <a:t> </a:t>
                      </a:r>
                      <a:r>
                        <a:rPr lang="en-US" sz="2400">
                          <a:solidFill>
                            <a:srgbClr val="A77445"/>
                          </a:solidFill>
                        </a:rPr>
                        <a:t>fib</a:t>
                      </a:r>
                      <a:r>
                        <a:rPr lang="en-US" sz="2400"/>
                        <a:t>(</a:t>
                      </a:r>
                      <a:r>
                        <a:rPr lang="en-US" sz="2400">
                          <a:solidFill>
                            <a:srgbClr val="0D1383"/>
                          </a:solidFill>
                        </a:rPr>
                        <a:t>n, lookup</a:t>
                      </a:r>
                      <a:r>
                        <a:rPr lang="en-US" sz="2400"/>
                        <a:t>):</a:t>
                      </a:r>
                    </a:p>
                    <a:p>
                      <a:r>
                        <a:rPr lang="en-US" sz="2400"/>
                        <a:t>    </a:t>
                      </a:r>
                      <a:r>
                        <a:rPr lang="en-US" sz="2400">
                          <a:solidFill>
                            <a:srgbClr val="1F830D"/>
                          </a:solidFill>
                        </a:rPr>
                        <a:t># base case</a:t>
                      </a:r>
                    </a:p>
                    <a:p>
                      <a:r>
                        <a:rPr lang="en-US" sz="2400"/>
                        <a:t>    </a:t>
                      </a:r>
                      <a:r>
                        <a:rPr lang="en-US" sz="2400">
                          <a:solidFill>
                            <a:srgbClr val="0E0BFF"/>
                          </a:solidFill>
                        </a:rPr>
                        <a:t>if</a:t>
                      </a:r>
                      <a:r>
                        <a:rPr lang="en-US" sz="2400"/>
                        <a:t> n &lt;= </a:t>
                      </a:r>
                      <a:r>
                        <a:rPr lang="en-US" sz="2400">
                          <a:solidFill>
                            <a:srgbClr val="0E0BFF"/>
                          </a:solidFill>
                        </a:rPr>
                        <a:t>1</a:t>
                      </a:r>
                      <a:r>
                        <a:rPr lang="en-US" sz="2400"/>
                        <a:t>:</a:t>
                      </a:r>
                    </a:p>
                    <a:p>
                      <a:r>
                        <a:rPr lang="en-US" sz="2400"/>
                        <a:t>        lookup[n] = n</a:t>
                      </a:r>
                    </a:p>
                    <a:p>
                      <a:endParaRPr lang="en-US" sz="2400"/>
                    </a:p>
                    <a:p>
                      <a:r>
                        <a:rPr lang="en-US" sz="2400"/>
                        <a:t>    </a:t>
                      </a:r>
                      <a:r>
                        <a:rPr lang="en-US" sz="2400">
                          <a:solidFill>
                            <a:srgbClr val="1F830D"/>
                          </a:solidFill>
                        </a:rPr>
                        <a:t># if the value is not calculated previously then calculate it</a:t>
                      </a:r>
                    </a:p>
                    <a:p>
                      <a:r>
                        <a:rPr lang="en-US" sz="2400"/>
                        <a:t>    </a:t>
                      </a:r>
                      <a:r>
                        <a:rPr lang="en-US" sz="2400">
                          <a:solidFill>
                            <a:srgbClr val="0E0BFF"/>
                          </a:solidFill>
                        </a:rPr>
                        <a:t>if</a:t>
                      </a:r>
                      <a:r>
                        <a:rPr lang="en-US" sz="2400"/>
                        <a:t> lookup[n] </a:t>
                      </a:r>
                      <a:r>
                        <a:rPr lang="en-US" sz="2400">
                          <a:solidFill>
                            <a:srgbClr val="0E0BFF"/>
                          </a:solidFill>
                        </a:rPr>
                        <a:t>is</a:t>
                      </a:r>
                      <a:r>
                        <a:rPr lang="en-US" sz="2400"/>
                        <a:t> </a:t>
                      </a:r>
                      <a:r>
                        <a:rPr lang="en-US" sz="2400">
                          <a:solidFill>
                            <a:srgbClr val="00B0F0"/>
                          </a:solidFill>
                        </a:rPr>
                        <a:t>None</a:t>
                      </a:r>
                      <a:r>
                        <a:rPr lang="en-US" sz="2400"/>
                        <a:t>:</a:t>
                      </a:r>
                    </a:p>
                    <a:p>
                      <a:r>
                        <a:rPr lang="en-US" sz="2400"/>
                        <a:t>        lookup[n] = fib(n-</a:t>
                      </a:r>
                      <a:r>
                        <a:rPr lang="en-US" sz="2400">
                          <a:solidFill>
                            <a:srgbClr val="0E0BFF"/>
                          </a:solidFill>
                        </a:rPr>
                        <a:t>1</a:t>
                      </a:r>
                      <a:r>
                        <a:rPr lang="en-US" sz="2400"/>
                        <a:t>, lookup) + fib(n-</a:t>
                      </a:r>
                      <a:r>
                        <a:rPr lang="en-US" sz="2400">
                          <a:solidFill>
                            <a:srgbClr val="0E0BFF"/>
                          </a:solidFill>
                        </a:rPr>
                        <a:t>2</a:t>
                      </a:r>
                      <a:r>
                        <a:rPr lang="en-US" sz="2400"/>
                        <a:t>, lookup)</a:t>
                      </a:r>
                    </a:p>
                    <a:p>
                      <a:r>
                        <a:rPr lang="en-US" sz="2400"/>
                        <a:t>    </a:t>
                      </a:r>
                    </a:p>
                    <a:p>
                      <a:r>
                        <a:rPr lang="en-US" sz="2400"/>
                        <a:t>    </a:t>
                      </a:r>
                      <a:r>
                        <a:rPr lang="en-US" sz="2400">
                          <a:solidFill>
                            <a:srgbClr val="1F830D"/>
                          </a:solidFill>
                        </a:rPr>
                        <a:t># return the value corresponding to that value of n</a:t>
                      </a:r>
                    </a:p>
                    <a:p>
                      <a:r>
                        <a:rPr lang="en-US" sz="2400"/>
                        <a:t>    </a:t>
                      </a:r>
                      <a:r>
                        <a:rPr lang="en-US" sz="2400">
                          <a:solidFill>
                            <a:srgbClr val="0E0BFF"/>
                          </a:solidFill>
                        </a:rPr>
                        <a:t>return</a:t>
                      </a:r>
                      <a:r>
                        <a:rPr lang="en-US" sz="2400"/>
                        <a:t> lookup[n]</a:t>
                      </a:r>
                    </a:p>
                    <a:p>
                      <a:endParaRPr lang="en-US" sz="2400"/>
                    </a:p>
                    <a:p>
                      <a:r>
                        <a:rPr lang="en-US" sz="2400"/>
                        <a:t>n = </a:t>
                      </a:r>
                      <a:r>
                        <a:rPr lang="en-US" sz="2400">
                          <a:solidFill>
                            <a:srgbClr val="0E0BFF"/>
                          </a:solidFill>
                        </a:rPr>
                        <a:t>34</a:t>
                      </a:r>
                    </a:p>
                    <a:p>
                      <a:r>
                        <a:rPr lang="en-US" sz="2400">
                          <a:solidFill>
                            <a:srgbClr val="1F830D"/>
                          </a:solidFill>
                        </a:rPr>
                        <a:t># declaration of lookup table</a:t>
                      </a:r>
                    </a:p>
                    <a:p>
                      <a:r>
                        <a:rPr lang="en-US" sz="2400"/>
                        <a:t>lookup = [</a:t>
                      </a:r>
                      <a:r>
                        <a:rPr lang="en-US" sz="2400">
                          <a:solidFill>
                            <a:srgbClr val="0E0BFF"/>
                          </a:solidFill>
                        </a:rPr>
                        <a:t>None</a:t>
                      </a:r>
                      <a:r>
                        <a:rPr lang="en-US" sz="2400"/>
                        <a:t>] * </a:t>
                      </a:r>
                      <a:r>
                        <a:rPr lang="en-US" sz="2400">
                          <a:solidFill>
                            <a:srgbClr val="0E0BFF"/>
                          </a:solidFill>
                        </a:rPr>
                        <a:t>101</a:t>
                      </a:r>
                    </a:p>
                    <a:p>
                      <a:r>
                        <a:rPr lang="en-US" sz="2400">
                          <a:solidFill>
                            <a:srgbClr val="0E0BFF"/>
                          </a:solidFill>
                        </a:rPr>
                        <a:t>print</a:t>
                      </a:r>
                      <a:r>
                        <a:rPr lang="en-US" sz="2400"/>
                        <a:t>(fib(n, lookup))</a:t>
                      </a:r>
                    </a:p>
                    <a:p>
                      <a:endParaRPr lang="en-US" sz="2400"/>
                    </a:p>
                  </a:txBody>
                  <a:tcPr>
                    <a:solidFill>
                      <a:schemeClr val="bg1"/>
                    </a:solidFill>
                  </a:tcPr>
                </a:tc>
                <a:extLst>
                  <a:ext uri="{0D108BD9-81ED-4DB2-BD59-A6C34878D82A}">
                    <a16:rowId xmlns:a16="http://schemas.microsoft.com/office/drawing/2014/main" val="1723353917"/>
                  </a:ext>
                </a:extLst>
              </a:tr>
            </a:tbl>
          </a:graphicData>
        </a:graphic>
      </p:graphicFrame>
      <p:grpSp>
        <p:nvGrpSpPr>
          <p:cNvPr id="19" name="Group 18">
            <a:extLst>
              <a:ext uri="{FF2B5EF4-FFF2-40B4-BE49-F238E27FC236}">
                <a16:creationId xmlns:a16="http://schemas.microsoft.com/office/drawing/2014/main" id="{2759FD17-DD1A-4308-B761-7FBEC656C6E2}"/>
              </a:ext>
            </a:extLst>
          </p:cNvPr>
          <p:cNvGrpSpPr/>
          <p:nvPr/>
        </p:nvGrpSpPr>
        <p:grpSpPr>
          <a:xfrm rot="5400000">
            <a:off x="11249551" y="5599399"/>
            <a:ext cx="441611" cy="1074692"/>
            <a:chOff x="354148" y="500108"/>
            <a:chExt cx="441611" cy="1074692"/>
          </a:xfrm>
        </p:grpSpPr>
        <p:sp>
          <p:nvSpPr>
            <p:cNvPr id="20" name="Oval 19">
              <a:extLst>
                <a:ext uri="{FF2B5EF4-FFF2-40B4-BE49-F238E27FC236}">
                  <a16:creationId xmlns:a16="http://schemas.microsoft.com/office/drawing/2014/main" id="{38E131E0-6D50-417E-9C5C-8ABD1714B0DD}"/>
                </a:ext>
              </a:extLst>
            </p:cNvPr>
            <p:cNvSpPr/>
            <p:nvPr/>
          </p:nvSpPr>
          <p:spPr>
            <a:xfrm>
              <a:off x="354148"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86DE64B-633E-4C66-9B0F-BD4B264B89F5}"/>
                </a:ext>
              </a:extLst>
            </p:cNvPr>
            <p:cNvSpPr/>
            <p:nvPr/>
          </p:nvSpPr>
          <p:spPr>
            <a:xfrm>
              <a:off x="721644"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092C0AE-5D99-424D-B13F-53603C79AD66}"/>
                </a:ext>
              </a:extLst>
            </p:cNvPr>
            <p:cNvSpPr/>
            <p:nvPr/>
          </p:nvSpPr>
          <p:spPr>
            <a:xfrm>
              <a:off x="354148"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290E5BD-7163-4E60-8FAA-F313163A9BEE}"/>
                </a:ext>
              </a:extLst>
            </p:cNvPr>
            <p:cNvSpPr/>
            <p:nvPr/>
          </p:nvSpPr>
          <p:spPr>
            <a:xfrm>
              <a:off x="721644"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86B2879-FACC-48BC-83EB-82A0DF55B710}"/>
                </a:ext>
              </a:extLst>
            </p:cNvPr>
            <p:cNvSpPr/>
            <p:nvPr/>
          </p:nvSpPr>
          <p:spPr>
            <a:xfrm>
              <a:off x="354148"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B9C40BA-B36A-4F59-8751-532014EBB03B}"/>
                </a:ext>
              </a:extLst>
            </p:cNvPr>
            <p:cNvSpPr/>
            <p:nvPr/>
          </p:nvSpPr>
          <p:spPr>
            <a:xfrm>
              <a:off x="721644"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F82335C-394F-4660-8D37-F461BB03924D}"/>
                </a:ext>
              </a:extLst>
            </p:cNvPr>
            <p:cNvSpPr/>
            <p:nvPr/>
          </p:nvSpPr>
          <p:spPr>
            <a:xfrm>
              <a:off x="354148"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B6961C9-0E72-4691-B5A1-A84E5D1400EE}"/>
                </a:ext>
              </a:extLst>
            </p:cNvPr>
            <p:cNvSpPr/>
            <p:nvPr/>
          </p:nvSpPr>
          <p:spPr>
            <a:xfrm>
              <a:off x="721644"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FABAF86-2750-4CB8-A169-87211C6058C3}"/>
                </a:ext>
              </a:extLst>
            </p:cNvPr>
            <p:cNvSpPr/>
            <p:nvPr/>
          </p:nvSpPr>
          <p:spPr>
            <a:xfrm>
              <a:off x="354148"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663CE2F-0C98-4608-99B1-E1547AECDBBE}"/>
                </a:ext>
              </a:extLst>
            </p:cNvPr>
            <p:cNvSpPr/>
            <p:nvPr/>
          </p:nvSpPr>
          <p:spPr>
            <a:xfrm>
              <a:off x="721644"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0" name="Straight Connector 29">
            <a:extLst>
              <a:ext uri="{FF2B5EF4-FFF2-40B4-BE49-F238E27FC236}">
                <a16:creationId xmlns:a16="http://schemas.microsoft.com/office/drawing/2014/main" id="{0D2092CB-C95B-4406-BC0C-26CCE5242967}"/>
              </a:ext>
            </a:extLst>
          </p:cNvPr>
          <p:cNvCxnSpPr>
            <a:cxnSpLocks/>
          </p:cNvCxnSpPr>
          <p:nvPr/>
        </p:nvCxnSpPr>
        <p:spPr>
          <a:xfrm>
            <a:off x="5869656" y="-2893896"/>
            <a:ext cx="5600700" cy="49806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F404F2-ADA3-4370-B696-AA01FB75F16F}"/>
              </a:ext>
            </a:extLst>
          </p:cNvPr>
          <p:cNvCxnSpPr>
            <a:cxnSpLocks/>
          </p:cNvCxnSpPr>
          <p:nvPr/>
        </p:nvCxnSpPr>
        <p:spPr>
          <a:xfrm flipH="1" flipV="1">
            <a:off x="-2274277" y="1250541"/>
            <a:ext cx="3825491" cy="6619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076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6">
            <a:extLst>
              <a:ext uri="{FF2B5EF4-FFF2-40B4-BE49-F238E27FC236}">
                <a16:creationId xmlns:a16="http://schemas.microsoft.com/office/drawing/2014/main" id="{550CCBE8-BA03-4982-B66E-3BC4C17B9C1D}"/>
              </a:ext>
            </a:extLst>
          </p:cNvPr>
          <p:cNvGraphicFramePr>
            <a:graphicFrameLocks noGrp="1"/>
          </p:cNvGraphicFramePr>
          <p:nvPr>
            <p:extLst>
              <p:ext uri="{D42A27DB-BD31-4B8C-83A1-F6EECF244321}">
                <p14:modId xmlns:p14="http://schemas.microsoft.com/office/powerpoint/2010/main" val="2499685410"/>
              </p:ext>
            </p:extLst>
          </p:nvPr>
        </p:nvGraphicFramePr>
        <p:xfrm>
          <a:off x="526301" y="1647816"/>
          <a:ext cx="10804121" cy="4114800"/>
        </p:xfrm>
        <a:graphic>
          <a:graphicData uri="http://schemas.openxmlformats.org/drawingml/2006/table">
            <a:tbl>
              <a:tblPr firstRow="1" bandRow="1">
                <a:tableStyleId>{5940675A-B579-460E-94D1-54222C63F5DA}</a:tableStyleId>
              </a:tblPr>
              <a:tblGrid>
                <a:gridCol w="10804121">
                  <a:extLst>
                    <a:ext uri="{9D8B030D-6E8A-4147-A177-3AD203B41FA5}">
                      <a16:colId xmlns:a16="http://schemas.microsoft.com/office/drawing/2014/main" val="2426451401"/>
                    </a:ext>
                  </a:extLst>
                </a:gridCol>
              </a:tblGrid>
              <a:tr h="0">
                <a:tc>
                  <a:txBody>
                    <a:bodyPr/>
                    <a:lstStyle/>
                    <a:p>
                      <a:r>
                        <a:rPr lang="en-US" sz="6600">
                          <a:solidFill>
                            <a:srgbClr val="0E0BFF"/>
                          </a:solidFill>
                        </a:rPr>
                        <a:t>def</a:t>
                      </a:r>
                      <a:r>
                        <a:rPr lang="en-US" sz="6600"/>
                        <a:t> fib(</a:t>
                      </a:r>
                      <a:r>
                        <a:rPr lang="en-US" sz="6600">
                          <a:solidFill>
                            <a:srgbClr val="0D1383"/>
                          </a:solidFill>
                        </a:rPr>
                        <a:t>n</a:t>
                      </a:r>
                      <a:r>
                        <a:rPr lang="en-US" sz="6600"/>
                        <a:t>):</a:t>
                      </a:r>
                    </a:p>
                    <a:p>
                      <a:r>
                        <a:rPr lang="en-US" sz="6600"/>
                        <a:t>    </a:t>
                      </a:r>
                      <a:r>
                        <a:rPr lang="en-US" sz="6600">
                          <a:solidFill>
                            <a:srgbClr val="0E0BFF"/>
                          </a:solidFill>
                        </a:rPr>
                        <a:t>if</a:t>
                      </a:r>
                      <a:r>
                        <a:rPr lang="en-US" sz="6600"/>
                        <a:t> n &lt;= </a:t>
                      </a:r>
                      <a:r>
                        <a:rPr lang="en-US" sz="6600">
                          <a:solidFill>
                            <a:srgbClr val="0E0BFF"/>
                          </a:solidFill>
                        </a:rPr>
                        <a:t>1</a:t>
                      </a:r>
                      <a:r>
                        <a:rPr lang="en-US" sz="6600"/>
                        <a:t>:</a:t>
                      </a:r>
                    </a:p>
                    <a:p>
                      <a:r>
                        <a:rPr lang="en-US" sz="6600"/>
                        <a:t>        </a:t>
                      </a:r>
                      <a:r>
                        <a:rPr lang="en-US" sz="6600">
                          <a:solidFill>
                            <a:srgbClr val="0D1383"/>
                          </a:solidFill>
                        </a:rPr>
                        <a:t>return</a:t>
                      </a:r>
                      <a:r>
                        <a:rPr lang="en-US" sz="6600"/>
                        <a:t> n</a:t>
                      </a:r>
                    </a:p>
                    <a:p>
                      <a:r>
                        <a:rPr lang="en-US" sz="6600"/>
                        <a:t>    </a:t>
                      </a:r>
                      <a:r>
                        <a:rPr lang="en-US" sz="6600">
                          <a:solidFill>
                            <a:srgbClr val="0D1383"/>
                          </a:solidFill>
                        </a:rPr>
                        <a:t>return</a:t>
                      </a:r>
                      <a:r>
                        <a:rPr lang="en-US" sz="6600"/>
                        <a:t> fib(n - </a:t>
                      </a:r>
                      <a:r>
                        <a:rPr lang="en-US" sz="6600">
                          <a:solidFill>
                            <a:srgbClr val="0E0BFF"/>
                          </a:solidFill>
                        </a:rPr>
                        <a:t>1</a:t>
                      </a:r>
                      <a:r>
                        <a:rPr lang="en-US" sz="6600"/>
                        <a:t>) + fib(n - </a:t>
                      </a:r>
                      <a:r>
                        <a:rPr lang="en-US" sz="6600">
                          <a:solidFill>
                            <a:srgbClr val="0E0BFF"/>
                          </a:solidFill>
                        </a:rPr>
                        <a:t>2</a:t>
                      </a:r>
                      <a:r>
                        <a:rPr lang="en-US" sz="6600"/>
                        <a:t>)</a:t>
                      </a:r>
                    </a:p>
                  </a:txBody>
                  <a:tcPr/>
                </a:tc>
                <a:extLst>
                  <a:ext uri="{0D108BD9-81ED-4DB2-BD59-A6C34878D82A}">
                    <a16:rowId xmlns:a16="http://schemas.microsoft.com/office/drawing/2014/main" val="2140024043"/>
                  </a:ext>
                </a:extLst>
              </a:tr>
            </a:tbl>
          </a:graphicData>
        </a:graphic>
      </p:graphicFrame>
      <p:grpSp>
        <p:nvGrpSpPr>
          <p:cNvPr id="18" name="Group 17">
            <a:extLst>
              <a:ext uri="{FF2B5EF4-FFF2-40B4-BE49-F238E27FC236}">
                <a16:creationId xmlns:a16="http://schemas.microsoft.com/office/drawing/2014/main" id="{096F53E3-7151-4CE8-9398-9A66B2D702BF}"/>
              </a:ext>
            </a:extLst>
          </p:cNvPr>
          <p:cNvGrpSpPr/>
          <p:nvPr/>
        </p:nvGrpSpPr>
        <p:grpSpPr>
          <a:xfrm rot="5400000">
            <a:off x="11249551" y="54632"/>
            <a:ext cx="441611" cy="1074692"/>
            <a:chOff x="354148" y="500108"/>
            <a:chExt cx="441611" cy="1074692"/>
          </a:xfrm>
        </p:grpSpPr>
        <p:sp>
          <p:nvSpPr>
            <p:cNvPr id="20" name="Oval 19">
              <a:extLst>
                <a:ext uri="{FF2B5EF4-FFF2-40B4-BE49-F238E27FC236}">
                  <a16:creationId xmlns:a16="http://schemas.microsoft.com/office/drawing/2014/main" id="{7B1B402D-8702-4ED9-A7D5-EC44FA0AC8A7}"/>
                </a:ext>
              </a:extLst>
            </p:cNvPr>
            <p:cNvSpPr/>
            <p:nvPr/>
          </p:nvSpPr>
          <p:spPr>
            <a:xfrm>
              <a:off x="354148"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BD1FBFA-8B98-4D58-A5F9-68A635D8A71A}"/>
                </a:ext>
              </a:extLst>
            </p:cNvPr>
            <p:cNvSpPr/>
            <p:nvPr/>
          </p:nvSpPr>
          <p:spPr>
            <a:xfrm>
              <a:off x="721644"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37C25B4-A04E-47FF-B358-D2017331A226}"/>
                </a:ext>
              </a:extLst>
            </p:cNvPr>
            <p:cNvSpPr/>
            <p:nvPr/>
          </p:nvSpPr>
          <p:spPr>
            <a:xfrm>
              <a:off x="354148"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7D0986F-3AAC-4B12-8142-AE976E090815}"/>
                </a:ext>
              </a:extLst>
            </p:cNvPr>
            <p:cNvSpPr/>
            <p:nvPr/>
          </p:nvSpPr>
          <p:spPr>
            <a:xfrm>
              <a:off x="721644"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4BFADFF-0AB2-4EAC-9F9B-791E808B52BB}"/>
                </a:ext>
              </a:extLst>
            </p:cNvPr>
            <p:cNvSpPr/>
            <p:nvPr/>
          </p:nvSpPr>
          <p:spPr>
            <a:xfrm>
              <a:off x="354148"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AE0421E-DA18-4602-B618-4D877E743FC0}"/>
                </a:ext>
              </a:extLst>
            </p:cNvPr>
            <p:cNvSpPr/>
            <p:nvPr/>
          </p:nvSpPr>
          <p:spPr>
            <a:xfrm>
              <a:off x="721644"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E164307-BDA2-446B-B135-C05ED472E728}"/>
                </a:ext>
              </a:extLst>
            </p:cNvPr>
            <p:cNvSpPr/>
            <p:nvPr/>
          </p:nvSpPr>
          <p:spPr>
            <a:xfrm>
              <a:off x="354148"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83CDB79-8813-4866-BA45-B43E1B09FE5D}"/>
                </a:ext>
              </a:extLst>
            </p:cNvPr>
            <p:cNvSpPr/>
            <p:nvPr/>
          </p:nvSpPr>
          <p:spPr>
            <a:xfrm>
              <a:off x="721644"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797FFE6-1D75-4122-8BBB-7E84F9661DC8}"/>
                </a:ext>
              </a:extLst>
            </p:cNvPr>
            <p:cNvSpPr/>
            <p:nvPr/>
          </p:nvSpPr>
          <p:spPr>
            <a:xfrm>
              <a:off x="354148"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1A42C97-CFE4-4E71-B7D8-34FA1C7B3121}"/>
                </a:ext>
              </a:extLst>
            </p:cNvPr>
            <p:cNvSpPr/>
            <p:nvPr/>
          </p:nvSpPr>
          <p:spPr>
            <a:xfrm>
              <a:off x="721644"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0" name="Straight Connector 29">
            <a:extLst>
              <a:ext uri="{FF2B5EF4-FFF2-40B4-BE49-F238E27FC236}">
                <a16:creationId xmlns:a16="http://schemas.microsoft.com/office/drawing/2014/main" id="{C9712FDC-815C-4315-BC9F-7312513790A6}"/>
              </a:ext>
            </a:extLst>
          </p:cNvPr>
          <p:cNvCxnSpPr>
            <a:cxnSpLocks/>
          </p:cNvCxnSpPr>
          <p:nvPr/>
        </p:nvCxnSpPr>
        <p:spPr>
          <a:xfrm>
            <a:off x="7872076" y="-1568769"/>
            <a:ext cx="5600700" cy="49806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66D616F-5145-40C5-9E33-F75EAA447ED2}"/>
              </a:ext>
            </a:extLst>
          </p:cNvPr>
          <p:cNvCxnSpPr>
            <a:cxnSpLocks/>
          </p:cNvCxnSpPr>
          <p:nvPr/>
        </p:nvCxnSpPr>
        <p:spPr>
          <a:xfrm flipH="1">
            <a:off x="5996636" y="4396841"/>
            <a:ext cx="8856755" cy="30792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56F2E6F-AAF7-470A-9F78-D635E6107953}"/>
              </a:ext>
            </a:extLst>
          </p:cNvPr>
          <p:cNvSpPr txBox="1"/>
          <p:nvPr/>
        </p:nvSpPr>
        <p:spPr>
          <a:xfrm>
            <a:off x="605175" y="688877"/>
            <a:ext cx="7429500" cy="707886"/>
          </a:xfrm>
          <a:prstGeom prst="rect">
            <a:avLst/>
          </a:prstGeom>
          <a:noFill/>
        </p:spPr>
        <p:txBody>
          <a:bodyPr wrap="square">
            <a:spAutoFit/>
          </a:bodyPr>
          <a:lstStyle/>
          <a:p>
            <a:r>
              <a:rPr lang="en-US" sz="4000">
                <a:latin typeface="iCiel Novecento sans ExtBd" panose="00000900000000000000" pitchFamily="50" charset="0"/>
              </a:rPr>
              <a:t>Tính số Fibonacci thứ n</a:t>
            </a:r>
          </a:p>
        </p:txBody>
      </p:sp>
    </p:spTree>
    <p:extLst>
      <p:ext uri="{BB962C8B-B14F-4D97-AF65-F5344CB8AC3E}">
        <p14:creationId xmlns:p14="http://schemas.microsoft.com/office/powerpoint/2010/main" val="879917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F60FC74-55C6-4519-A422-3375630440F2}"/>
              </a:ext>
            </a:extLst>
          </p:cNvPr>
          <p:cNvGrpSpPr/>
          <p:nvPr/>
        </p:nvGrpSpPr>
        <p:grpSpPr>
          <a:xfrm rot="5400000">
            <a:off x="11249551" y="54632"/>
            <a:ext cx="441611" cy="1074692"/>
            <a:chOff x="354148" y="500108"/>
            <a:chExt cx="441611" cy="1074692"/>
          </a:xfrm>
        </p:grpSpPr>
        <p:sp>
          <p:nvSpPr>
            <p:cNvPr id="7" name="Oval 6">
              <a:extLst>
                <a:ext uri="{FF2B5EF4-FFF2-40B4-BE49-F238E27FC236}">
                  <a16:creationId xmlns:a16="http://schemas.microsoft.com/office/drawing/2014/main" id="{84F825AF-517A-4E74-85B7-BDAB608710C0}"/>
                </a:ext>
              </a:extLst>
            </p:cNvPr>
            <p:cNvSpPr/>
            <p:nvPr/>
          </p:nvSpPr>
          <p:spPr>
            <a:xfrm>
              <a:off x="354148"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5F24156-6D2B-4936-A24B-AD9B68B8E30B}"/>
                </a:ext>
              </a:extLst>
            </p:cNvPr>
            <p:cNvSpPr/>
            <p:nvPr/>
          </p:nvSpPr>
          <p:spPr>
            <a:xfrm>
              <a:off x="721644"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8436F-431E-4648-9073-EB77A8AB9175}"/>
                </a:ext>
              </a:extLst>
            </p:cNvPr>
            <p:cNvSpPr/>
            <p:nvPr/>
          </p:nvSpPr>
          <p:spPr>
            <a:xfrm>
              <a:off x="354148"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0BDE6F7-8E26-4EFF-9CBF-6CB6E3DA339C}"/>
                </a:ext>
              </a:extLst>
            </p:cNvPr>
            <p:cNvSpPr/>
            <p:nvPr/>
          </p:nvSpPr>
          <p:spPr>
            <a:xfrm>
              <a:off x="721644"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7A06E0-E6EB-4F28-AE4E-627F358BD233}"/>
                </a:ext>
              </a:extLst>
            </p:cNvPr>
            <p:cNvSpPr/>
            <p:nvPr/>
          </p:nvSpPr>
          <p:spPr>
            <a:xfrm>
              <a:off x="354148"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65A2FE6-34D6-4614-8C4B-5FA6FBCEF2D9}"/>
                </a:ext>
              </a:extLst>
            </p:cNvPr>
            <p:cNvSpPr/>
            <p:nvPr/>
          </p:nvSpPr>
          <p:spPr>
            <a:xfrm>
              <a:off x="721644"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EF867A3-246E-417F-A44D-4FFA812801AE}"/>
                </a:ext>
              </a:extLst>
            </p:cNvPr>
            <p:cNvSpPr/>
            <p:nvPr/>
          </p:nvSpPr>
          <p:spPr>
            <a:xfrm>
              <a:off x="354148"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CE815C7-0089-478B-9CD7-448EDD3B1F12}"/>
                </a:ext>
              </a:extLst>
            </p:cNvPr>
            <p:cNvSpPr/>
            <p:nvPr/>
          </p:nvSpPr>
          <p:spPr>
            <a:xfrm>
              <a:off x="721644"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2C252C4-7D92-4F55-806B-A18DAE4B3497}"/>
                </a:ext>
              </a:extLst>
            </p:cNvPr>
            <p:cNvSpPr/>
            <p:nvPr/>
          </p:nvSpPr>
          <p:spPr>
            <a:xfrm>
              <a:off x="354148"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4C39CDE-D70E-4E85-B485-5355AAC12A6E}"/>
                </a:ext>
              </a:extLst>
            </p:cNvPr>
            <p:cNvSpPr/>
            <p:nvPr/>
          </p:nvSpPr>
          <p:spPr>
            <a:xfrm>
              <a:off x="721644"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Connector 15">
            <a:extLst>
              <a:ext uri="{FF2B5EF4-FFF2-40B4-BE49-F238E27FC236}">
                <a16:creationId xmlns:a16="http://schemas.microsoft.com/office/drawing/2014/main" id="{90E5E3B8-778D-49B0-A493-808E48E36326}"/>
              </a:ext>
            </a:extLst>
          </p:cNvPr>
          <p:cNvCxnSpPr>
            <a:cxnSpLocks/>
          </p:cNvCxnSpPr>
          <p:nvPr/>
        </p:nvCxnSpPr>
        <p:spPr>
          <a:xfrm>
            <a:off x="5869656" y="-2893896"/>
            <a:ext cx="5600700" cy="49806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7030F64-0CDA-45B2-8FE5-E96291960C7F}"/>
              </a:ext>
            </a:extLst>
          </p:cNvPr>
          <p:cNvCxnSpPr>
            <a:cxnSpLocks/>
          </p:cNvCxnSpPr>
          <p:nvPr/>
        </p:nvCxnSpPr>
        <p:spPr>
          <a:xfrm flipV="1">
            <a:off x="7104185" y="3429000"/>
            <a:ext cx="6564923" cy="53867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1EB1226-4CBF-450A-BBF6-644EF9508806}"/>
              </a:ext>
            </a:extLst>
          </p:cNvPr>
          <p:cNvCxnSpPr>
            <a:cxnSpLocks/>
          </p:cNvCxnSpPr>
          <p:nvPr/>
        </p:nvCxnSpPr>
        <p:spPr>
          <a:xfrm flipH="1" flipV="1">
            <a:off x="-2274277" y="1250541"/>
            <a:ext cx="3825491" cy="6619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D121626-5576-4E25-901E-E8C8BA56AD20}"/>
              </a:ext>
            </a:extLst>
          </p:cNvPr>
          <p:cNvSpPr txBox="1"/>
          <p:nvPr/>
        </p:nvSpPr>
        <p:spPr>
          <a:xfrm>
            <a:off x="677880" y="699252"/>
            <a:ext cx="8375466" cy="923330"/>
          </a:xfrm>
          <a:prstGeom prst="rect">
            <a:avLst/>
          </a:prstGeom>
          <a:noFill/>
        </p:spPr>
        <p:txBody>
          <a:bodyPr wrap="square" rtlCol="0">
            <a:spAutoFit/>
          </a:bodyPr>
          <a:lstStyle/>
          <a:p>
            <a:r>
              <a:rPr lang="en-US" sz="5400" b="0" i="0">
                <a:solidFill>
                  <a:sysClr val="windowText" lastClr="000000"/>
                </a:solidFill>
                <a:effectLst/>
                <a:latin typeface="iCiel Novecento sans ExtBd" panose="00000900000000000000" pitchFamily="50" charset="0"/>
              </a:rPr>
              <a:t>TOP DOWN:</a:t>
            </a:r>
            <a:endParaRPr lang="en-US" sz="5400">
              <a:solidFill>
                <a:sysClr val="windowText" lastClr="000000"/>
              </a:solidFill>
              <a:latin typeface="iCiel Novecento sans ExtBd" panose="00000900000000000000" pitchFamily="50" charset="0"/>
            </a:endParaRPr>
          </a:p>
        </p:txBody>
      </p:sp>
      <p:sp>
        <p:nvSpPr>
          <p:cNvPr id="19" name="TextBox 18">
            <a:extLst>
              <a:ext uri="{FF2B5EF4-FFF2-40B4-BE49-F238E27FC236}">
                <a16:creationId xmlns:a16="http://schemas.microsoft.com/office/drawing/2014/main" id="{F03BF1DD-5391-4216-8B7B-E6B14FF9E71B}"/>
              </a:ext>
            </a:extLst>
          </p:cNvPr>
          <p:cNvSpPr txBox="1"/>
          <p:nvPr/>
        </p:nvSpPr>
        <p:spPr>
          <a:xfrm>
            <a:off x="392295" y="1822751"/>
            <a:ext cx="9933524" cy="3416320"/>
          </a:xfrm>
          <a:prstGeom prst="rect">
            <a:avLst/>
          </a:prstGeom>
          <a:noFill/>
        </p:spPr>
        <p:txBody>
          <a:bodyPr wrap="square">
            <a:spAutoFit/>
          </a:bodyPr>
          <a:lstStyle/>
          <a:p>
            <a:pPr marL="571500" indent="-571500">
              <a:buFont typeface="Arial" panose="020B0604020202020204" pitchFamily="34" charset="0"/>
              <a:buChar char="•"/>
            </a:pPr>
            <a:r>
              <a:rPr lang="en-US" sz="3600">
                <a:solidFill>
                  <a:sysClr val="windowText" lastClr="000000"/>
                </a:solidFill>
                <a:latin typeface="Times New Roman" panose="02020603050405020304" pitchFamily="18" charset="0"/>
                <a:cs typeface="Times New Roman" panose="02020603050405020304" pitchFamily="18" charset="0"/>
              </a:rPr>
              <a:t>G</a:t>
            </a:r>
            <a:r>
              <a:rPr lang="vi-VN" sz="3600" b="0" i="0">
                <a:solidFill>
                  <a:sysClr val="windowText" lastClr="000000"/>
                </a:solidFill>
                <a:effectLst/>
                <a:latin typeface="Times New Roman" panose="02020603050405020304" pitchFamily="18" charset="0"/>
                <a:cs typeface="Times New Roman" panose="02020603050405020304" pitchFamily="18" charset="0"/>
              </a:rPr>
              <a:t>iải bài toán lớn bằng cách lặp đệ quy để tìm lời giải cho các bài toán con. </a:t>
            </a:r>
            <a:endParaRPr lang="en-US" sz="3600" b="0" i="0">
              <a:solidFill>
                <a:sysClr val="windowText" lastClr="000000"/>
              </a:solidFill>
              <a:effectLst/>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0" i="0">
              <a:solidFill>
                <a:sysClr val="windowText" lastClr="000000"/>
              </a:solidFill>
              <a:effectLst/>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vi-VN" sz="3600" b="0" i="0">
                <a:solidFill>
                  <a:sysClr val="windowText" lastClr="000000"/>
                </a:solidFill>
                <a:effectLst/>
                <a:latin typeface="Times New Roman" panose="02020603050405020304" pitchFamily="18" charset="0"/>
                <a:cs typeface="Times New Roman" panose="02020603050405020304" pitchFamily="18" charset="0"/>
              </a:rPr>
              <a:t>Bất cứ khi nào giải quyết một vấn đề con, </a:t>
            </a:r>
            <a:r>
              <a:rPr lang="en-US" sz="3600" b="0" i="0">
                <a:solidFill>
                  <a:sysClr val="windowText" lastClr="000000"/>
                </a:solidFill>
                <a:effectLst/>
                <a:latin typeface="Times New Roman" panose="02020603050405020304" pitchFamily="18" charset="0"/>
                <a:cs typeface="Times New Roman" panose="02020603050405020304" pitchFamily="18" charset="0"/>
              </a:rPr>
              <a:t>lưu </a:t>
            </a:r>
            <a:r>
              <a:rPr lang="vi-VN" sz="3600" b="0" i="0">
                <a:solidFill>
                  <a:sysClr val="windowText" lastClr="000000"/>
                </a:solidFill>
                <a:effectLst/>
                <a:latin typeface="Times New Roman" panose="02020603050405020304" pitchFamily="18" charset="0"/>
                <a:cs typeface="Times New Roman" panose="02020603050405020304" pitchFamily="18" charset="0"/>
              </a:rPr>
              <a:t>kết quả </a:t>
            </a:r>
            <a:r>
              <a:rPr lang="en-US" sz="3600" b="0" i="0">
                <a:solidFill>
                  <a:sysClr val="windowText" lastClr="000000"/>
                </a:solidFill>
                <a:effectLst/>
                <a:latin typeface="Times New Roman" panose="02020603050405020304" pitchFamily="18" charset="0"/>
                <a:cs typeface="Times New Roman" panose="02020603050405020304" pitchFamily="18" charset="0"/>
              </a:rPr>
              <a:t>vào </a:t>
            </a:r>
            <a:r>
              <a:rPr lang="vi-VN" sz="3600" b="0" i="0">
                <a:solidFill>
                  <a:sysClr val="windowText" lastClr="000000"/>
                </a:solidFill>
                <a:effectLst/>
                <a:latin typeface="Times New Roman" panose="02020603050405020304" pitchFamily="18" charset="0"/>
                <a:cs typeface="Times New Roman" panose="02020603050405020304" pitchFamily="18" charset="0"/>
              </a:rPr>
              <a:t>bộ nhớ</a:t>
            </a:r>
            <a:r>
              <a:rPr lang="en-US" sz="3600" b="0" i="0">
                <a:solidFill>
                  <a:sysClr val="windowText" lastClr="000000"/>
                </a:solidFill>
                <a:effectLst/>
                <a:latin typeface="Times New Roman" panose="02020603050405020304" pitchFamily="18" charset="0"/>
                <a:cs typeface="Times New Roman" panose="02020603050405020304" pitchFamily="18" charset="0"/>
              </a:rPr>
              <a:t>.</a:t>
            </a:r>
          </a:p>
          <a:p>
            <a:endParaRPr lang="en-US" sz="360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1149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83BF2AE-8E39-01E5-FF2C-DB6286FB335C}"/>
              </a:ext>
            </a:extLst>
          </p:cNvPr>
          <p:cNvGraphicFramePr>
            <a:graphicFrameLocks noGrp="1"/>
          </p:cNvGraphicFramePr>
          <p:nvPr>
            <p:extLst>
              <p:ext uri="{D42A27DB-BD31-4B8C-83A1-F6EECF244321}">
                <p14:modId xmlns:p14="http://schemas.microsoft.com/office/powerpoint/2010/main" val="3546084186"/>
              </p:ext>
            </p:extLst>
          </p:nvPr>
        </p:nvGraphicFramePr>
        <p:xfrm>
          <a:off x="398379" y="614430"/>
          <a:ext cx="11395241" cy="5629139"/>
        </p:xfrm>
        <a:graphic>
          <a:graphicData uri="http://schemas.openxmlformats.org/drawingml/2006/table">
            <a:tbl>
              <a:tblPr firstRow="1" bandRow="1">
                <a:tableStyleId>{5940675A-B579-460E-94D1-54222C63F5DA}</a:tableStyleId>
              </a:tblPr>
              <a:tblGrid>
                <a:gridCol w="3147636">
                  <a:extLst>
                    <a:ext uri="{9D8B030D-6E8A-4147-A177-3AD203B41FA5}">
                      <a16:colId xmlns:a16="http://schemas.microsoft.com/office/drawing/2014/main" val="3909841540"/>
                    </a:ext>
                  </a:extLst>
                </a:gridCol>
                <a:gridCol w="4449191">
                  <a:extLst>
                    <a:ext uri="{9D8B030D-6E8A-4147-A177-3AD203B41FA5}">
                      <a16:colId xmlns:a16="http://schemas.microsoft.com/office/drawing/2014/main" val="2476349059"/>
                    </a:ext>
                  </a:extLst>
                </a:gridCol>
                <a:gridCol w="3798414">
                  <a:extLst>
                    <a:ext uri="{9D8B030D-6E8A-4147-A177-3AD203B41FA5}">
                      <a16:colId xmlns:a16="http://schemas.microsoft.com/office/drawing/2014/main" val="1491683265"/>
                    </a:ext>
                  </a:extLst>
                </a:gridCol>
              </a:tblGrid>
              <a:tr h="463165">
                <a:tc>
                  <a:txBody>
                    <a:bodyPr/>
                    <a:lstStyle/>
                    <a:p>
                      <a:endParaRPr lang="en-US" sz="3200"/>
                    </a:p>
                  </a:txBody>
                  <a:tcPr/>
                </a:tc>
                <a:tc>
                  <a:txBody>
                    <a:bodyPr/>
                    <a:lstStyle/>
                    <a:p>
                      <a:pPr algn="ctr"/>
                      <a:r>
                        <a:rPr lang="en-US" sz="3200" b="1"/>
                        <a:t>Bottom - Up</a:t>
                      </a:r>
                    </a:p>
                  </a:txBody>
                  <a:tcPr/>
                </a:tc>
                <a:tc>
                  <a:txBody>
                    <a:bodyPr/>
                    <a:lstStyle/>
                    <a:p>
                      <a:pPr algn="ctr"/>
                      <a:r>
                        <a:rPr lang="en-US" sz="3200" b="1"/>
                        <a:t>Top - Down</a:t>
                      </a:r>
                    </a:p>
                  </a:txBody>
                  <a:tcPr/>
                </a:tc>
                <a:extLst>
                  <a:ext uri="{0D108BD9-81ED-4DB2-BD59-A6C34878D82A}">
                    <a16:rowId xmlns:a16="http://schemas.microsoft.com/office/drawing/2014/main" val="3314434699"/>
                  </a:ext>
                </a:extLst>
              </a:tr>
              <a:tr h="1204229">
                <a:tc>
                  <a:txBody>
                    <a:bodyPr/>
                    <a:lstStyle/>
                    <a:p>
                      <a:pPr algn="ctr"/>
                      <a:r>
                        <a:rPr lang="en-US" sz="3200" b="1"/>
                        <a:t>Code</a:t>
                      </a:r>
                    </a:p>
                  </a:txBody>
                  <a:tcPr/>
                </a:tc>
                <a:tc>
                  <a:txBody>
                    <a:bodyPr/>
                    <a:lstStyle/>
                    <a:p>
                      <a:r>
                        <a:rPr lang="en-US" sz="3200"/>
                        <a:t>Code thường phức tạp khi có nhiều điều kiện</a:t>
                      </a:r>
                    </a:p>
                  </a:txBody>
                  <a:tcPr/>
                </a:tc>
                <a:tc>
                  <a:txBody>
                    <a:bodyPr/>
                    <a:lstStyle/>
                    <a:p>
                      <a:r>
                        <a:rPr lang="en-US" sz="3200"/>
                        <a:t>Code ít phức tạp hơn</a:t>
                      </a:r>
                    </a:p>
                  </a:txBody>
                  <a:tcPr/>
                </a:tc>
                <a:extLst>
                  <a:ext uri="{0D108BD9-81ED-4DB2-BD59-A6C34878D82A}">
                    <a16:rowId xmlns:a16="http://schemas.microsoft.com/office/drawing/2014/main" val="2681882225"/>
                  </a:ext>
                </a:extLst>
              </a:tr>
              <a:tr h="833697">
                <a:tc>
                  <a:txBody>
                    <a:bodyPr/>
                    <a:lstStyle/>
                    <a:p>
                      <a:pPr algn="ctr"/>
                      <a:r>
                        <a:rPr lang="en-US" sz="3200" b="1"/>
                        <a:t>Speed</a:t>
                      </a:r>
                    </a:p>
                  </a:txBody>
                  <a:tcPr/>
                </a:tc>
                <a:tc>
                  <a:txBody>
                    <a:bodyPr/>
                    <a:lstStyle/>
                    <a:p>
                      <a:r>
                        <a:rPr lang="en-US" sz="3200"/>
                        <a:t>Nhanh vì truy cập trực tiếp vào mảng</a:t>
                      </a:r>
                    </a:p>
                  </a:txBody>
                  <a:tcPr/>
                </a:tc>
                <a:tc>
                  <a:txBody>
                    <a:bodyPr/>
                    <a:lstStyle/>
                    <a:p>
                      <a:r>
                        <a:rPr lang="en-US" sz="3200"/>
                        <a:t>Chậm vì phải gọi hàm để đệ quy</a:t>
                      </a:r>
                    </a:p>
                  </a:txBody>
                  <a:tcPr/>
                </a:tc>
                <a:extLst>
                  <a:ext uri="{0D108BD9-81ED-4DB2-BD59-A6C34878D82A}">
                    <a16:rowId xmlns:a16="http://schemas.microsoft.com/office/drawing/2014/main" val="1682294865"/>
                  </a:ext>
                </a:extLst>
              </a:tr>
              <a:tr h="1574761">
                <a:tc>
                  <a:txBody>
                    <a:bodyPr/>
                    <a:lstStyle/>
                    <a:p>
                      <a:pPr algn="ctr"/>
                      <a:r>
                        <a:rPr lang="en-US" sz="3200" b="1"/>
                        <a:t>Subproblem solving</a:t>
                      </a:r>
                    </a:p>
                  </a:txBody>
                  <a:tcPr/>
                </a:tc>
                <a:tc>
                  <a:txBody>
                    <a:bodyPr/>
                    <a:lstStyle/>
                    <a:p>
                      <a:r>
                        <a:rPr lang="en-US" sz="3200"/>
                        <a:t>Tất cả các bài toán con phải được giải quyết một lần duy nhất</a:t>
                      </a:r>
                    </a:p>
                  </a:txBody>
                  <a:tcPr/>
                </a:tc>
                <a:tc>
                  <a:txBody>
                    <a:bodyPr/>
                    <a:lstStyle/>
                    <a:p>
                      <a:r>
                        <a:rPr lang="en-US" sz="3200"/>
                        <a:t>Chỉ các bài toán con cần thiết mới được giải quyết</a:t>
                      </a:r>
                    </a:p>
                  </a:txBody>
                  <a:tcPr/>
                </a:tc>
                <a:extLst>
                  <a:ext uri="{0D108BD9-81ED-4DB2-BD59-A6C34878D82A}">
                    <a16:rowId xmlns:a16="http://schemas.microsoft.com/office/drawing/2014/main" val="169568410"/>
                  </a:ext>
                </a:extLst>
              </a:tr>
              <a:tr h="1204229">
                <a:tc>
                  <a:txBody>
                    <a:bodyPr/>
                    <a:lstStyle/>
                    <a:p>
                      <a:pPr algn="ctr"/>
                      <a:r>
                        <a:rPr lang="en-US" sz="3200" b="1"/>
                        <a:t>Table entries</a:t>
                      </a:r>
                    </a:p>
                  </a:txBody>
                  <a:tcPr/>
                </a:tc>
                <a:tc>
                  <a:txBody>
                    <a:bodyPr/>
                    <a:lstStyle/>
                    <a:p>
                      <a:r>
                        <a:rPr lang="en-US" sz="3200"/>
                        <a:t>Ghi nhớ tất cả kết quả bài toán con</a:t>
                      </a:r>
                    </a:p>
                  </a:txBody>
                  <a:tcPr/>
                </a:tc>
                <a:tc>
                  <a:txBody>
                    <a:bodyPr/>
                    <a:lstStyle/>
                    <a:p>
                      <a:r>
                        <a:rPr lang="en-US" sz="3200"/>
                        <a:t>Chỉ ghi nhớ kết quả bài toán con cần thiết </a:t>
                      </a:r>
                    </a:p>
                  </a:txBody>
                  <a:tcPr/>
                </a:tc>
                <a:extLst>
                  <a:ext uri="{0D108BD9-81ED-4DB2-BD59-A6C34878D82A}">
                    <a16:rowId xmlns:a16="http://schemas.microsoft.com/office/drawing/2014/main" val="1477956038"/>
                  </a:ext>
                </a:extLst>
              </a:tr>
            </a:tbl>
          </a:graphicData>
        </a:graphic>
      </p:graphicFrame>
    </p:spTree>
    <p:extLst>
      <p:ext uri="{BB962C8B-B14F-4D97-AF65-F5344CB8AC3E}">
        <p14:creationId xmlns:p14="http://schemas.microsoft.com/office/powerpoint/2010/main" val="2835050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5301BE4-F89D-4B11-92B1-5972C956A4AB}"/>
              </a:ext>
            </a:extLst>
          </p:cNvPr>
          <p:cNvSpPr txBox="1"/>
          <p:nvPr/>
        </p:nvSpPr>
        <p:spPr>
          <a:xfrm>
            <a:off x="933684" y="700581"/>
            <a:ext cx="10480040" cy="5304914"/>
          </a:xfrm>
          <a:prstGeom prst="rect">
            <a:avLst/>
          </a:prstGeom>
          <a:noFill/>
        </p:spPr>
        <p:txBody>
          <a:bodyPr wrap="square">
            <a:spAutoFit/>
          </a:bodyPr>
          <a:lstStyle/>
          <a:p>
            <a:pPr marL="0" marR="0" algn="just">
              <a:lnSpc>
                <a:spcPct val="150000"/>
              </a:lnSpc>
              <a:spcBef>
                <a:spcPts val="0"/>
              </a:spcBef>
              <a:spcAft>
                <a:spcPts val="0"/>
              </a:spcAft>
            </a:pPr>
            <a:r>
              <a:rPr lang="en-US" sz="4000">
                <a:solidFill>
                  <a:srgbClr val="222222"/>
                </a:solidFill>
                <a:effectLst/>
                <a:latin typeface="iCiel Novecento sans ExtBd" panose="00000900000000000000" pitchFamily="50" charset="0"/>
                <a:ea typeface="Times New Roman" panose="02020603050405020304" pitchFamily="18" charset="0"/>
                <a:cs typeface="Times New Roman" panose="02020603050405020304" pitchFamily="18" charset="0"/>
              </a:rPr>
              <a:t>Các bước giải bài toán quy hoạch động:</a:t>
            </a:r>
          </a:p>
          <a:p>
            <a:pPr marL="571500" marR="0" indent="-571500" algn="just">
              <a:lnSpc>
                <a:spcPct val="150000"/>
              </a:lnSpc>
              <a:spcBef>
                <a:spcPts val="0"/>
              </a:spcBef>
              <a:spcAft>
                <a:spcPts val="0"/>
              </a:spcAft>
              <a:buFont typeface="Arial" panose="020B0604020202020204" pitchFamily="34" charset="0"/>
              <a:buChar char="•"/>
            </a:pPr>
            <a:r>
              <a:rPr lang="en-US" sz="360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Xác định mối liên hệ giữa các bài toán con</a:t>
            </a:r>
            <a:endPar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571500" marR="0" indent="-571500" algn="just">
              <a:lnSpc>
                <a:spcPct val="150000"/>
              </a:lnSpc>
              <a:spcBef>
                <a:spcPts val="0"/>
              </a:spcBef>
              <a:spcAft>
                <a:spcPts val="0"/>
              </a:spcAft>
              <a:buFont typeface="Arial" panose="020B0604020202020204" pitchFamily="34" charset="0"/>
              <a:buChar char="•"/>
            </a:pPr>
            <a:r>
              <a:rPr lang="en-US" sz="32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Xác định công thức truy hồi </a:t>
            </a:r>
          </a:p>
          <a:p>
            <a:pPr marL="571500" marR="0" indent="-571500" algn="just">
              <a:lnSpc>
                <a:spcPct val="150000"/>
              </a:lnSpc>
              <a:spcBef>
                <a:spcPts val="0"/>
              </a:spcBef>
              <a:spcAft>
                <a:spcPts val="0"/>
              </a:spcAft>
              <a:buFont typeface="Arial" panose="020B0604020202020204" pitchFamily="34" charset="0"/>
              <a:buChar char="•"/>
            </a:pPr>
            <a:r>
              <a:rPr lang="en-US" sz="320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Xác định bài toán con cơ sở</a:t>
            </a:r>
          </a:p>
          <a:p>
            <a:pPr marL="571500" marR="0" indent="-571500" algn="just">
              <a:lnSpc>
                <a:spcPct val="150000"/>
              </a:lnSpc>
              <a:spcBef>
                <a:spcPts val="0"/>
              </a:spcBef>
              <a:spcAft>
                <a:spcPts val="0"/>
              </a:spcAft>
              <a:buFont typeface="Arial" panose="020B0604020202020204" pitchFamily="34" charset="0"/>
              <a:buChar char="•"/>
            </a:pPr>
            <a:r>
              <a:rPr lang="en-US" sz="32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Chọn phương pháp tiếp cận (Bottom – Up, Top – Down)</a:t>
            </a:r>
          </a:p>
          <a:p>
            <a:pPr marL="571500" marR="0" indent="-571500" algn="just">
              <a:lnSpc>
                <a:spcPct val="150000"/>
              </a:lnSpc>
              <a:spcBef>
                <a:spcPts val="0"/>
              </a:spcBef>
              <a:spcAft>
                <a:spcPts val="0"/>
              </a:spcAft>
              <a:buFont typeface="Arial" panose="020B0604020202020204" pitchFamily="34" charset="0"/>
              <a:buChar char="•"/>
            </a:pPr>
            <a:r>
              <a:rPr lang="en-US" sz="320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Xác định cách tổ chức ghi nhớ dữ liệu</a:t>
            </a:r>
            <a:endParaRPr lang="en-US" sz="32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endParaRPr lang="en-US" sz="32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46913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666C905D-01E7-44EB-909C-186755651BB5}"/>
              </a:ext>
            </a:extLst>
          </p:cNvPr>
          <p:cNvSpPr txBox="1"/>
          <p:nvPr/>
        </p:nvSpPr>
        <p:spPr>
          <a:xfrm>
            <a:off x="464996" y="1086944"/>
            <a:ext cx="11267789" cy="19389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i="0" u="none" strike="noStrike" cap="none" normalizeH="0" baseline="0">
                <a:ln>
                  <a:noFill/>
                </a:ln>
                <a:solidFill>
                  <a:srgbClr val="263238"/>
                </a:solidFill>
                <a:effectLst/>
                <a:latin typeface="Times New Roman" panose="02020603050405020304" pitchFamily="18" charset="0"/>
                <a:cs typeface="Times New Roman" panose="02020603050405020304" pitchFamily="18" charset="0"/>
              </a:rPr>
              <a:t>You are climbing a staircase. It takes </a:t>
            </a:r>
            <a:r>
              <a:rPr kumimoji="0" lang="en-US" altLang="en-US" sz="4000" b="1" i="0" u="none" strike="noStrike" cap="none" normalizeH="0" baseline="0">
                <a:ln>
                  <a:noFill/>
                </a:ln>
                <a:solidFill>
                  <a:srgbClr val="263238"/>
                </a:solidFill>
                <a:effectLst/>
                <a:latin typeface="Times New Roman" panose="02020603050405020304" pitchFamily="18" charset="0"/>
                <a:cs typeface="Times New Roman" panose="02020603050405020304" pitchFamily="18" charset="0"/>
              </a:rPr>
              <a:t>n steps </a:t>
            </a:r>
            <a:r>
              <a:rPr kumimoji="0" lang="en-US" altLang="en-US" sz="4000" i="0" u="none" strike="noStrike" cap="none" normalizeH="0" baseline="0">
                <a:ln>
                  <a:noFill/>
                </a:ln>
                <a:solidFill>
                  <a:srgbClr val="263238"/>
                </a:solidFill>
                <a:effectLst/>
                <a:latin typeface="Times New Roman" panose="02020603050405020304" pitchFamily="18" charset="0"/>
                <a:cs typeface="Times New Roman" panose="02020603050405020304" pitchFamily="18" charset="0"/>
              </a:rPr>
              <a:t>to reach the top.</a:t>
            </a:r>
            <a:r>
              <a:rPr lang="en-US" altLang="en-US" sz="3200">
                <a:latin typeface="Times New Roman" panose="02020603050405020304" pitchFamily="18" charset="0"/>
                <a:cs typeface="Times New Roman" panose="02020603050405020304" pitchFamily="18" charset="0"/>
              </a:rPr>
              <a:t> </a:t>
            </a:r>
            <a:r>
              <a:rPr kumimoji="0" lang="en-US" altLang="en-US" sz="4000" i="0" u="none" strike="noStrike" cap="none" normalizeH="0" baseline="0">
                <a:ln>
                  <a:noFill/>
                </a:ln>
                <a:solidFill>
                  <a:srgbClr val="263238"/>
                </a:solidFill>
                <a:effectLst/>
                <a:latin typeface="Times New Roman" panose="02020603050405020304" pitchFamily="18" charset="0"/>
                <a:cs typeface="Times New Roman" panose="02020603050405020304" pitchFamily="18" charset="0"/>
              </a:rPr>
              <a:t>Each time you can either </a:t>
            </a:r>
            <a:r>
              <a:rPr kumimoji="0" lang="en-US" altLang="en-US" sz="4000" b="1" i="0" u="none" strike="noStrike" cap="none" normalizeH="0" baseline="0">
                <a:ln>
                  <a:noFill/>
                </a:ln>
                <a:solidFill>
                  <a:srgbClr val="263238"/>
                </a:solidFill>
                <a:effectLst/>
                <a:latin typeface="Times New Roman" panose="02020603050405020304" pitchFamily="18" charset="0"/>
                <a:cs typeface="Times New Roman" panose="02020603050405020304" pitchFamily="18" charset="0"/>
              </a:rPr>
              <a:t>climb 1 or 2 steps</a:t>
            </a:r>
            <a:r>
              <a:rPr kumimoji="0" lang="en-US" altLang="en-US" sz="4000" i="0" u="none" strike="noStrike" cap="none" normalizeH="0" baseline="0">
                <a:ln>
                  <a:noFill/>
                </a:ln>
                <a:solidFill>
                  <a:srgbClr val="263238"/>
                </a:solidFill>
                <a:effectLst/>
                <a:latin typeface="Times New Roman" panose="02020603050405020304" pitchFamily="18" charset="0"/>
                <a:cs typeface="Times New Roman" panose="02020603050405020304" pitchFamily="18" charset="0"/>
              </a:rPr>
              <a:t>. In </a:t>
            </a:r>
            <a:r>
              <a:rPr kumimoji="0" lang="en-US" altLang="en-US" sz="4000" b="1" i="0" u="none" strike="noStrike" cap="none" normalizeH="0" baseline="0">
                <a:ln>
                  <a:noFill/>
                </a:ln>
                <a:solidFill>
                  <a:srgbClr val="263238"/>
                </a:solidFill>
                <a:effectLst/>
                <a:latin typeface="Times New Roman" panose="02020603050405020304" pitchFamily="18" charset="0"/>
                <a:cs typeface="Times New Roman" panose="02020603050405020304" pitchFamily="18" charset="0"/>
              </a:rPr>
              <a:t>how many distinct ways </a:t>
            </a:r>
            <a:r>
              <a:rPr kumimoji="0" lang="en-US" altLang="en-US" sz="4000" i="0" u="none" strike="noStrike" cap="none" normalizeH="0" baseline="0">
                <a:ln>
                  <a:noFill/>
                </a:ln>
                <a:solidFill>
                  <a:srgbClr val="263238"/>
                </a:solidFill>
                <a:effectLst/>
                <a:latin typeface="Times New Roman" panose="02020603050405020304" pitchFamily="18" charset="0"/>
                <a:cs typeface="Times New Roman" panose="02020603050405020304" pitchFamily="18" charset="0"/>
              </a:rPr>
              <a:t>can you climb to the top?</a:t>
            </a:r>
            <a:endParaRPr kumimoji="0" lang="en-US" altLang="en-US" sz="720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0F34F4A-6591-466B-9EA4-D3F86E6C5C8B}"/>
              </a:ext>
            </a:extLst>
          </p:cNvPr>
          <p:cNvCxnSpPr>
            <a:cxnSpLocks/>
          </p:cNvCxnSpPr>
          <p:nvPr/>
        </p:nvCxnSpPr>
        <p:spPr>
          <a:xfrm flipH="1" flipV="1">
            <a:off x="-1912746" y="1618526"/>
            <a:ext cx="3825491" cy="6619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9C68EE9-AE33-4880-B293-F92C3B8C8C04}"/>
              </a:ext>
            </a:extLst>
          </p:cNvPr>
          <p:cNvCxnSpPr>
            <a:cxnSpLocks/>
          </p:cNvCxnSpPr>
          <p:nvPr/>
        </p:nvCxnSpPr>
        <p:spPr>
          <a:xfrm flipH="1">
            <a:off x="2384965" y="4730070"/>
            <a:ext cx="12976986" cy="3508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C41CE44-7103-4ACF-B944-CF6F21347C80}"/>
              </a:ext>
            </a:extLst>
          </p:cNvPr>
          <p:cNvSpPr>
            <a:spLocks noChangeArrowheads="1"/>
          </p:cNvSpPr>
          <p:nvPr/>
        </p:nvSpPr>
        <p:spPr bwMode="auto">
          <a:xfrm>
            <a:off x="0" y="43934"/>
            <a:ext cx="184731" cy="369332"/>
          </a:xfrm>
          <a:prstGeom prst="rect">
            <a:avLst/>
          </a:prstGeom>
          <a:solidFill>
            <a:srgbClr val="F7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66C8445-A9CB-4BD0-BC7D-DEF31B11ECB1}"/>
              </a:ext>
            </a:extLst>
          </p:cNvPr>
          <p:cNvSpPr txBox="1"/>
          <p:nvPr/>
        </p:nvSpPr>
        <p:spPr>
          <a:xfrm>
            <a:off x="1157124" y="3325564"/>
            <a:ext cx="9105052" cy="304698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a:ln>
                  <a:noFill/>
                </a:ln>
                <a:solidFill>
                  <a:srgbClr val="263238"/>
                </a:solidFill>
                <a:effectLst/>
                <a:latin typeface="SFMono-Regular"/>
              </a:rPr>
              <a:t>Input:</a:t>
            </a:r>
            <a:r>
              <a:rPr kumimoji="0" lang="en-US" altLang="en-US" sz="3200" b="0" i="0" u="none" strike="noStrike" cap="none" normalizeH="0" baseline="0">
                <a:ln>
                  <a:noFill/>
                </a:ln>
                <a:solidFill>
                  <a:srgbClr val="263238"/>
                </a:solidFill>
                <a:effectLst/>
                <a:latin typeface="SFMono-Regular"/>
              </a:rPr>
              <a:t> n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a:ln>
                  <a:noFill/>
                </a:ln>
                <a:solidFill>
                  <a:srgbClr val="263238"/>
                </a:solidFill>
                <a:effectLst/>
                <a:latin typeface="SFMono-Regular"/>
              </a:rPr>
              <a:t>Output:</a:t>
            </a:r>
            <a:r>
              <a:rPr kumimoji="0" lang="en-US" altLang="en-US" sz="3200" b="0" i="0" u="none" strike="noStrike" cap="none" normalizeH="0" baseline="0">
                <a:ln>
                  <a:noFill/>
                </a:ln>
                <a:solidFill>
                  <a:srgbClr val="263238"/>
                </a:solidFill>
                <a:effectLst/>
                <a:latin typeface="SFMono-Regular"/>
              </a:rPr>
              <a:t>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a:ln>
                  <a:noFill/>
                </a:ln>
                <a:solidFill>
                  <a:srgbClr val="263238"/>
                </a:solidFill>
                <a:effectLst/>
                <a:latin typeface="SFMono-Regular"/>
              </a:rPr>
              <a:t>Explanation:</a:t>
            </a:r>
            <a:r>
              <a:rPr kumimoji="0" lang="en-US" altLang="en-US" sz="3200" b="0" i="0" u="none" strike="noStrike" cap="none" normalizeH="0" baseline="0">
                <a:ln>
                  <a:noFill/>
                </a:ln>
                <a:solidFill>
                  <a:srgbClr val="263238"/>
                </a:solidFill>
                <a:effectLst/>
                <a:latin typeface="SFMono-Regular"/>
              </a:rPr>
              <a:t> There are two ways to climb to the top. </a:t>
            </a:r>
          </a:p>
          <a:p>
            <a:pPr marL="514350" marR="0" lvl="0" indent="-514350" algn="l" defTabSz="914400" rtl="0" eaLnBrk="0" fontAlgn="base" latinLnBrk="0" hangingPunct="0">
              <a:lnSpc>
                <a:spcPct val="100000"/>
              </a:lnSpc>
              <a:spcBef>
                <a:spcPct val="0"/>
              </a:spcBef>
              <a:spcAft>
                <a:spcPct val="0"/>
              </a:spcAft>
              <a:buClrTx/>
              <a:buSzTx/>
              <a:buFontTx/>
              <a:buAutoNum type="arabicPeriod"/>
              <a:tabLst/>
            </a:pPr>
            <a:r>
              <a:rPr kumimoji="0" lang="en-US" altLang="en-US" sz="3200" b="0" i="0" u="none" strike="noStrike" cap="none" normalizeH="0" baseline="0">
                <a:ln>
                  <a:noFill/>
                </a:ln>
                <a:solidFill>
                  <a:srgbClr val="263238"/>
                </a:solidFill>
                <a:effectLst/>
                <a:latin typeface="SFMono-Regular"/>
              </a:rPr>
              <a:t>1 step + 1 step </a:t>
            </a:r>
          </a:p>
          <a:p>
            <a:pPr marL="514350" marR="0" lvl="0" indent="-514350" algn="l" defTabSz="914400" rtl="0" eaLnBrk="0" fontAlgn="base" latinLnBrk="0" hangingPunct="0">
              <a:lnSpc>
                <a:spcPct val="100000"/>
              </a:lnSpc>
              <a:spcBef>
                <a:spcPct val="0"/>
              </a:spcBef>
              <a:spcAft>
                <a:spcPct val="0"/>
              </a:spcAft>
              <a:buClrTx/>
              <a:buSzTx/>
              <a:buFontTx/>
              <a:buAutoNum type="arabicPeriod"/>
              <a:tabLst/>
            </a:pPr>
            <a:r>
              <a:rPr kumimoji="0" lang="en-US" altLang="en-US" sz="3200" b="0" i="0" u="none" strike="noStrike" cap="none" normalizeH="0" baseline="0">
                <a:ln>
                  <a:noFill/>
                </a:ln>
                <a:solidFill>
                  <a:srgbClr val="263238"/>
                </a:solidFill>
                <a:effectLst/>
                <a:latin typeface="SFMono-Regular"/>
              </a:rPr>
              <a:t>2 steps</a:t>
            </a:r>
            <a:r>
              <a:rPr kumimoji="0" lang="en-US" altLang="en-US" sz="2800" b="0" i="0" u="none" strike="noStrike" cap="none" normalizeH="0" baseline="0">
                <a:ln>
                  <a:noFill/>
                </a:ln>
                <a:solidFill>
                  <a:schemeClr val="tx1"/>
                </a:solidFill>
                <a:effectLst/>
              </a:rPr>
              <a:t> </a:t>
            </a:r>
            <a:endParaRPr kumimoji="0" lang="en-US" altLang="en-US" sz="6600" b="0" i="0" u="none" strike="noStrike" cap="none" normalizeH="0" baseline="0">
              <a:ln>
                <a:noFill/>
              </a:ln>
              <a:solidFill>
                <a:schemeClr val="tx1"/>
              </a:solidFill>
              <a:effectLst/>
              <a:latin typeface="Arial" panose="020B0604020202020204" pitchFamily="34" charset="0"/>
            </a:endParaRPr>
          </a:p>
          <a:p>
            <a:endParaRPr lang="en-US" sz="3200"/>
          </a:p>
        </p:txBody>
      </p:sp>
    </p:spTree>
    <p:extLst>
      <p:ext uri="{BB962C8B-B14F-4D97-AF65-F5344CB8AC3E}">
        <p14:creationId xmlns:p14="http://schemas.microsoft.com/office/powerpoint/2010/main" val="3087221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0F34F4A-6591-466B-9EA4-D3F86E6C5C8B}"/>
              </a:ext>
            </a:extLst>
          </p:cNvPr>
          <p:cNvCxnSpPr>
            <a:cxnSpLocks/>
          </p:cNvCxnSpPr>
          <p:nvPr/>
        </p:nvCxnSpPr>
        <p:spPr>
          <a:xfrm flipH="1" flipV="1">
            <a:off x="-1912746" y="1618526"/>
            <a:ext cx="3825491" cy="6619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9C68EE9-AE33-4880-B293-F92C3B8C8C04}"/>
              </a:ext>
            </a:extLst>
          </p:cNvPr>
          <p:cNvCxnSpPr>
            <a:cxnSpLocks/>
          </p:cNvCxnSpPr>
          <p:nvPr/>
        </p:nvCxnSpPr>
        <p:spPr>
          <a:xfrm flipH="1">
            <a:off x="2384965" y="4730070"/>
            <a:ext cx="12976986" cy="3508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C41CE44-7103-4ACF-B944-CF6F21347C80}"/>
              </a:ext>
            </a:extLst>
          </p:cNvPr>
          <p:cNvSpPr>
            <a:spLocks noChangeArrowheads="1"/>
          </p:cNvSpPr>
          <p:nvPr/>
        </p:nvSpPr>
        <p:spPr bwMode="auto">
          <a:xfrm>
            <a:off x="0" y="43934"/>
            <a:ext cx="184731" cy="369332"/>
          </a:xfrm>
          <a:prstGeom prst="rect">
            <a:avLst/>
          </a:prstGeom>
          <a:solidFill>
            <a:srgbClr val="F7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4DC049-3498-4EA9-A851-34C5E769B037}"/>
                  </a:ext>
                </a:extLst>
              </p:cNvPr>
              <p:cNvSpPr txBox="1"/>
              <p:nvPr/>
            </p:nvSpPr>
            <p:spPr>
              <a:xfrm>
                <a:off x="429865" y="413266"/>
                <a:ext cx="11548775" cy="5092035"/>
              </a:xfrm>
              <a:prstGeom prst="rect">
                <a:avLst/>
              </a:prstGeom>
              <a:noFill/>
            </p:spPr>
            <p:txBody>
              <a:bodyPr wrap="square">
                <a:spAutoFit/>
              </a:bodyPr>
              <a:lstStyle/>
              <a:p>
                <a:pPr marL="0" marR="0">
                  <a:lnSpc>
                    <a:spcPct val="107000"/>
                  </a:lnSpc>
                  <a:spcBef>
                    <a:spcPts val="0"/>
                  </a:spcBef>
                  <a:spcAft>
                    <a:spcPts val="8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There are </a:t>
                </a:r>
                <a14:m>
                  <m:oMath xmlns:m="http://schemas.openxmlformats.org/officeDocument/2006/math">
                    <m:r>
                      <a:rPr lang="en-US" sz="3200" b="1" i="1">
                        <a:effectLst/>
                        <a:latin typeface="Cambria Math" panose="02040503050406030204" pitchFamily="18" charset="0"/>
                        <a:ea typeface="Calibri" panose="020F0502020204030204" pitchFamily="34" charset="0"/>
                        <a:cs typeface="Times New Roman" panose="02020603050405020304" pitchFamily="18" charset="0"/>
                      </a:rPr>
                      <m:t>𝑵</m:t>
                    </m:r>
                  </m:oMath>
                </a14:m>
                <a:r>
                  <a:rPr lang="en-US" sz="3200" b="1">
                    <a:effectLst/>
                    <a:latin typeface="Times New Roman" panose="02020603050405020304" pitchFamily="18" charset="0"/>
                    <a:ea typeface="Calibri" panose="020F0502020204030204" pitchFamily="34" charset="0"/>
                    <a:cs typeface="Times New Roman" panose="02020603050405020304" pitchFamily="18" charset="0"/>
                  </a:rPr>
                  <a:t> stones</a:t>
                </a:r>
                <a:r>
                  <a:rPr lang="en-US" sz="3200">
                    <a:effectLst/>
                    <a:latin typeface="Times New Roman" panose="02020603050405020304" pitchFamily="18" charset="0"/>
                    <a:ea typeface="Calibri" panose="020F0502020204030204" pitchFamily="34" charset="0"/>
                    <a:cs typeface="Times New Roman" panose="02020603050405020304" pitchFamily="18" charset="0"/>
                  </a:rPr>
                  <a:t>, numbered </a:t>
                </a:r>
                <a14:m>
                  <m:oMath xmlns:m="http://schemas.openxmlformats.org/officeDocument/2006/math">
                    <m:r>
                      <a:rPr lang="en-US" sz="3200" i="1">
                        <a:effectLst/>
                        <a:latin typeface="Cambria Math" panose="02040503050406030204" pitchFamily="18" charset="0"/>
                        <a:ea typeface="Calibri" panose="020F0502020204030204" pitchFamily="34" charset="0"/>
                        <a:cs typeface="Times New Roman" panose="02020603050405020304" pitchFamily="18" charset="0"/>
                      </a:rPr>
                      <m:t>1, 2, …, </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𝑁</m:t>
                    </m:r>
                  </m:oMath>
                </a14:m>
                <a:r>
                  <a:rPr lang="en-US" sz="3200">
                    <a:effectLst/>
                    <a:latin typeface="Times New Roman" panose="02020603050405020304" pitchFamily="18" charset="0"/>
                    <a:ea typeface="Calibri" panose="020F0502020204030204" pitchFamily="34" charset="0"/>
                    <a:cs typeface="Times New Roman" panose="02020603050405020304" pitchFamily="18" charset="0"/>
                  </a:rPr>
                  <a:t>. For each i (</a:t>
                </a:r>
                <a14:m>
                  <m:oMath xmlns:m="http://schemas.openxmlformats.org/officeDocument/2006/math">
                    <m:r>
                      <a:rPr lang="en-US" sz="3200" i="1">
                        <a:effectLst/>
                        <a:latin typeface="Cambria Math" panose="02040503050406030204" pitchFamily="18" charset="0"/>
                        <a:ea typeface="Calibri" panose="020F0502020204030204" pitchFamily="34" charset="0"/>
                        <a:cs typeface="Times New Roman" panose="02020603050405020304" pitchFamily="18" charset="0"/>
                      </a:rPr>
                      <m:t>1 ≤ </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𝑖</m:t>
                    </m:r>
                    <m:r>
                      <a:rPr lang="en-US" sz="3200" i="1">
                        <a:effectLst/>
                        <a:latin typeface="Cambria Math" panose="02040503050406030204" pitchFamily="18" charset="0"/>
                        <a:ea typeface="Calibri" panose="020F0502020204030204" pitchFamily="34" charset="0"/>
                        <a:cs typeface="Times New Roman" panose="02020603050405020304" pitchFamily="18" charset="0"/>
                      </a:rPr>
                      <m:t> ≤ </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𝑁</m:t>
                    </m:r>
                  </m:oMath>
                </a14:m>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the height of the </a:t>
                </a:r>
                <a14:m>
                  <m:oMath xmlns:m="http://schemas.openxmlformats.org/officeDocument/2006/math">
                    <m:r>
                      <a:rPr lang="en-US" sz="3200" b="1" i="1" smtClean="0">
                        <a:effectLst/>
                        <a:latin typeface="Cambria Math" panose="02040503050406030204" pitchFamily="18" charset="0"/>
                        <a:ea typeface="Calibri" panose="020F0502020204030204" pitchFamily="34" charset="0"/>
                        <a:cs typeface="Times New Roman" panose="02020603050405020304" pitchFamily="18" charset="0"/>
                      </a:rPr>
                      <m:t>𝑺𝒕𝒐𝒏𝒆</m:t>
                    </m:r>
                    <m:r>
                      <a:rPr lang="en-US" sz="3200" b="1"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200" b="1" i="1" smtClean="0">
                        <a:effectLst/>
                        <a:latin typeface="Cambria Math" panose="02040503050406030204" pitchFamily="18" charset="0"/>
                        <a:ea typeface="Calibri" panose="020F0502020204030204" pitchFamily="34" charset="0"/>
                        <a:cs typeface="Times New Roman" panose="02020603050405020304" pitchFamily="18" charset="0"/>
                      </a:rPr>
                      <m:t>𝒊</m:t>
                    </m:r>
                    <m:r>
                      <a:rPr lang="en-US" sz="3200" b="1"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200" b="1" i="1" smtClean="0">
                        <a:effectLst/>
                        <a:latin typeface="Cambria Math" panose="02040503050406030204" pitchFamily="18" charset="0"/>
                        <a:ea typeface="Calibri" panose="020F0502020204030204" pitchFamily="34" charset="0"/>
                        <a:cs typeface="Times New Roman" panose="02020603050405020304" pitchFamily="18" charset="0"/>
                      </a:rPr>
                      <m:t>𝒊𝒔</m:t>
                    </m:r>
                    <m:r>
                      <a:rPr lang="en-US" sz="3200" b="1" i="1"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b="1" i="1" smtClean="0">
                            <a:effectLst/>
                            <a:latin typeface="Cambria Math" panose="02040503050406030204" pitchFamily="18" charset="0"/>
                            <a:ea typeface="Calibri" panose="020F0502020204030204" pitchFamily="34" charset="0"/>
                            <a:cs typeface="Times New Roman" panose="02020603050405020304" pitchFamily="18" charset="0"/>
                          </a:rPr>
                          <m:t>𝒉</m:t>
                        </m:r>
                      </m:e>
                      <m:sub>
                        <m:r>
                          <a:rPr lang="en-US" sz="3200" b="1" i="1" smtClean="0">
                            <a:effectLst/>
                            <a:latin typeface="Cambria Math" panose="02040503050406030204" pitchFamily="18" charset="0"/>
                            <a:ea typeface="Calibri" panose="020F0502020204030204" pitchFamily="34" charset="0"/>
                            <a:cs typeface="Times New Roman" panose="02020603050405020304" pitchFamily="18" charset="0"/>
                          </a:rPr>
                          <m:t>𝒊</m:t>
                        </m:r>
                      </m:sub>
                    </m:sSub>
                  </m:oMath>
                </a14:m>
                <a:r>
                  <a:rPr lang="en-US" sz="3200">
                    <a:effectLst/>
                    <a:latin typeface="Times New Roman" panose="02020603050405020304" pitchFamily="18" charset="0"/>
                    <a:ea typeface="Calibri" panose="020F0502020204030204" pitchFamily="34" charset="0"/>
                    <a:cs typeface="Times New Roman" panose="02020603050405020304" pitchFamily="18" charset="0"/>
                  </a:rPr>
                  <a:t>. There is a frog who is initially on </a:t>
                </a:r>
                <a14:m>
                  <m:oMath xmlns:m="http://schemas.openxmlformats.org/officeDocument/2006/math">
                    <m:r>
                      <a:rPr lang="en-US" sz="3200" i="1">
                        <a:effectLst/>
                        <a:latin typeface="Cambria Math" panose="02040503050406030204" pitchFamily="18" charset="0"/>
                        <a:ea typeface="Calibri" panose="020F0502020204030204" pitchFamily="34" charset="0"/>
                        <a:cs typeface="Times New Roman" panose="02020603050405020304" pitchFamily="18" charset="0"/>
                      </a:rPr>
                      <m:t>𝑆𝑡𝑜𝑛𝑒</m:t>
                    </m:r>
                    <m:r>
                      <a:rPr lang="en-US" sz="3200" i="1">
                        <a:effectLst/>
                        <a:latin typeface="Cambria Math" panose="02040503050406030204" pitchFamily="18" charset="0"/>
                        <a:ea typeface="Calibri" panose="020F0502020204030204" pitchFamily="34" charset="0"/>
                        <a:cs typeface="Times New Roman" panose="02020603050405020304" pitchFamily="18" charset="0"/>
                      </a:rPr>
                      <m:t> 1</m:t>
                    </m:r>
                  </m:oMath>
                </a14:m>
                <a:r>
                  <a:rPr lang="en-US" sz="3200">
                    <a:effectLst/>
                    <a:latin typeface="Times New Roman" panose="02020603050405020304" pitchFamily="18" charset="0"/>
                    <a:ea typeface="Calibri" panose="020F0502020204030204" pitchFamily="34" charset="0"/>
                    <a:cs typeface="Times New Roman" panose="02020603050405020304" pitchFamily="18" charset="0"/>
                  </a:rPr>
                  <a:t>. He will repeat the following action some number of times to reach</a:t>
                </a:r>
                <a14:m>
                  <m:oMath xmlns:m="http://schemas.openxmlformats.org/officeDocument/2006/math">
                    <m:r>
                      <a:rPr lang="en-US" sz="3200" i="1">
                        <a:effectLst/>
                        <a:latin typeface="Cambria Math" panose="02040503050406030204" pitchFamily="18" charset="0"/>
                        <a:ea typeface="Calibri" panose="020F0502020204030204" pitchFamily="34" charset="0"/>
                        <a:cs typeface="Times New Roman" panose="02020603050405020304" pitchFamily="18" charset="0"/>
                      </a:rPr>
                      <m:t> </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𝑆𝑡𝑜𝑛𝑒</m:t>
                    </m:r>
                    <m:r>
                      <a:rPr lang="en-US" sz="3200" i="1">
                        <a:effectLst/>
                        <a:latin typeface="Cambria Math" panose="02040503050406030204" pitchFamily="18" charset="0"/>
                        <a:ea typeface="Calibri" panose="020F0502020204030204" pitchFamily="34" charset="0"/>
                        <a:cs typeface="Times New Roman" panose="02020603050405020304" pitchFamily="18" charset="0"/>
                      </a:rPr>
                      <m:t> </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𝑁</m:t>
                    </m:r>
                  </m:oMath>
                </a14:m>
                <a:r>
                  <a:rPr lang="en-US" sz="320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If the frog is currently on</a:t>
                </a:r>
                <a14:m>
                  <m:oMath xmlns:m="http://schemas.openxmlformats.org/officeDocument/2006/math">
                    <m:r>
                      <a:rPr lang="en-US" sz="3200" i="1">
                        <a:effectLst/>
                        <a:latin typeface="Cambria Math" panose="02040503050406030204" pitchFamily="18" charset="0"/>
                        <a:ea typeface="Calibri" panose="020F0502020204030204" pitchFamily="34" charset="0"/>
                        <a:cs typeface="Times New Roman" panose="02020603050405020304" pitchFamily="18" charset="0"/>
                      </a:rPr>
                      <m:t> </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𝑆𝑡𝑜𝑛𝑒</m:t>
                    </m:r>
                    <m:r>
                      <a:rPr lang="en-US" sz="3200" i="1">
                        <a:effectLst/>
                        <a:latin typeface="Cambria Math" panose="02040503050406030204" pitchFamily="18" charset="0"/>
                        <a:ea typeface="Calibri" panose="020F0502020204030204" pitchFamily="34" charset="0"/>
                        <a:cs typeface="Times New Roman" panose="02020603050405020304" pitchFamily="18" charset="0"/>
                      </a:rPr>
                      <m:t> </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𝑖</m:t>
                    </m:r>
                  </m:oMath>
                </a14:m>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jump to </a:t>
                </a:r>
                <a14:m>
                  <m:oMath xmlns:m="http://schemas.openxmlformats.org/officeDocument/2006/math">
                    <m:r>
                      <a:rPr lang="en-US" sz="3200" b="1" i="1">
                        <a:effectLst/>
                        <a:latin typeface="Cambria Math" panose="02040503050406030204" pitchFamily="18" charset="0"/>
                        <a:ea typeface="Calibri" panose="020F0502020204030204" pitchFamily="34" charset="0"/>
                        <a:cs typeface="Times New Roman" panose="02020603050405020304" pitchFamily="18" charset="0"/>
                      </a:rPr>
                      <m:t>𝑺𝒕𝒐𝒏𝒆</m:t>
                    </m:r>
                    <m:r>
                      <a:rPr lang="en-US" sz="3200" b="1" i="1">
                        <a:effectLst/>
                        <a:latin typeface="Cambria Math" panose="02040503050406030204" pitchFamily="18" charset="0"/>
                        <a:ea typeface="Calibri" panose="020F0502020204030204" pitchFamily="34" charset="0"/>
                        <a:cs typeface="Times New Roman" panose="02020603050405020304" pitchFamily="18" charset="0"/>
                      </a:rPr>
                      <m:t> </m:t>
                    </m:r>
                    <m:r>
                      <a:rPr lang="en-US" sz="3200" b="1" i="1">
                        <a:effectLst/>
                        <a:latin typeface="Cambria Math" panose="02040503050406030204" pitchFamily="18" charset="0"/>
                        <a:ea typeface="Calibri" panose="020F0502020204030204" pitchFamily="34" charset="0"/>
                        <a:cs typeface="Times New Roman" panose="02020603050405020304" pitchFamily="18" charset="0"/>
                      </a:rPr>
                      <m:t>𝒊</m:t>
                    </m:r>
                    <m:r>
                      <a:rPr lang="en-US" sz="3200" b="1" i="1">
                        <a:effectLst/>
                        <a:latin typeface="Cambria Math" panose="02040503050406030204" pitchFamily="18" charset="0"/>
                        <a:ea typeface="Calibri" panose="020F0502020204030204" pitchFamily="34" charset="0"/>
                        <a:cs typeface="Times New Roman" panose="02020603050405020304" pitchFamily="18" charset="0"/>
                      </a:rPr>
                      <m:t> + </m:t>
                    </m:r>
                    <m:r>
                      <a:rPr lang="en-US" sz="3200" b="1" i="1">
                        <a:effectLst/>
                        <a:latin typeface="Cambria Math" panose="02040503050406030204" pitchFamily="18" charset="0"/>
                        <a:ea typeface="Calibri" panose="020F0502020204030204" pitchFamily="34" charset="0"/>
                        <a:cs typeface="Times New Roman" panose="02020603050405020304" pitchFamily="18" charset="0"/>
                      </a:rPr>
                      <m:t>𝟏</m:t>
                    </m:r>
                  </m:oMath>
                </a14:m>
                <a:r>
                  <a:rPr lang="en-US" sz="3200" b="1">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or </a:t>
                </a:r>
                <a14:m>
                  <m:oMath xmlns:m="http://schemas.openxmlformats.org/officeDocument/2006/math">
                    <m:r>
                      <a:rPr lang="en-US" sz="3200" b="1" i="1">
                        <a:effectLst/>
                        <a:latin typeface="Cambria Math" panose="02040503050406030204" pitchFamily="18" charset="0"/>
                        <a:ea typeface="Calibri" panose="020F0502020204030204" pitchFamily="34" charset="0"/>
                        <a:cs typeface="Times New Roman" panose="02020603050405020304" pitchFamily="18" charset="0"/>
                      </a:rPr>
                      <m:t>𝑺𝒕𝒐𝒏𝒆</m:t>
                    </m:r>
                    <m:r>
                      <a:rPr lang="en-US" sz="3200" b="1" i="1">
                        <a:effectLst/>
                        <a:latin typeface="Cambria Math" panose="02040503050406030204" pitchFamily="18" charset="0"/>
                        <a:ea typeface="Calibri" panose="020F0502020204030204" pitchFamily="34" charset="0"/>
                        <a:cs typeface="Times New Roman" panose="02020603050405020304" pitchFamily="18" charset="0"/>
                      </a:rPr>
                      <m:t> </m:t>
                    </m:r>
                    <m:r>
                      <a:rPr lang="en-US" sz="3200" b="1" i="1">
                        <a:effectLst/>
                        <a:latin typeface="Cambria Math" panose="02040503050406030204" pitchFamily="18" charset="0"/>
                        <a:ea typeface="Calibri" panose="020F0502020204030204" pitchFamily="34" charset="0"/>
                        <a:cs typeface="Times New Roman" panose="02020603050405020304" pitchFamily="18" charset="0"/>
                      </a:rPr>
                      <m:t>𝒊</m:t>
                    </m:r>
                    <m:r>
                      <a:rPr lang="en-US" sz="3200" b="1" i="1">
                        <a:effectLst/>
                        <a:latin typeface="Cambria Math" panose="02040503050406030204" pitchFamily="18" charset="0"/>
                        <a:ea typeface="Calibri" panose="020F0502020204030204" pitchFamily="34" charset="0"/>
                        <a:cs typeface="Times New Roman" panose="02020603050405020304" pitchFamily="18" charset="0"/>
                      </a:rPr>
                      <m:t> + </m:t>
                    </m:r>
                    <m:r>
                      <a:rPr lang="en-US" sz="3200" b="1" i="1">
                        <a:effectLst/>
                        <a:latin typeface="Cambria Math" panose="02040503050406030204" pitchFamily="18" charset="0"/>
                        <a:ea typeface="Calibri" panose="020F0502020204030204" pitchFamily="34" charset="0"/>
                        <a:cs typeface="Times New Roman" panose="02020603050405020304" pitchFamily="18" charset="0"/>
                      </a:rPr>
                      <m:t>𝟐</m:t>
                    </m:r>
                  </m:oMath>
                </a14:m>
                <a:r>
                  <a:rPr lang="en-US" sz="3200">
                    <a:effectLst/>
                    <a:latin typeface="Times New Roman" panose="02020603050405020304" pitchFamily="18" charset="0"/>
                    <a:ea typeface="Calibri" panose="020F0502020204030204" pitchFamily="34" charset="0"/>
                    <a:cs typeface="Times New Roman" panose="02020603050405020304" pitchFamily="18" charset="0"/>
                  </a:rPr>
                  <a:t>. Here, </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a cost of </a:t>
                </a:r>
                <a14:m>
                  <m:oMath xmlns:m="http://schemas.openxmlformats.org/officeDocument/2006/math">
                    <m:d>
                      <m:dPr>
                        <m:begChr m:val="|"/>
                        <m:endChr m:val="|"/>
                        <m:ctrlPr>
                          <a:rPr lang="en-US" sz="32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b="1" i="1">
                                <a:effectLst/>
                                <a:latin typeface="Cambria Math" panose="02040503050406030204" pitchFamily="18" charset="0"/>
                                <a:ea typeface="Calibri" panose="020F0502020204030204" pitchFamily="34" charset="0"/>
                                <a:cs typeface="Times New Roman" panose="02020603050405020304" pitchFamily="18" charset="0"/>
                              </a:rPr>
                              <m:t>𝒉</m:t>
                            </m:r>
                          </m:e>
                          <m:sub>
                            <m:r>
                              <a:rPr lang="en-US" sz="3200" b="1" i="1">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32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b="1" i="1">
                                <a:effectLst/>
                                <a:latin typeface="Cambria Math" panose="02040503050406030204" pitchFamily="18" charset="0"/>
                                <a:ea typeface="Calibri" panose="020F0502020204030204" pitchFamily="34" charset="0"/>
                                <a:cs typeface="Times New Roman" panose="02020603050405020304" pitchFamily="18" charset="0"/>
                              </a:rPr>
                              <m:t>𝒉</m:t>
                            </m:r>
                          </m:e>
                          <m:sub>
                            <m:r>
                              <a:rPr lang="en-US" sz="3200" b="1" i="1">
                                <a:effectLst/>
                                <a:latin typeface="Cambria Math" panose="02040503050406030204" pitchFamily="18" charset="0"/>
                                <a:ea typeface="Calibri" panose="020F0502020204030204" pitchFamily="34" charset="0"/>
                                <a:cs typeface="Times New Roman" panose="02020603050405020304" pitchFamily="18" charset="0"/>
                              </a:rPr>
                              <m:t>𝒋</m:t>
                            </m:r>
                          </m:sub>
                        </m:sSub>
                      </m:e>
                    </m:d>
                  </m:oMath>
                </a14:m>
                <a:r>
                  <a:rPr lang="en-US" sz="3200">
                    <a:effectLst/>
                    <a:latin typeface="Times New Roman" panose="02020603050405020304" pitchFamily="18" charset="0"/>
                    <a:ea typeface="Calibri" panose="020F0502020204030204" pitchFamily="34" charset="0"/>
                    <a:cs typeface="Times New Roman" panose="02020603050405020304" pitchFamily="18" charset="0"/>
                  </a:rPr>
                  <a:t>is incurred, where </a:t>
                </a:r>
                <a14:m>
                  <m:oMath xmlns:m="http://schemas.openxmlformats.org/officeDocument/2006/math">
                    <m:r>
                      <a:rPr lang="en-US" sz="3200" i="1">
                        <a:effectLst/>
                        <a:latin typeface="Cambria Math" panose="02040503050406030204" pitchFamily="18" charset="0"/>
                        <a:ea typeface="Calibri" panose="020F0502020204030204" pitchFamily="34" charset="0"/>
                        <a:cs typeface="Times New Roman" panose="02020603050405020304" pitchFamily="18" charset="0"/>
                      </a:rPr>
                      <m:t>𝑗</m:t>
                    </m:r>
                  </m:oMath>
                </a14:m>
                <a:r>
                  <a:rPr lang="en-US" sz="3200">
                    <a:effectLst/>
                    <a:latin typeface="Times New Roman" panose="02020603050405020304" pitchFamily="18" charset="0"/>
                    <a:ea typeface="Calibri" panose="020F0502020204030204" pitchFamily="34" charset="0"/>
                    <a:cs typeface="Times New Roman" panose="02020603050405020304" pitchFamily="18" charset="0"/>
                  </a:rPr>
                  <a:t> is the stone to land on.</a:t>
                </a:r>
              </a:p>
              <a:p>
                <a:pPr marL="0" marR="0">
                  <a:lnSpc>
                    <a:spcPct val="107000"/>
                  </a:lnSpc>
                  <a:spcBef>
                    <a:spcPts val="0"/>
                  </a:spcBef>
                  <a:spcAft>
                    <a:spcPts val="800"/>
                  </a:spcAft>
                </a:pPr>
                <a:r>
                  <a:rPr lang="en-US" sz="3200" b="1">
                    <a:effectLst/>
                    <a:latin typeface="Times New Roman" panose="02020603050405020304" pitchFamily="18" charset="0"/>
                    <a:ea typeface="Calibri" panose="020F0502020204030204" pitchFamily="34" charset="0"/>
                    <a:cs typeface="Times New Roman" panose="02020603050405020304" pitchFamily="18" charset="0"/>
                  </a:rPr>
                  <a:t>Find the minimum </a:t>
                </a:r>
                <a:r>
                  <a:rPr lang="en-US" sz="3200">
                    <a:effectLst/>
                    <a:latin typeface="Times New Roman" panose="02020603050405020304" pitchFamily="18" charset="0"/>
                    <a:ea typeface="Calibri" panose="020F0502020204030204" pitchFamily="34" charset="0"/>
                    <a:cs typeface="Times New Roman" panose="02020603050405020304" pitchFamily="18" charset="0"/>
                  </a:rPr>
                  <a:t>possible total cost incurred </a:t>
                </a:r>
                <a:r>
                  <a:rPr lang="en-US" sz="3200">
                    <a:latin typeface="Times New Roman" panose="02020603050405020304" pitchFamily="18" charset="0"/>
                    <a:ea typeface="Calibri" panose="020F0502020204030204" pitchFamily="34" charset="0"/>
                    <a:cs typeface="Times New Roman" panose="02020603050405020304" pitchFamily="18" charset="0"/>
                  </a:rPr>
                  <a:t>when</a:t>
                </a:r>
                <a:r>
                  <a:rPr lang="en-US" sz="3200">
                    <a:effectLst/>
                    <a:latin typeface="Times New Roman" panose="02020603050405020304" pitchFamily="18" charset="0"/>
                    <a:ea typeface="Calibri" panose="020F0502020204030204" pitchFamily="34" charset="0"/>
                    <a:cs typeface="Times New Roman" panose="02020603050405020304" pitchFamily="18" charset="0"/>
                  </a:rPr>
                  <a:t> the frog reachs </a:t>
                </a:r>
                <a14:m>
                  <m:oMath xmlns:m="http://schemas.openxmlformats.org/officeDocument/2006/math">
                    <m:r>
                      <a:rPr lang="en-US" sz="3200" i="1">
                        <a:effectLst/>
                        <a:latin typeface="Cambria Math" panose="02040503050406030204" pitchFamily="18" charset="0"/>
                        <a:ea typeface="Calibri" panose="020F0502020204030204" pitchFamily="34" charset="0"/>
                        <a:cs typeface="Times New Roman" panose="02020603050405020304" pitchFamily="18" charset="0"/>
                      </a:rPr>
                      <m:t>𝑆𝑡𝑜𝑛𝑒</m:t>
                    </m:r>
                    <m:r>
                      <a:rPr lang="en-US" sz="3200" i="1">
                        <a:effectLst/>
                        <a:latin typeface="Cambria Math" panose="02040503050406030204" pitchFamily="18" charset="0"/>
                        <a:ea typeface="Calibri" panose="020F0502020204030204" pitchFamily="34" charset="0"/>
                        <a:cs typeface="Times New Roman" panose="02020603050405020304" pitchFamily="18" charset="0"/>
                      </a:rPr>
                      <m:t> </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𝑁</m:t>
                    </m:r>
                  </m:oMath>
                </a14:m>
                <a:r>
                  <a:rPr lang="en-US" sz="3200">
                    <a:effectLst/>
                    <a:latin typeface="Times New Roman" panose="02020603050405020304" pitchFamily="18" charset="0"/>
                    <a:ea typeface="Calibri" panose="020F0502020204030204" pitchFamily="34" charset="0"/>
                    <a:cs typeface="Times New Roman" panose="02020603050405020304" pitchFamily="18" charset="0"/>
                  </a:rPr>
                  <a:t>:</a:t>
                </a:r>
              </a:p>
            </p:txBody>
          </p:sp>
        </mc:Choice>
        <mc:Fallback xmlns="">
          <p:sp>
            <p:nvSpPr>
              <p:cNvPr id="8" name="TextBox 7">
                <a:extLst>
                  <a:ext uri="{FF2B5EF4-FFF2-40B4-BE49-F238E27FC236}">
                    <a16:creationId xmlns:a16="http://schemas.microsoft.com/office/drawing/2014/main" id="{7E4DC049-3498-4EA9-A851-34C5E769B037}"/>
                  </a:ext>
                </a:extLst>
              </p:cNvPr>
              <p:cNvSpPr txBox="1">
                <a:spLocks noRot="1" noChangeAspect="1" noMove="1" noResize="1" noEditPoints="1" noAdjustHandles="1" noChangeArrowheads="1" noChangeShapeType="1" noTextEdit="1"/>
              </p:cNvSpPr>
              <p:nvPr/>
            </p:nvSpPr>
            <p:spPr>
              <a:xfrm>
                <a:off x="429865" y="413266"/>
                <a:ext cx="11548775" cy="5092035"/>
              </a:xfrm>
              <a:prstGeom prst="rect">
                <a:avLst/>
              </a:prstGeom>
              <a:blipFill>
                <a:blip r:embed="rId2"/>
                <a:stretch>
                  <a:fillRect l="-1373" t="-1677" r="-950" b="-2994"/>
                </a:stretch>
              </a:blipFill>
            </p:spPr>
            <p:txBody>
              <a:bodyPr/>
              <a:lstStyle/>
              <a:p>
                <a:r>
                  <a:rPr lang="en-US">
                    <a:noFill/>
                  </a:rPr>
                  <a:t> </a:t>
                </a:r>
              </a:p>
            </p:txBody>
          </p:sp>
        </mc:Fallback>
      </mc:AlternateContent>
    </p:spTree>
    <p:extLst>
      <p:ext uri="{BB962C8B-B14F-4D97-AF65-F5344CB8AC3E}">
        <p14:creationId xmlns:p14="http://schemas.microsoft.com/office/powerpoint/2010/main" val="8833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A25E87FF-3731-4323-A201-46FB62A308EB}"/>
              </a:ext>
            </a:extLst>
          </p:cNvPr>
          <p:cNvSpPr/>
          <p:nvPr/>
        </p:nvSpPr>
        <p:spPr>
          <a:xfrm>
            <a:off x="2632988" y="2847947"/>
            <a:ext cx="2492066" cy="1181217"/>
          </a:xfrm>
          <a:prstGeom prst="frame">
            <a:avLst>
              <a:gd name="adj1" fmla="val 5569"/>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B67C8E4E-4798-44E3-8043-0F98C1CD0A00}"/>
              </a:ext>
            </a:extLst>
          </p:cNvPr>
          <p:cNvSpPr/>
          <p:nvPr/>
        </p:nvSpPr>
        <p:spPr>
          <a:xfrm>
            <a:off x="6529635" y="2847947"/>
            <a:ext cx="2492066" cy="1181217"/>
          </a:xfrm>
          <a:prstGeom prst="frame">
            <a:avLst>
              <a:gd name="adj1" fmla="val 5569"/>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7E799FFE-38AA-49D9-9B05-0FA518FF5DB3}"/>
              </a:ext>
            </a:extLst>
          </p:cNvPr>
          <p:cNvSpPr txBox="1"/>
          <p:nvPr/>
        </p:nvSpPr>
        <p:spPr>
          <a:xfrm>
            <a:off x="3193465" y="2828835"/>
            <a:ext cx="1787795" cy="1200329"/>
          </a:xfrm>
          <a:prstGeom prst="rect">
            <a:avLst/>
          </a:prstGeom>
          <a:noFill/>
        </p:spPr>
        <p:txBody>
          <a:bodyPr wrap="square" rtlCol="0">
            <a:spAutoFit/>
          </a:bodyPr>
          <a:lstStyle/>
          <a:p>
            <a:r>
              <a:rPr lang="en-US" sz="7200"/>
              <a:t>f(0)</a:t>
            </a:r>
          </a:p>
        </p:txBody>
      </p:sp>
      <p:sp>
        <p:nvSpPr>
          <p:cNvPr id="20" name="TextBox 19">
            <a:extLst>
              <a:ext uri="{FF2B5EF4-FFF2-40B4-BE49-F238E27FC236}">
                <a16:creationId xmlns:a16="http://schemas.microsoft.com/office/drawing/2014/main" id="{58BA472F-13D2-4919-8F8B-2AB8F8978B76}"/>
              </a:ext>
            </a:extLst>
          </p:cNvPr>
          <p:cNvSpPr txBox="1"/>
          <p:nvPr/>
        </p:nvSpPr>
        <p:spPr>
          <a:xfrm>
            <a:off x="7060253" y="2828835"/>
            <a:ext cx="1787795" cy="1200329"/>
          </a:xfrm>
          <a:prstGeom prst="rect">
            <a:avLst/>
          </a:prstGeom>
          <a:noFill/>
        </p:spPr>
        <p:txBody>
          <a:bodyPr wrap="square" rtlCol="0">
            <a:spAutoFit/>
          </a:bodyPr>
          <a:lstStyle/>
          <a:p>
            <a:r>
              <a:rPr lang="en-US" sz="7200"/>
              <a:t>f(1)</a:t>
            </a:r>
          </a:p>
        </p:txBody>
      </p:sp>
    </p:spTree>
    <p:extLst>
      <p:ext uri="{BB962C8B-B14F-4D97-AF65-F5344CB8AC3E}">
        <p14:creationId xmlns:p14="http://schemas.microsoft.com/office/powerpoint/2010/main" val="299278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A25E87FF-3731-4323-A201-46FB62A308EB}"/>
              </a:ext>
            </a:extLst>
          </p:cNvPr>
          <p:cNvSpPr/>
          <p:nvPr/>
        </p:nvSpPr>
        <p:spPr>
          <a:xfrm>
            <a:off x="2629378" y="3351053"/>
            <a:ext cx="2492066" cy="1181217"/>
          </a:xfrm>
          <a:prstGeom prst="frame">
            <a:avLst>
              <a:gd name="adj1" fmla="val 556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B67C8E4E-4798-44E3-8043-0F98C1CD0A00}"/>
              </a:ext>
            </a:extLst>
          </p:cNvPr>
          <p:cNvSpPr/>
          <p:nvPr/>
        </p:nvSpPr>
        <p:spPr>
          <a:xfrm>
            <a:off x="6526025" y="3351053"/>
            <a:ext cx="2492066" cy="1181217"/>
          </a:xfrm>
          <a:prstGeom prst="frame">
            <a:avLst>
              <a:gd name="adj1" fmla="val 556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7E799FFE-38AA-49D9-9B05-0FA518FF5DB3}"/>
              </a:ext>
            </a:extLst>
          </p:cNvPr>
          <p:cNvSpPr txBox="1"/>
          <p:nvPr/>
        </p:nvSpPr>
        <p:spPr>
          <a:xfrm>
            <a:off x="3189855" y="3331941"/>
            <a:ext cx="1787795" cy="1200329"/>
          </a:xfrm>
          <a:prstGeom prst="rect">
            <a:avLst/>
          </a:prstGeom>
          <a:noFill/>
        </p:spPr>
        <p:txBody>
          <a:bodyPr wrap="square" rtlCol="0">
            <a:spAutoFit/>
          </a:bodyPr>
          <a:lstStyle/>
          <a:p>
            <a:r>
              <a:rPr lang="en-US" sz="7200"/>
              <a:t>f(0)</a:t>
            </a:r>
          </a:p>
        </p:txBody>
      </p:sp>
      <p:sp>
        <p:nvSpPr>
          <p:cNvPr id="20" name="TextBox 19">
            <a:extLst>
              <a:ext uri="{FF2B5EF4-FFF2-40B4-BE49-F238E27FC236}">
                <a16:creationId xmlns:a16="http://schemas.microsoft.com/office/drawing/2014/main" id="{58BA472F-13D2-4919-8F8B-2AB8F8978B76}"/>
              </a:ext>
            </a:extLst>
          </p:cNvPr>
          <p:cNvSpPr txBox="1"/>
          <p:nvPr/>
        </p:nvSpPr>
        <p:spPr>
          <a:xfrm>
            <a:off x="7056643" y="3331941"/>
            <a:ext cx="1787795" cy="1200329"/>
          </a:xfrm>
          <a:prstGeom prst="rect">
            <a:avLst/>
          </a:prstGeom>
          <a:noFill/>
        </p:spPr>
        <p:txBody>
          <a:bodyPr wrap="square" rtlCol="0">
            <a:spAutoFit/>
          </a:bodyPr>
          <a:lstStyle/>
          <a:p>
            <a:r>
              <a:rPr lang="en-US" sz="7200"/>
              <a:t>f(1)</a:t>
            </a:r>
          </a:p>
        </p:txBody>
      </p:sp>
      <p:sp>
        <p:nvSpPr>
          <p:cNvPr id="26" name="Frame 25">
            <a:extLst>
              <a:ext uri="{FF2B5EF4-FFF2-40B4-BE49-F238E27FC236}">
                <a16:creationId xmlns:a16="http://schemas.microsoft.com/office/drawing/2014/main" id="{B3E27BC6-18F5-464E-92A8-7B4077076B92}"/>
              </a:ext>
            </a:extLst>
          </p:cNvPr>
          <p:cNvSpPr/>
          <p:nvPr/>
        </p:nvSpPr>
        <p:spPr>
          <a:xfrm>
            <a:off x="4564577" y="1144514"/>
            <a:ext cx="2492066" cy="1181217"/>
          </a:xfrm>
          <a:prstGeom prst="frame">
            <a:avLst>
              <a:gd name="adj1" fmla="val 556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extBox 26">
            <a:extLst>
              <a:ext uri="{FF2B5EF4-FFF2-40B4-BE49-F238E27FC236}">
                <a16:creationId xmlns:a16="http://schemas.microsoft.com/office/drawing/2014/main" id="{EF8AEE59-39AA-4AA1-9050-9E1593A1BD53}"/>
              </a:ext>
            </a:extLst>
          </p:cNvPr>
          <p:cNvSpPr txBox="1"/>
          <p:nvPr/>
        </p:nvSpPr>
        <p:spPr>
          <a:xfrm>
            <a:off x="5125054" y="1125402"/>
            <a:ext cx="1787795" cy="1200329"/>
          </a:xfrm>
          <a:prstGeom prst="rect">
            <a:avLst/>
          </a:prstGeom>
          <a:noFill/>
        </p:spPr>
        <p:txBody>
          <a:bodyPr wrap="square" rtlCol="0">
            <a:spAutoFit/>
          </a:bodyPr>
          <a:lstStyle/>
          <a:p>
            <a:r>
              <a:rPr lang="en-US" sz="7200"/>
              <a:t>f(2)</a:t>
            </a:r>
          </a:p>
        </p:txBody>
      </p:sp>
      <p:cxnSp>
        <p:nvCxnSpPr>
          <p:cNvPr id="30" name="Straight Connector 29">
            <a:extLst>
              <a:ext uri="{FF2B5EF4-FFF2-40B4-BE49-F238E27FC236}">
                <a16:creationId xmlns:a16="http://schemas.microsoft.com/office/drawing/2014/main" id="{A92CFBB1-A0C5-4E23-A9E6-8A3889954EB1}"/>
              </a:ext>
            </a:extLst>
          </p:cNvPr>
          <p:cNvCxnSpPr>
            <a:cxnSpLocks/>
            <a:stCxn id="3" idx="0"/>
          </p:cNvCxnSpPr>
          <p:nvPr/>
        </p:nvCxnSpPr>
        <p:spPr>
          <a:xfrm flipV="1">
            <a:off x="4083753" y="2325731"/>
            <a:ext cx="1090132" cy="10062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48FC2AC-B5B6-477B-B472-D91632D7A1F4}"/>
              </a:ext>
            </a:extLst>
          </p:cNvPr>
          <p:cNvCxnSpPr>
            <a:cxnSpLocks/>
            <a:stCxn id="20" idx="0"/>
          </p:cNvCxnSpPr>
          <p:nvPr/>
        </p:nvCxnSpPr>
        <p:spPr>
          <a:xfrm flipH="1" flipV="1">
            <a:off x="6578466" y="2306619"/>
            <a:ext cx="1372075" cy="10253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53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530612-8965-4DC4-9BFC-93E5811717E3}"/>
              </a:ext>
            </a:extLst>
          </p:cNvPr>
          <p:cNvPicPr>
            <a:picLocks noChangeAspect="1"/>
          </p:cNvPicPr>
          <p:nvPr/>
        </p:nvPicPr>
        <p:blipFill>
          <a:blip r:embed="rId2"/>
          <a:stretch>
            <a:fillRect/>
          </a:stretch>
        </p:blipFill>
        <p:spPr>
          <a:xfrm>
            <a:off x="2292631" y="626855"/>
            <a:ext cx="7606738" cy="4980604"/>
          </a:xfrm>
          <a:prstGeom prst="rect">
            <a:avLst/>
          </a:prstGeom>
        </p:spPr>
      </p:pic>
    </p:spTree>
    <p:extLst>
      <p:ext uri="{BB962C8B-B14F-4D97-AF65-F5344CB8AC3E}">
        <p14:creationId xmlns:p14="http://schemas.microsoft.com/office/powerpoint/2010/main" val="2697354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04F0196-5CA2-4B20-A65B-B8EBF89386B3}"/>
              </a:ext>
            </a:extLst>
          </p:cNvPr>
          <p:cNvPicPr>
            <a:picLocks noChangeAspect="1"/>
          </p:cNvPicPr>
          <p:nvPr/>
        </p:nvPicPr>
        <p:blipFill>
          <a:blip r:embed="rId2"/>
          <a:stretch>
            <a:fillRect/>
          </a:stretch>
        </p:blipFill>
        <p:spPr>
          <a:xfrm>
            <a:off x="0" y="2250831"/>
            <a:ext cx="7036402" cy="4607169"/>
          </a:xfrm>
          <a:prstGeom prst="rect">
            <a:avLst/>
          </a:prstGeom>
        </p:spPr>
      </p:pic>
      <p:sp>
        <p:nvSpPr>
          <p:cNvPr id="42" name="Frame 41">
            <a:extLst>
              <a:ext uri="{FF2B5EF4-FFF2-40B4-BE49-F238E27FC236}">
                <a16:creationId xmlns:a16="http://schemas.microsoft.com/office/drawing/2014/main" id="{AB9857BD-96DB-4D2F-A0D2-B92413FAA1DA}"/>
              </a:ext>
            </a:extLst>
          </p:cNvPr>
          <p:cNvSpPr/>
          <p:nvPr/>
        </p:nvSpPr>
        <p:spPr>
          <a:xfrm>
            <a:off x="5620475" y="611658"/>
            <a:ext cx="1815246" cy="893408"/>
          </a:xfrm>
          <a:prstGeom prst="frame">
            <a:avLst>
              <a:gd name="adj1" fmla="val 556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TextBox 42">
            <a:extLst>
              <a:ext uri="{FF2B5EF4-FFF2-40B4-BE49-F238E27FC236}">
                <a16:creationId xmlns:a16="http://schemas.microsoft.com/office/drawing/2014/main" id="{2EF5A847-9CA0-4832-A471-A194BD316209}"/>
              </a:ext>
            </a:extLst>
          </p:cNvPr>
          <p:cNvSpPr txBox="1"/>
          <p:nvPr/>
        </p:nvSpPr>
        <p:spPr>
          <a:xfrm>
            <a:off x="5905765" y="566496"/>
            <a:ext cx="1787795" cy="923330"/>
          </a:xfrm>
          <a:prstGeom prst="rect">
            <a:avLst/>
          </a:prstGeom>
          <a:noFill/>
        </p:spPr>
        <p:txBody>
          <a:bodyPr wrap="square" rtlCol="0">
            <a:spAutoFit/>
          </a:bodyPr>
          <a:lstStyle/>
          <a:p>
            <a:r>
              <a:rPr lang="en-US" sz="5400"/>
              <a:t>f(4)</a:t>
            </a:r>
          </a:p>
        </p:txBody>
      </p:sp>
      <p:cxnSp>
        <p:nvCxnSpPr>
          <p:cNvPr id="44" name="Straight Connector 43">
            <a:extLst>
              <a:ext uri="{FF2B5EF4-FFF2-40B4-BE49-F238E27FC236}">
                <a16:creationId xmlns:a16="http://schemas.microsoft.com/office/drawing/2014/main" id="{7DDBAE51-1A9D-4F65-BD63-5054531CB084}"/>
              </a:ext>
            </a:extLst>
          </p:cNvPr>
          <p:cNvCxnSpPr>
            <a:cxnSpLocks/>
          </p:cNvCxnSpPr>
          <p:nvPr/>
        </p:nvCxnSpPr>
        <p:spPr>
          <a:xfrm flipV="1">
            <a:off x="4287629" y="1505066"/>
            <a:ext cx="1808371" cy="13142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72A78D8A-26D8-4D36-A940-35BFEB068F3B}"/>
              </a:ext>
            </a:extLst>
          </p:cNvPr>
          <p:cNvPicPr>
            <a:picLocks noChangeAspect="1"/>
          </p:cNvPicPr>
          <p:nvPr/>
        </p:nvPicPr>
        <p:blipFill>
          <a:blip r:embed="rId3"/>
          <a:stretch>
            <a:fillRect/>
          </a:stretch>
        </p:blipFill>
        <p:spPr>
          <a:xfrm>
            <a:off x="6496518" y="2562758"/>
            <a:ext cx="4914238" cy="2760645"/>
          </a:xfrm>
          <a:prstGeom prst="rect">
            <a:avLst/>
          </a:prstGeom>
        </p:spPr>
      </p:pic>
      <p:cxnSp>
        <p:nvCxnSpPr>
          <p:cNvPr id="45" name="Straight Connector 44">
            <a:extLst>
              <a:ext uri="{FF2B5EF4-FFF2-40B4-BE49-F238E27FC236}">
                <a16:creationId xmlns:a16="http://schemas.microsoft.com/office/drawing/2014/main" id="{0AE63944-CF3D-4020-9568-F719AA5B1401}"/>
              </a:ext>
            </a:extLst>
          </p:cNvPr>
          <p:cNvCxnSpPr>
            <a:cxnSpLocks/>
          </p:cNvCxnSpPr>
          <p:nvPr/>
        </p:nvCxnSpPr>
        <p:spPr>
          <a:xfrm flipH="1" flipV="1">
            <a:off x="7036402" y="1489826"/>
            <a:ext cx="1917235" cy="13294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8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82AB910-1C9D-43E0-BEDB-160E304FEF92}"/>
              </a:ext>
            </a:extLst>
          </p:cNvPr>
          <p:cNvGrpSpPr/>
          <p:nvPr/>
        </p:nvGrpSpPr>
        <p:grpSpPr>
          <a:xfrm>
            <a:off x="128806" y="1977525"/>
            <a:ext cx="11967840" cy="4165368"/>
            <a:chOff x="128806" y="1977524"/>
            <a:chExt cx="13506406" cy="4700861"/>
          </a:xfrm>
        </p:grpSpPr>
        <p:pic>
          <p:nvPicPr>
            <p:cNvPr id="3" name="Picture 2">
              <a:extLst>
                <a:ext uri="{FF2B5EF4-FFF2-40B4-BE49-F238E27FC236}">
                  <a16:creationId xmlns:a16="http://schemas.microsoft.com/office/drawing/2014/main" id="{A94A39D8-FCBE-4E04-A091-CF2FBC943149}"/>
                </a:ext>
              </a:extLst>
            </p:cNvPr>
            <p:cNvPicPr>
              <a:picLocks noChangeAspect="1"/>
            </p:cNvPicPr>
            <p:nvPr/>
          </p:nvPicPr>
          <p:blipFill>
            <a:blip r:embed="rId2"/>
            <a:stretch>
              <a:fillRect/>
            </a:stretch>
          </p:blipFill>
          <p:spPr>
            <a:xfrm>
              <a:off x="128806" y="1977524"/>
              <a:ext cx="7937709" cy="4700861"/>
            </a:xfrm>
            <a:prstGeom prst="rect">
              <a:avLst/>
            </a:prstGeom>
          </p:spPr>
        </p:pic>
        <p:pic>
          <p:nvPicPr>
            <p:cNvPr id="12" name="Picture 11">
              <a:extLst>
                <a:ext uri="{FF2B5EF4-FFF2-40B4-BE49-F238E27FC236}">
                  <a16:creationId xmlns:a16="http://schemas.microsoft.com/office/drawing/2014/main" id="{91D7DDB3-2E15-4FA9-ADD2-2B5E3E5E10FF}"/>
                </a:ext>
              </a:extLst>
            </p:cNvPr>
            <p:cNvPicPr>
              <a:picLocks noChangeAspect="1"/>
            </p:cNvPicPr>
            <p:nvPr/>
          </p:nvPicPr>
          <p:blipFill>
            <a:blip r:embed="rId3"/>
            <a:stretch>
              <a:fillRect/>
            </a:stretch>
          </p:blipFill>
          <p:spPr>
            <a:xfrm>
              <a:off x="8066514" y="3656773"/>
              <a:ext cx="3610868" cy="2028458"/>
            </a:xfrm>
            <a:prstGeom prst="rect">
              <a:avLst/>
            </a:prstGeom>
          </p:spPr>
        </p:pic>
        <p:pic>
          <p:nvPicPr>
            <p:cNvPr id="7" name="Picture 6">
              <a:extLst>
                <a:ext uri="{FF2B5EF4-FFF2-40B4-BE49-F238E27FC236}">
                  <a16:creationId xmlns:a16="http://schemas.microsoft.com/office/drawing/2014/main" id="{CD2E1EED-3FAE-4218-B64D-9C31B696A90C}"/>
                </a:ext>
              </a:extLst>
            </p:cNvPr>
            <p:cNvPicPr>
              <a:picLocks noChangeAspect="1"/>
            </p:cNvPicPr>
            <p:nvPr/>
          </p:nvPicPr>
          <p:blipFill>
            <a:blip r:embed="rId4"/>
            <a:stretch>
              <a:fillRect/>
            </a:stretch>
          </p:blipFill>
          <p:spPr>
            <a:xfrm>
              <a:off x="12017499" y="3736237"/>
              <a:ext cx="1617713" cy="864427"/>
            </a:xfrm>
            <a:prstGeom prst="rect">
              <a:avLst/>
            </a:prstGeom>
          </p:spPr>
        </p:pic>
        <p:sp>
          <p:nvSpPr>
            <p:cNvPr id="15" name="Frame 14">
              <a:extLst>
                <a:ext uri="{FF2B5EF4-FFF2-40B4-BE49-F238E27FC236}">
                  <a16:creationId xmlns:a16="http://schemas.microsoft.com/office/drawing/2014/main" id="{331CAE6C-2A5D-4682-A77E-D15A0532099A}"/>
                </a:ext>
              </a:extLst>
            </p:cNvPr>
            <p:cNvSpPr/>
            <p:nvPr/>
          </p:nvSpPr>
          <p:spPr>
            <a:xfrm>
              <a:off x="10949526" y="2374312"/>
              <a:ext cx="1302179" cy="609601"/>
            </a:xfrm>
            <a:prstGeom prst="frame">
              <a:avLst>
                <a:gd name="adj1" fmla="val 5569"/>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B1C892D6-D01D-416F-AC48-D6F90886006D}"/>
                </a:ext>
              </a:extLst>
            </p:cNvPr>
            <p:cNvSpPr txBox="1"/>
            <p:nvPr/>
          </p:nvSpPr>
          <p:spPr>
            <a:xfrm>
              <a:off x="11123601" y="2309676"/>
              <a:ext cx="1787794" cy="659953"/>
            </a:xfrm>
            <a:prstGeom prst="rect">
              <a:avLst/>
            </a:prstGeom>
            <a:noFill/>
          </p:spPr>
          <p:txBody>
            <a:bodyPr wrap="square" rtlCol="0">
              <a:spAutoFit/>
            </a:bodyPr>
            <a:lstStyle/>
            <a:p>
              <a:r>
                <a:rPr lang="en-US" sz="3200"/>
                <a:t>f(3)</a:t>
              </a:r>
            </a:p>
          </p:txBody>
        </p:sp>
        <p:cxnSp>
          <p:nvCxnSpPr>
            <p:cNvPr id="17" name="Straight Connector 16">
              <a:extLst>
                <a:ext uri="{FF2B5EF4-FFF2-40B4-BE49-F238E27FC236}">
                  <a16:creationId xmlns:a16="http://schemas.microsoft.com/office/drawing/2014/main" id="{6FB2A707-AED2-4EA2-B0A5-75DA1FC33B5D}"/>
                </a:ext>
              </a:extLst>
            </p:cNvPr>
            <p:cNvCxnSpPr>
              <a:cxnSpLocks/>
            </p:cNvCxnSpPr>
            <p:nvPr/>
          </p:nvCxnSpPr>
          <p:spPr>
            <a:xfrm flipH="1" flipV="1">
              <a:off x="11898775" y="2983913"/>
              <a:ext cx="1012621" cy="890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7265C36-971E-4ED0-A31A-EB8C3625E907}"/>
                </a:ext>
              </a:extLst>
            </p:cNvPr>
            <p:cNvCxnSpPr>
              <a:cxnSpLocks/>
            </p:cNvCxnSpPr>
            <p:nvPr/>
          </p:nvCxnSpPr>
          <p:spPr>
            <a:xfrm flipV="1">
              <a:off x="9942653" y="2969628"/>
              <a:ext cx="1415157" cy="9044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Frame 9">
            <a:extLst>
              <a:ext uri="{FF2B5EF4-FFF2-40B4-BE49-F238E27FC236}">
                <a16:creationId xmlns:a16="http://schemas.microsoft.com/office/drawing/2014/main" id="{81E3513B-AD63-4422-B20B-D5414AFF689F}"/>
              </a:ext>
            </a:extLst>
          </p:cNvPr>
          <p:cNvSpPr/>
          <p:nvPr/>
        </p:nvSpPr>
        <p:spPr>
          <a:xfrm>
            <a:off x="6594423" y="870565"/>
            <a:ext cx="1135754" cy="573826"/>
          </a:xfrm>
          <a:prstGeom prst="frame">
            <a:avLst>
              <a:gd name="adj1" fmla="val 5569"/>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D35A56EB-C12D-4738-A055-54D0581223E0}"/>
              </a:ext>
            </a:extLst>
          </p:cNvPr>
          <p:cNvSpPr txBox="1"/>
          <p:nvPr/>
        </p:nvSpPr>
        <p:spPr>
          <a:xfrm>
            <a:off x="6717437" y="804267"/>
            <a:ext cx="1787795" cy="646331"/>
          </a:xfrm>
          <a:prstGeom prst="rect">
            <a:avLst/>
          </a:prstGeom>
          <a:noFill/>
        </p:spPr>
        <p:txBody>
          <a:bodyPr wrap="square" rtlCol="0">
            <a:spAutoFit/>
          </a:bodyPr>
          <a:lstStyle/>
          <a:p>
            <a:r>
              <a:rPr lang="en-US" sz="3600"/>
              <a:t>f(5)</a:t>
            </a:r>
          </a:p>
        </p:txBody>
      </p:sp>
      <p:cxnSp>
        <p:nvCxnSpPr>
          <p:cNvPr id="13" name="Straight Connector 12">
            <a:extLst>
              <a:ext uri="{FF2B5EF4-FFF2-40B4-BE49-F238E27FC236}">
                <a16:creationId xmlns:a16="http://schemas.microsoft.com/office/drawing/2014/main" id="{88199D80-76EB-4140-BC38-8BBA58F2EE8C}"/>
              </a:ext>
            </a:extLst>
          </p:cNvPr>
          <p:cNvCxnSpPr>
            <a:cxnSpLocks/>
          </p:cNvCxnSpPr>
          <p:nvPr/>
        </p:nvCxnSpPr>
        <p:spPr>
          <a:xfrm>
            <a:off x="7316545" y="1442040"/>
            <a:ext cx="2977273" cy="8870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D46D01E-ED10-4468-8D63-0A282578AF80}"/>
              </a:ext>
            </a:extLst>
          </p:cNvPr>
          <p:cNvCxnSpPr>
            <a:cxnSpLocks/>
          </p:cNvCxnSpPr>
          <p:nvPr/>
        </p:nvCxnSpPr>
        <p:spPr>
          <a:xfrm flipH="1">
            <a:off x="4246880" y="1444391"/>
            <a:ext cx="2600798" cy="8347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686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4F825AF-517A-4E74-85B7-BDAB608710C0}"/>
              </a:ext>
            </a:extLst>
          </p:cNvPr>
          <p:cNvSpPr/>
          <p:nvPr/>
        </p:nvSpPr>
        <p:spPr>
          <a:xfrm>
            <a:off x="354148"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5F24156-6D2B-4936-A24B-AD9B68B8E30B}"/>
              </a:ext>
            </a:extLst>
          </p:cNvPr>
          <p:cNvSpPr/>
          <p:nvPr/>
        </p:nvSpPr>
        <p:spPr>
          <a:xfrm>
            <a:off x="721644"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8436F-431E-4648-9073-EB77A8AB9175}"/>
              </a:ext>
            </a:extLst>
          </p:cNvPr>
          <p:cNvSpPr/>
          <p:nvPr/>
        </p:nvSpPr>
        <p:spPr>
          <a:xfrm>
            <a:off x="354148"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0BDE6F7-8E26-4EFF-9CBF-6CB6E3DA339C}"/>
              </a:ext>
            </a:extLst>
          </p:cNvPr>
          <p:cNvSpPr/>
          <p:nvPr/>
        </p:nvSpPr>
        <p:spPr>
          <a:xfrm>
            <a:off x="721644"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7A06E0-E6EB-4F28-AE4E-627F358BD233}"/>
              </a:ext>
            </a:extLst>
          </p:cNvPr>
          <p:cNvSpPr/>
          <p:nvPr/>
        </p:nvSpPr>
        <p:spPr>
          <a:xfrm>
            <a:off x="354148"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65A2FE6-34D6-4614-8C4B-5FA6FBCEF2D9}"/>
              </a:ext>
            </a:extLst>
          </p:cNvPr>
          <p:cNvSpPr/>
          <p:nvPr/>
        </p:nvSpPr>
        <p:spPr>
          <a:xfrm>
            <a:off x="721644"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EF867A3-246E-417F-A44D-4FFA812801AE}"/>
              </a:ext>
            </a:extLst>
          </p:cNvPr>
          <p:cNvSpPr/>
          <p:nvPr/>
        </p:nvSpPr>
        <p:spPr>
          <a:xfrm>
            <a:off x="354148"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CE815C7-0089-478B-9CD7-448EDD3B1F12}"/>
              </a:ext>
            </a:extLst>
          </p:cNvPr>
          <p:cNvSpPr/>
          <p:nvPr/>
        </p:nvSpPr>
        <p:spPr>
          <a:xfrm>
            <a:off x="721644"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2C252C4-7D92-4F55-806B-A18DAE4B3497}"/>
              </a:ext>
            </a:extLst>
          </p:cNvPr>
          <p:cNvSpPr/>
          <p:nvPr/>
        </p:nvSpPr>
        <p:spPr>
          <a:xfrm>
            <a:off x="354148"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4C39CDE-D70E-4E85-B485-5355AAC12A6E}"/>
              </a:ext>
            </a:extLst>
          </p:cNvPr>
          <p:cNvSpPr/>
          <p:nvPr/>
        </p:nvSpPr>
        <p:spPr>
          <a:xfrm>
            <a:off x="721644"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EEDA6A5-EA2B-488B-9CE7-060DEE0045FB}"/>
              </a:ext>
            </a:extLst>
          </p:cNvPr>
          <p:cNvSpPr txBox="1"/>
          <p:nvPr/>
        </p:nvSpPr>
        <p:spPr>
          <a:xfrm>
            <a:off x="1146186" y="1715344"/>
            <a:ext cx="6283313" cy="830997"/>
          </a:xfrm>
          <a:prstGeom prst="rect">
            <a:avLst/>
          </a:prstGeom>
          <a:noFill/>
        </p:spPr>
        <p:txBody>
          <a:bodyPr wrap="square" rtlCol="0">
            <a:spAutoFit/>
          </a:bodyPr>
          <a:lstStyle/>
          <a:p>
            <a:r>
              <a:rPr lang="en-US" sz="4800">
                <a:latin typeface="iCiel Novecento sans ExtBd" panose="00000900000000000000" pitchFamily="50" charset="0"/>
              </a:rPr>
              <a:t>QUY HOẠCH ĐỘNG:</a:t>
            </a:r>
          </a:p>
        </p:txBody>
      </p:sp>
      <p:sp>
        <p:nvSpPr>
          <p:cNvPr id="45" name="TextBox 44">
            <a:extLst>
              <a:ext uri="{FF2B5EF4-FFF2-40B4-BE49-F238E27FC236}">
                <a16:creationId xmlns:a16="http://schemas.microsoft.com/office/drawing/2014/main" id="{98B45AB1-A734-4E57-B689-46ED2A266580}"/>
              </a:ext>
            </a:extLst>
          </p:cNvPr>
          <p:cNvSpPr txBox="1"/>
          <p:nvPr/>
        </p:nvSpPr>
        <p:spPr>
          <a:xfrm>
            <a:off x="1146186" y="2609000"/>
            <a:ext cx="9042843" cy="2308324"/>
          </a:xfrm>
          <a:prstGeom prst="rect">
            <a:avLst/>
          </a:prstGeom>
          <a:noFill/>
        </p:spPr>
        <p:txBody>
          <a:bodyPr wrap="square">
            <a:spAutoFit/>
          </a:bodyPr>
          <a:lstStyle/>
          <a:p>
            <a:r>
              <a:rPr lang="en-US" sz="3600">
                <a:solidFill>
                  <a:sysClr val="windowText" lastClr="000000"/>
                </a:solidFill>
                <a:latin typeface="Times New Roman" panose="02020603050405020304" pitchFamily="18" charset="0"/>
                <a:cs typeface="Times New Roman" panose="02020603050405020304" pitchFamily="18" charset="0"/>
              </a:rPr>
              <a:t>Là </a:t>
            </a:r>
            <a:r>
              <a:rPr lang="vi-VN" sz="3600" b="0" i="0">
                <a:solidFill>
                  <a:sysClr val="windowText" lastClr="000000"/>
                </a:solidFill>
                <a:effectLst/>
                <a:latin typeface="Times New Roman" panose="02020603050405020304" pitchFamily="18" charset="0"/>
                <a:cs typeface="Times New Roman" panose="02020603050405020304" pitchFamily="18" charset="0"/>
              </a:rPr>
              <a:t>một kỹ thuật trong lập trình giúp giải quyết một </a:t>
            </a:r>
            <a:r>
              <a:rPr lang="en-US" sz="3600" b="0" i="0">
                <a:solidFill>
                  <a:sysClr val="windowText" lastClr="000000"/>
                </a:solidFill>
                <a:effectLst/>
                <a:latin typeface="Times New Roman" panose="02020603050405020304" pitchFamily="18" charset="0"/>
                <a:cs typeface="Times New Roman" panose="02020603050405020304" pitchFamily="18" charset="0"/>
              </a:rPr>
              <a:t>số</a:t>
            </a:r>
            <a:r>
              <a:rPr lang="vi-VN" sz="3600" b="0" i="0">
                <a:solidFill>
                  <a:sysClr val="windowText" lastClr="000000"/>
                </a:solidFill>
                <a:effectLst/>
                <a:latin typeface="Times New Roman" panose="02020603050405020304" pitchFamily="18" charset="0"/>
                <a:cs typeface="Times New Roman" panose="02020603050405020304" pitchFamily="18" charset="0"/>
              </a:rPr>
              <a:t> vấn đề có</a:t>
            </a:r>
            <a:r>
              <a:rPr lang="en-US" sz="3600" b="0" i="0">
                <a:solidFill>
                  <a:sysClr val="windowText" lastClr="000000"/>
                </a:solidFill>
                <a:effectLst/>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3600">
                <a:solidFill>
                  <a:sysClr val="windowText" lastClr="000000"/>
                </a:solidFill>
                <a:latin typeface="Times New Roman" panose="02020603050405020304" pitchFamily="18" charset="0"/>
                <a:cs typeface="Times New Roman" panose="02020603050405020304" pitchFamily="18" charset="0"/>
              </a:rPr>
              <a:t>C</a:t>
            </a:r>
            <a:r>
              <a:rPr lang="vi-VN" sz="3600" b="0" i="0">
                <a:solidFill>
                  <a:sysClr val="windowText" lastClr="000000"/>
                </a:solidFill>
                <a:effectLst/>
                <a:latin typeface="Times New Roman" panose="02020603050405020304" pitchFamily="18" charset="0"/>
                <a:cs typeface="Times New Roman" panose="02020603050405020304" pitchFamily="18" charset="0"/>
              </a:rPr>
              <a:t>ác bài toán con chồng chéo</a:t>
            </a:r>
            <a:endParaRPr lang="en-US" sz="360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600" b="0" i="0">
                <a:solidFill>
                  <a:sysClr val="windowText" lastClr="000000"/>
                </a:solidFill>
                <a:effectLst/>
                <a:latin typeface="Times New Roman" panose="02020603050405020304" pitchFamily="18" charset="0"/>
                <a:cs typeface="Times New Roman" panose="02020603050405020304" pitchFamily="18" charset="0"/>
              </a:rPr>
              <a:t>Có cấu trúc </a:t>
            </a:r>
            <a:r>
              <a:rPr lang="vi-VN" sz="3600" b="0" i="0">
                <a:solidFill>
                  <a:sysClr val="windowText" lastClr="000000"/>
                </a:solidFill>
                <a:effectLst/>
                <a:latin typeface="Times New Roman" panose="02020603050405020304" pitchFamily="18" charset="0"/>
                <a:cs typeface="Times New Roman" panose="02020603050405020304" pitchFamily="18" charset="0"/>
              </a:rPr>
              <a:t>con tối ưu</a:t>
            </a:r>
            <a:r>
              <a:rPr lang="en-US" sz="3600" b="0" i="0">
                <a:solidFill>
                  <a:sysClr val="windowText" lastClr="000000"/>
                </a:solidFill>
                <a:effectLst/>
                <a:latin typeface="Times New Roman" panose="02020603050405020304" pitchFamily="18" charset="0"/>
                <a:cs typeface="Times New Roman" panose="02020603050405020304" pitchFamily="18" charset="0"/>
              </a:rPr>
              <a:t>.</a:t>
            </a:r>
            <a:r>
              <a:rPr lang="vi-VN" sz="3600" b="0" i="0">
                <a:solidFill>
                  <a:sysClr val="windowText" lastClr="000000"/>
                </a:solidFill>
                <a:effectLst/>
                <a:latin typeface="Times New Roman" panose="02020603050405020304" pitchFamily="18" charset="0"/>
                <a:cs typeface="Times New Roman" panose="02020603050405020304" pitchFamily="18" charset="0"/>
              </a:rPr>
              <a:t> </a:t>
            </a:r>
            <a:endParaRPr lang="en-US" sz="3600">
              <a:latin typeface="Times New Roman" panose="02020603050405020304" pitchFamily="18" charset="0"/>
              <a:cs typeface="Times New Roman" panose="02020603050405020304" pitchFamily="18" charset="0"/>
            </a:endParaRPr>
          </a:p>
        </p:txBody>
      </p:sp>
      <p:cxnSp>
        <p:nvCxnSpPr>
          <p:cNvPr id="46" name="Straight Connector 45">
            <a:extLst>
              <a:ext uri="{FF2B5EF4-FFF2-40B4-BE49-F238E27FC236}">
                <a16:creationId xmlns:a16="http://schemas.microsoft.com/office/drawing/2014/main" id="{ABB729DE-DA24-4320-9B66-70C426482D3C}"/>
              </a:ext>
            </a:extLst>
          </p:cNvPr>
          <p:cNvCxnSpPr/>
          <p:nvPr/>
        </p:nvCxnSpPr>
        <p:spPr>
          <a:xfrm>
            <a:off x="5869656" y="-2893896"/>
            <a:ext cx="5600700" cy="6155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18CB44B-F8A3-4F10-A9ED-6FC7DD1723E9}"/>
              </a:ext>
            </a:extLst>
          </p:cNvPr>
          <p:cNvCxnSpPr>
            <a:cxnSpLocks/>
          </p:cNvCxnSpPr>
          <p:nvPr/>
        </p:nvCxnSpPr>
        <p:spPr>
          <a:xfrm flipV="1">
            <a:off x="9797143" y="3256261"/>
            <a:ext cx="1673213" cy="3432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B5A24D-DEDF-4DD7-840B-6854E7BDD772}"/>
              </a:ext>
            </a:extLst>
          </p:cNvPr>
          <p:cNvCxnSpPr>
            <a:cxnSpLocks/>
          </p:cNvCxnSpPr>
          <p:nvPr/>
        </p:nvCxnSpPr>
        <p:spPr>
          <a:xfrm flipH="1">
            <a:off x="-1005840" y="6688999"/>
            <a:ext cx="10802983" cy="169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31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4F825AF-517A-4E74-85B7-BDAB608710C0}"/>
              </a:ext>
            </a:extLst>
          </p:cNvPr>
          <p:cNvSpPr/>
          <p:nvPr/>
        </p:nvSpPr>
        <p:spPr>
          <a:xfrm>
            <a:off x="354148"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5F24156-6D2B-4936-A24B-AD9B68B8E30B}"/>
              </a:ext>
            </a:extLst>
          </p:cNvPr>
          <p:cNvSpPr/>
          <p:nvPr/>
        </p:nvSpPr>
        <p:spPr>
          <a:xfrm>
            <a:off x="721644" y="500108"/>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8436F-431E-4648-9073-EB77A8AB9175}"/>
              </a:ext>
            </a:extLst>
          </p:cNvPr>
          <p:cNvSpPr/>
          <p:nvPr/>
        </p:nvSpPr>
        <p:spPr>
          <a:xfrm>
            <a:off x="354148"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0BDE6F7-8E26-4EFF-9CBF-6CB6E3DA339C}"/>
              </a:ext>
            </a:extLst>
          </p:cNvPr>
          <p:cNvSpPr/>
          <p:nvPr/>
        </p:nvSpPr>
        <p:spPr>
          <a:xfrm>
            <a:off x="721644" y="750252"/>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7A06E0-E6EB-4F28-AE4E-627F358BD233}"/>
              </a:ext>
            </a:extLst>
          </p:cNvPr>
          <p:cNvSpPr/>
          <p:nvPr/>
        </p:nvSpPr>
        <p:spPr>
          <a:xfrm>
            <a:off x="354148"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65A2FE6-34D6-4614-8C4B-5FA6FBCEF2D9}"/>
              </a:ext>
            </a:extLst>
          </p:cNvPr>
          <p:cNvSpPr/>
          <p:nvPr/>
        </p:nvSpPr>
        <p:spPr>
          <a:xfrm>
            <a:off x="721644" y="1000396"/>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EF867A3-246E-417F-A44D-4FFA812801AE}"/>
              </a:ext>
            </a:extLst>
          </p:cNvPr>
          <p:cNvSpPr/>
          <p:nvPr/>
        </p:nvSpPr>
        <p:spPr>
          <a:xfrm>
            <a:off x="354148"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CE815C7-0089-478B-9CD7-448EDD3B1F12}"/>
              </a:ext>
            </a:extLst>
          </p:cNvPr>
          <p:cNvSpPr/>
          <p:nvPr/>
        </p:nvSpPr>
        <p:spPr>
          <a:xfrm>
            <a:off x="721644" y="1250541"/>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2C252C4-7D92-4F55-806B-A18DAE4B3497}"/>
              </a:ext>
            </a:extLst>
          </p:cNvPr>
          <p:cNvSpPr/>
          <p:nvPr/>
        </p:nvSpPr>
        <p:spPr>
          <a:xfrm>
            <a:off x="354148"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4C39CDE-D70E-4E85-B485-5355AAC12A6E}"/>
              </a:ext>
            </a:extLst>
          </p:cNvPr>
          <p:cNvSpPr/>
          <p:nvPr/>
        </p:nvSpPr>
        <p:spPr>
          <a:xfrm>
            <a:off x="721644" y="1500685"/>
            <a:ext cx="74115" cy="74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EEDA6A5-EA2B-488B-9CE7-060DEE0045FB}"/>
              </a:ext>
            </a:extLst>
          </p:cNvPr>
          <p:cNvSpPr txBox="1"/>
          <p:nvPr/>
        </p:nvSpPr>
        <p:spPr>
          <a:xfrm>
            <a:off x="1146185" y="1715344"/>
            <a:ext cx="8536658" cy="769441"/>
          </a:xfrm>
          <a:prstGeom prst="rect">
            <a:avLst/>
          </a:prstGeom>
          <a:noFill/>
        </p:spPr>
        <p:txBody>
          <a:bodyPr wrap="square" rtlCol="0">
            <a:spAutoFit/>
          </a:bodyPr>
          <a:lstStyle/>
          <a:p>
            <a:r>
              <a:rPr lang="es-ES" sz="4400" b="0" i="0">
                <a:solidFill>
                  <a:sysClr val="windowText" lastClr="000000"/>
                </a:solidFill>
                <a:effectLst/>
                <a:latin typeface="iCiel Novecento sans ExtBd" panose="00000900000000000000" pitchFamily="50" charset="0"/>
              </a:rPr>
              <a:t>CÁCH THỨC HOẠT ĐỘNG:</a:t>
            </a:r>
            <a:endParaRPr lang="en-US" sz="4400">
              <a:solidFill>
                <a:sysClr val="windowText" lastClr="000000"/>
              </a:solidFill>
              <a:latin typeface="iCiel Novecento sans ExtBd" panose="00000900000000000000" pitchFamily="50" charset="0"/>
            </a:endParaRPr>
          </a:p>
        </p:txBody>
      </p:sp>
      <p:sp>
        <p:nvSpPr>
          <p:cNvPr id="45" name="TextBox 44">
            <a:extLst>
              <a:ext uri="{FF2B5EF4-FFF2-40B4-BE49-F238E27FC236}">
                <a16:creationId xmlns:a16="http://schemas.microsoft.com/office/drawing/2014/main" id="{98B45AB1-A734-4E57-B689-46ED2A266580}"/>
              </a:ext>
            </a:extLst>
          </p:cNvPr>
          <p:cNvSpPr txBox="1"/>
          <p:nvPr/>
        </p:nvSpPr>
        <p:spPr>
          <a:xfrm>
            <a:off x="1146186" y="2657985"/>
            <a:ext cx="9021272" cy="3046988"/>
          </a:xfrm>
          <a:prstGeom prst="rect">
            <a:avLst/>
          </a:prstGeom>
          <a:noFill/>
        </p:spPr>
        <p:txBody>
          <a:bodyPr wrap="square">
            <a:spAutoFit/>
          </a:bodyPr>
          <a:lstStyle/>
          <a:p>
            <a:pPr marL="457200" indent="-457200">
              <a:buFont typeface="Arial" panose="020B0604020202020204" pitchFamily="34" charset="0"/>
              <a:buChar char="•"/>
            </a:pPr>
            <a:r>
              <a:rPr lang="en-US" sz="3200" b="0" i="0">
                <a:solidFill>
                  <a:sysClr val="windowText" lastClr="000000"/>
                </a:solidFill>
                <a:effectLst/>
                <a:latin typeface="Inter"/>
              </a:rPr>
              <a:t>B</a:t>
            </a:r>
            <a:r>
              <a:rPr lang="vi-VN" sz="3200" b="0" i="0">
                <a:solidFill>
                  <a:sysClr val="windowText" lastClr="000000"/>
                </a:solidFill>
                <a:effectLst/>
                <a:latin typeface="Inter"/>
              </a:rPr>
              <a:t>ằng cách lưu trữ kết quả các bài toán con để khi cần đến các giải pháp của chúng, chúng có thể được sử dụng và không cần phải tính toán lại</a:t>
            </a:r>
            <a:r>
              <a:rPr lang="en-US" sz="3200" b="0" i="0">
                <a:solidFill>
                  <a:sysClr val="windowText" lastClr="000000"/>
                </a:solidFill>
                <a:effectLst/>
                <a:latin typeface="Inter"/>
              </a:rPr>
              <a:t>.</a:t>
            </a:r>
          </a:p>
          <a:p>
            <a:endParaRPr lang="en-US" sz="3200" b="0" i="0">
              <a:solidFill>
                <a:sysClr val="windowText" lastClr="000000"/>
              </a:solidFill>
              <a:effectLst/>
              <a:latin typeface="Inter"/>
            </a:endParaRPr>
          </a:p>
          <a:p>
            <a:pPr marL="457200" indent="-457200">
              <a:buFont typeface="Arial" panose="020B0604020202020204" pitchFamily="34" charset="0"/>
              <a:buChar char="•"/>
            </a:pPr>
            <a:r>
              <a:rPr lang="vi-VN" sz="3200" b="0" i="0">
                <a:solidFill>
                  <a:sysClr val="windowText" lastClr="000000"/>
                </a:solidFill>
                <a:effectLst/>
                <a:latin typeface="Inter"/>
              </a:rPr>
              <a:t>Kỹ thuật lưu trữ giá trị của các bài toán con này được gọi là ghi nhớ</a:t>
            </a:r>
            <a:r>
              <a:rPr lang="en-US" sz="3200">
                <a:solidFill>
                  <a:sysClr val="windowText" lastClr="000000"/>
                </a:solidFill>
                <a:latin typeface="Inter"/>
              </a:rPr>
              <a:t> (Memoization)</a:t>
            </a:r>
            <a:endParaRPr lang="en-US" sz="3200">
              <a:solidFill>
                <a:sysClr val="windowText" lastClr="000000"/>
              </a:solidFill>
              <a:latin typeface="+mj-lt"/>
            </a:endParaRPr>
          </a:p>
        </p:txBody>
      </p:sp>
      <p:cxnSp>
        <p:nvCxnSpPr>
          <p:cNvPr id="16" name="Straight Connector 15">
            <a:extLst>
              <a:ext uri="{FF2B5EF4-FFF2-40B4-BE49-F238E27FC236}">
                <a16:creationId xmlns:a16="http://schemas.microsoft.com/office/drawing/2014/main" id="{8CD8E501-163E-4842-8DD3-DEB6EE00EB4A}"/>
              </a:ext>
            </a:extLst>
          </p:cNvPr>
          <p:cNvCxnSpPr/>
          <p:nvPr/>
        </p:nvCxnSpPr>
        <p:spPr>
          <a:xfrm>
            <a:off x="5869656" y="-2893896"/>
            <a:ext cx="5600700" cy="6155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7D99067-37AA-474A-9D83-CCEC96E2975F}"/>
              </a:ext>
            </a:extLst>
          </p:cNvPr>
          <p:cNvCxnSpPr>
            <a:cxnSpLocks/>
          </p:cNvCxnSpPr>
          <p:nvPr/>
        </p:nvCxnSpPr>
        <p:spPr>
          <a:xfrm flipV="1">
            <a:off x="9797143" y="3256261"/>
            <a:ext cx="1673213" cy="3432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A0E0860-7D32-44BA-A3BB-454FFA8DE673}"/>
              </a:ext>
            </a:extLst>
          </p:cNvPr>
          <p:cNvCxnSpPr>
            <a:cxnSpLocks/>
          </p:cNvCxnSpPr>
          <p:nvPr/>
        </p:nvCxnSpPr>
        <p:spPr>
          <a:xfrm flipH="1">
            <a:off x="-1005840" y="6688999"/>
            <a:ext cx="10802983" cy="169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90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EC2D0F278148E942919E5E50B2CE1002" ma:contentTypeVersion="10" ma:contentTypeDescription="Tạo tài liệu mới." ma:contentTypeScope="" ma:versionID="4ab648514fcd3e5b802b354b2501bbee">
  <xsd:schema xmlns:xsd="http://www.w3.org/2001/XMLSchema" xmlns:xs="http://www.w3.org/2001/XMLSchema" xmlns:p="http://schemas.microsoft.com/office/2006/metadata/properties" xmlns:ns3="b3dd761a-17fa-430a-b3a7-60aede42e57b" xmlns:ns4="191f001b-63df-4d49-aa15-0ce731e78454" targetNamespace="http://schemas.microsoft.com/office/2006/metadata/properties" ma:root="true" ma:fieldsID="9f4579e218bb5768394d6ca7cffdec9d" ns3:_="" ns4:_="">
    <xsd:import namespace="b3dd761a-17fa-430a-b3a7-60aede42e57b"/>
    <xsd:import namespace="191f001b-63df-4d49-aa15-0ce731e7845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dd761a-17fa-430a-b3a7-60aede42e5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f001b-63df-4d49-aa15-0ce731e78454" elementFormDefault="qualified">
    <xsd:import namespace="http://schemas.microsoft.com/office/2006/documentManagement/types"/>
    <xsd:import namespace="http://schemas.microsoft.com/office/infopath/2007/PartnerControls"/>
    <xsd:element name="SharedWithUsers" ma:index="12"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hia sẻ Có Chi tiết" ma:internalName="SharedWithDetails" ma:readOnly="true">
      <xsd:simpleType>
        <xsd:restriction base="dms:Note">
          <xsd:maxLength value="255"/>
        </xsd:restriction>
      </xsd:simpleType>
    </xsd:element>
    <xsd:element name="SharingHintHash" ma:index="14"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10E812-680E-4F4A-94E0-8E61B3671812}">
  <ds:schemaRefs>
    <ds:schemaRef ds:uri="b3dd761a-17fa-430a-b3a7-60aede42e57b"/>
    <ds:schemaRef ds:uri="http://schemas.microsoft.com/office/infopath/2007/PartnerControls"/>
    <ds:schemaRef ds:uri="http://purl.org/dc/terms/"/>
    <ds:schemaRef ds:uri="http://purl.org/dc/elements/1.1/"/>
    <ds:schemaRef ds:uri="http://schemas.microsoft.com/office/2006/documentManagement/types"/>
    <ds:schemaRef ds:uri="191f001b-63df-4d49-aa15-0ce731e78454"/>
    <ds:schemaRef ds:uri="http://purl.org/dc/dcmitype/"/>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4AC29C2-1552-4B5B-BDCA-6CF0F2946437}">
  <ds:schemaRefs>
    <ds:schemaRef ds:uri="191f001b-63df-4d49-aa15-0ce731e78454"/>
    <ds:schemaRef ds:uri="b3dd761a-17fa-430a-b3a7-60aede42e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44B7472-5568-4A04-A3E3-0F778F04C0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TotalTime>
  <Words>996</Words>
  <Application>Microsoft Office PowerPoint</Application>
  <PresentationFormat>Widescreen</PresentationFormat>
  <Paragraphs>107</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Calibri Light</vt:lpstr>
      <vt:lpstr>Cambria Math</vt:lpstr>
      <vt:lpstr>iCiel Brandon Text Bold</vt:lpstr>
      <vt:lpstr>iCiel Novecento sans ExtBd</vt:lpstr>
      <vt:lpstr>Inter</vt:lpstr>
      <vt:lpstr>SFMono-Regular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Phạm Trần Anh Tiên</dc:creator>
  <cp:lastModifiedBy>Phạm Trần Anh Tiên</cp:lastModifiedBy>
  <cp:revision>1</cp:revision>
  <dcterms:created xsi:type="dcterms:W3CDTF">2022-04-12T03:32:47Z</dcterms:created>
  <dcterms:modified xsi:type="dcterms:W3CDTF">2022-05-09T02:44:10Z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0x010100EC2D0F278148E942919E5E50B2CE1002</vt:lpwstr>
  </property>
</Properties>
</file>