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13.jpeg" ContentType="image/jpe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Klikk for å redigere notatformatet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nb-N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&lt;topptekst&gt;</a:t>
            </a:r>
            <a:endParaRPr b="0" lang="nb-N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nb-N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&lt;dato/klokkeslett&gt;</a:t>
            </a:r>
            <a:endParaRPr b="0" lang="nb-N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nb-N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&lt;bunntekst&gt;</a:t>
            </a:r>
            <a:endParaRPr b="0" lang="nb-N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E7A813D-D207-45B1-8223-90C004E35BDC}" type="slidenum">
              <a:rPr b="0" lang="nb-N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&lt;nummer&gt;</a:t>
            </a:fld>
            <a:endParaRPr b="0" lang="nb-N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Kurset i dag er relevant for mac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Hvorfor bruke? Gammelt?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 vet ikke at du trenger det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Museklikk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 hva som foregår bak kullisenne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tilgang på alt på datamaskinen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Jobbe mot servere eller superdatamaskiner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Kombinere/automatisere oppgaver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Tegne mappestruktur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Liknende mappestruktur på Mac, men ikke på Windows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Tegne mappestruktur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Liknende mappestruktur på Mac, men ikke på Windows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Klikk for å redigere titteltekstformatet</a:t>
            </a:r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Klikk for å redigere formatet på disposisjonsteksten</a:t>
            </a:r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 disposisjonsnivå</a:t>
            </a:r>
            <a:endParaRPr b="0" lang="nb-N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Tredje disposisjonsnivå</a:t>
            </a:r>
            <a:endParaRPr b="0" lang="nb-N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Fjerde disposisjonsnivå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Femte disposisjonsnivå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Sjette disposisjonsnivå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Sjuende disposisjonsnivå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Klikk for å redigere titteltekstformatet</a:t>
            </a:r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Klikk for å redigere formatet på disposisjonsteksten</a:t>
            </a:r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 disposisjonsnivå</a:t>
            </a:r>
            <a:endParaRPr b="0" lang="nb-N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Tredje disposisjonsnivå</a:t>
            </a:r>
            <a:endParaRPr b="0" lang="nb-N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Fjerde disposisjonsnivå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Femte disposisjonsnivå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Sjette disposisjonsnivå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Sjuende disposisjonsnivå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Klikk for å redigere formatet på disposisjonsteksten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Tredje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Fjerde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Femte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Sjette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Sjuende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Klikk for å redigere formatet på disposisjonsteksten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Tredje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Fjerde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Femte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Sjette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Sjuende disposisjonsnivå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419480"/>
            <a:ext cx="9070560" cy="17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Kommandolinjen på Linux/UNIX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350960" y="3919680"/>
            <a:ext cx="1551960" cy="183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Great power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4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find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4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grep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4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sudo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979360" y="1944000"/>
            <a:ext cx="4507560" cy="37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sudo rm -rf /*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b-NO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sudo chmod 777 /*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Kombinere kommandoer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Pipe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Sende motta fra fil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Bashscript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Kjøre og kompilere kode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python3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g++ / gcc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pdflatex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./program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Kombinere med </a:t>
            </a: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watch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50400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«Kongen på haugen»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(Linux-style)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Idé hentet fra NTNU Hackerspace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cd /web/folk/petteta/comp/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nano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rm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chmod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grep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Bakgrunn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UNIX – Bell labs 1970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UNIX-liknende operativsystemer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GNU – «Gnu is Not Unix» (1983)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 OS X (2001)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(1991)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 («Bourne again») shell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Hvorfor bruke kommandolinje?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Operating_systems_used_on_top_500_supercomputers.svg" descr=""/>
          <p:cNvPicPr/>
          <p:nvPr/>
        </p:nvPicPr>
        <p:blipFill>
          <a:blip r:embed="rId1"/>
          <a:stretch/>
        </p:blipFill>
        <p:spPr>
          <a:xfrm>
            <a:off x="288360" y="789120"/>
            <a:ext cx="10078560" cy="604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Bruk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Kommandoer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&lt;Kommando&gt; [opsjoner] argumenter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Opsjoner med </a:t>
            </a: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-</a:t>
            </a: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eller </a:t>
            </a: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--</a:t>
            </a: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Feks </a:t>
            </a:r>
            <a:r>
              <a:rPr b="0" lang="nb-NO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-h</a:t>
            </a: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eller </a:t>
            </a:r>
            <a:r>
              <a:rPr b="0" lang="nb-NO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--help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Dokumentasjon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man &lt;kommando&gt;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Ctrl-C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0" t="44559" r="49259" b="12"/>
          <a:stretch/>
        </p:blipFill>
        <p:spPr>
          <a:xfrm>
            <a:off x="4867200" y="3596040"/>
            <a:ext cx="4563720" cy="31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NTNUs linuxserver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Installere og kjøre PuTTY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Host name: login.stud.ntnu.no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Velg ssh og logg inn med brukernavn/passord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eller OS X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Åpne terminal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Skriv: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ssh &lt;brukernavn&gt;@login.stud.ntnu.no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pwd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ls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ls -a -l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clear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cd &lt;mappe&gt;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Noen basiskommandoer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244680" y="1661040"/>
            <a:ext cx="6150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 working directory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 opp filer i mappen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 *alle* filer i langt format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«Wipe» skjermen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Gå til mappe/absolutt sti/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relativ sti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cp &lt;fil/mappe&gt;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mv &lt;fil/mappe&gt;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rm &lt;fil/mappe&gt;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mkdir &lt;mappe&gt;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 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Stjerne-</a:t>
            </a: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*</a:t>
            </a:r>
            <a:r>
              <a:rPr b="0" lang="nb-NO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-wildcard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-r</a:t>
            </a:r>
            <a:r>
              <a:rPr b="0" lang="nb-NO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-opsjon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Noen basiskommandoer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144680" y="1697040"/>
            <a:ext cx="61502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Kopier fil/mappe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Flytt fil/mappe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Fjern fil/mappe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Opprett mappe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Tekstbehandling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cat &lt;fil&gt;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less &lt;fil&gt; / more &lt;fil&gt;</a:t>
            </a: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rcRect l="14286" t="0" r="11079" b="0"/>
          <a:stretch/>
        </p:blipFill>
        <p:spPr>
          <a:xfrm rot="6600">
            <a:off x="3238560" y="3027240"/>
            <a:ext cx="3382560" cy="19429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6336000" y="4207680"/>
            <a:ext cx="2343240" cy="23432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796680" y="4248000"/>
            <a:ext cx="2370240" cy="237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Flere kommandoer</a:t>
            </a:r>
            <a:endParaRPr b="0" lang="nb-N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htop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ifconfig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yes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id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wget &lt;adresse&gt;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chmod &lt;tilgang&gt; &lt;fil/mappe&gt;</a:t>
            </a:r>
            <a:endParaRPr b="0" lang="nb-NO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2016-10-02T21:05:48Z</dcterms:created>
  <dc:creator/>
  <dc:description/>
  <dc:language>nb-NO</dc:language>
  <cp:lastModifiedBy/>
  <dcterms:modified xsi:type="dcterms:W3CDTF">2016-10-03T16:01:18Z</dcterms:modified>
  <cp:revision>10</cp:revision>
  <dc:subject/>
  <dc:title/>
</cp:coreProperties>
</file>