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4" autoAdjust="0"/>
    <p:restoredTop sz="94660"/>
  </p:normalViewPr>
  <p:slideViewPr>
    <p:cSldViewPr snapToGrid="0">
      <p:cViewPr>
        <p:scale>
          <a:sx n="117" d="100"/>
          <a:sy n="117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2101"/>
            <a:ext cx="12191999" cy="8102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2008164"/>
            <a:ext cx="12192001" cy="2864777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5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0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6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1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6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9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4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3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850" y="5662612"/>
            <a:ext cx="876300" cy="87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62" y="5791473"/>
            <a:ext cx="2222759" cy="5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1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0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ic_fire_template.potx" id="{9B42B61E-8CDB-4977-8EBC-D29FDD821157}" vid="{D370BF79-E7A5-433D-ACC3-B09804B8E31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static_fire_template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Parker Brown</dc:creator>
  <cp:lastModifiedBy>Parker Brown</cp:lastModifiedBy>
  <cp:revision>1</cp:revision>
  <dcterms:created xsi:type="dcterms:W3CDTF">2016-11-07T22:09:47Z</dcterms:created>
  <dcterms:modified xsi:type="dcterms:W3CDTF">2016-11-07T22:10:58Z</dcterms:modified>
</cp:coreProperties>
</file>