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0301-953A-4C2E-AEB8-85E4115CB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E7A93-06E8-443E-A17A-FB4A86CF7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BCF4-C600-46B0-AC5A-59430E0B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933A-8507-4698-82A4-CD57214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D56E-944B-40BD-8AA3-4FF595B0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E96B-7FFB-42B3-8494-E9AD42C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501FB-3148-43EF-A2EF-4ABB6205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2B4C-4BE4-4C14-89D8-1B2AFB7B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FA24-AA41-4E20-9EE2-DE7AE1E3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08D5-4092-4165-B9AE-F664A0C3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F6F30-DB12-49F1-B7A1-48D7F0A44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15C5-F9AD-4382-B44B-6B6290F34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2A3C-C237-4279-B1F4-EDB6776F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7D0E-6B00-4F3B-9440-7758050B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CBB-AE71-411F-ADAD-B2F8D733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627B-05F5-45D8-8D96-A971360D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4A77-BF61-4822-A8A2-D3BB34E3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A2A7-11E7-4115-ADB3-FC7225C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A8E9-AE67-4F53-8C7F-64BEAF74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FCBE2-F0B5-4EBF-A2F0-D25EBA6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29EE-D5D2-4FE2-917D-C617FC03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389D-7927-481A-91FA-85717946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DEC-CBF6-4AE1-8130-EF062AA3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DFBF-147B-43A3-9CA4-45914BE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E6FF-7CF3-488B-AE6D-CB66B146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0AE9-9B3D-4D7A-99EC-2B49EB3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F547-4588-4E50-BE2F-2914271E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79F0-3292-4DAB-A115-6C0C6838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DAB00-8C26-4C87-BDC3-D5D6108C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7C2E-CCED-4DF5-B48F-72FE9A43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6DA9-4F43-4284-AABA-7044EC52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ECD2-A4EE-4AA1-99F1-951F54B7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788E-E01D-4642-9A27-ED97D25E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3944-F782-404C-8DCE-E7DC9BE1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90E6E-6527-4F4E-B116-FAF970B4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BB7A3-2C66-4FF9-B6DC-DA083F3B1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D7996-E804-4047-BBF9-3107EBE0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E0F01-0696-4428-B5F3-24B75BBB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5A670-19B6-477E-AB97-34C90AB1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3B7B-BA7D-44BC-8CFF-96F74CE3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F977E-724C-428C-8CA7-D4289438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EAD6-7119-4465-AADE-617A6233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D5362-CC1C-4F69-8914-704BF1B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1F48A-CFD2-4093-8DF1-611E992C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BF8C9-540B-4922-A83A-1866E964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8636-A666-4CED-84EA-E2370D21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C009-B7B0-4D28-9B5F-F280A6D0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10D0-AE45-43CE-9835-CCA28FBA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466F-7C3C-4BC6-966A-36DB216A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D1ABA-6F95-48F1-9910-94FC8257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87A4-B19C-4245-8BD9-2D04A4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475B8-6F97-4662-9DD9-CD2D4627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B03E-3F3A-492C-9042-4E753A90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4A94E-3340-473B-B981-6C05D11F6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03AF-FA3F-4600-8956-E9B77E7C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BCE5-3B03-433B-A381-3B81A222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A93C0-1D1B-4A02-9085-A90D9B08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7A6C4-AB91-43E0-95F4-20AA6400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675EB-DD71-4D65-825E-C3808862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7551-F3F5-426A-B014-F11BCA9C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B36B-4834-43E9-A563-F12DE635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5489-CB4C-43D4-AC5E-9D232C63A12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DE2D-824E-4692-ACAC-9843B0E4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64A1-3441-4CBA-8F43-BFA2A7CEF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6C14-37B6-42FB-B750-EED0091B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1B7A8-E32B-466A-9F12-1E2FD7A6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Peter Butler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1112-1751-4A17-B2A4-34614483D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Bayesian Project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Spring 2020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CA01-AD4D-4145-A2B3-90432B40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Objective &amp; Methods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F226-B683-4952-BD78-C15FCB64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Classification Problem: will a credit card application be accepted or not?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Use Bayesian Methods to obtain posterior distributions</a:t>
            </a:r>
          </a:p>
          <a:p>
            <a:r>
              <a:rPr lang="en-US" sz="2400" dirty="0"/>
              <a:t>Metropolis</a:t>
            </a:r>
          </a:p>
          <a:p>
            <a:r>
              <a:rPr lang="en-US" sz="2400" dirty="0"/>
              <a:t>No U-Turn Sampler (NUTS)</a:t>
            </a:r>
          </a:p>
        </p:txBody>
      </p:sp>
    </p:spTree>
    <p:extLst>
      <p:ext uri="{BB962C8B-B14F-4D97-AF65-F5344CB8AC3E}">
        <p14:creationId xmlns:p14="http://schemas.microsoft.com/office/powerpoint/2010/main" val="275655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28A-48B1-43E4-AE41-5C80CD70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EB01-6879-4B59-A033-04C28463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Obtained from UCI Machine Learning Repository</a:t>
            </a:r>
          </a:p>
          <a:p>
            <a:r>
              <a:rPr lang="en-US" sz="2400" dirty="0"/>
              <a:t>Binary Response (application approved/rejected)</a:t>
            </a:r>
          </a:p>
          <a:p>
            <a:r>
              <a:rPr lang="en-US" sz="2400" dirty="0"/>
              <a:t>10 Predictors: 6 continuous, 4 binary</a:t>
            </a:r>
          </a:p>
          <a:p>
            <a:r>
              <a:rPr lang="en-US" sz="2400" dirty="0"/>
              <a:t>Most binary predictors evenly distributed</a:t>
            </a:r>
          </a:p>
          <a:p>
            <a:r>
              <a:rPr lang="en-US" sz="2400" dirty="0"/>
              <a:t>Continuous predictors skewed right</a:t>
            </a:r>
          </a:p>
          <a:p>
            <a:r>
              <a:rPr lang="en-US" sz="2400" dirty="0"/>
              <a:t>~45% of applications accepted, other 55% rejected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28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17B7-3656-4F41-A242-B595420B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Posterior Distributions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0089397-4320-45E2-9AD8-A054FB967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00" y="1554480"/>
            <a:ext cx="5864450" cy="5218500"/>
          </a:xfrm>
        </p:spPr>
      </p:pic>
    </p:spTree>
    <p:extLst>
      <p:ext uri="{BB962C8B-B14F-4D97-AF65-F5344CB8AC3E}">
        <p14:creationId xmlns:p14="http://schemas.microsoft.com/office/powerpoint/2010/main" val="426836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1091-78B7-4156-A64A-C64CE408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Metropolis vs NUTS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CF53CDC-7022-4C7D-8C0C-D3B45322D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82644"/>
              </p:ext>
            </p:extLst>
          </p:nvPr>
        </p:nvGraphicFramePr>
        <p:xfrm>
          <a:off x="1324028" y="1695372"/>
          <a:ext cx="10515597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325739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82379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9033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Sample Size (Metropolis)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Sample Size (NUTS)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2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1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8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3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6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7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7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3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B58C2-4328-42D9-85A5-C44BCACE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Prediction Results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0031D-28EA-46F5-B5F8-EE0F1800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Draw samples from posterior (n=1000)</a:t>
            </a:r>
          </a:p>
          <a:p>
            <a:r>
              <a:rPr lang="en-US" sz="2400" dirty="0"/>
              <a:t>Average prediction across the resulting Logistic Regression Models</a:t>
            </a:r>
          </a:p>
          <a:p>
            <a:r>
              <a:rPr lang="en-US" sz="2400" dirty="0"/>
              <a:t>Accuracy , F1_score ~0.86</a:t>
            </a:r>
          </a:p>
        </p:txBody>
      </p:sp>
    </p:spTree>
    <p:extLst>
      <p:ext uri="{BB962C8B-B14F-4D97-AF65-F5344CB8AC3E}">
        <p14:creationId xmlns:p14="http://schemas.microsoft.com/office/powerpoint/2010/main" val="92958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037-791B-453F-AD42-301806B2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6A9C-A4E1-4C9C-90E6-4D8185B8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Both methods were effective for establishing posterior distributions</a:t>
            </a:r>
          </a:p>
          <a:p>
            <a:r>
              <a:rPr lang="en-US" sz="2400" dirty="0"/>
              <a:t>NUTS converges faster than Metropolis</a:t>
            </a:r>
          </a:p>
          <a:p>
            <a:r>
              <a:rPr lang="en-US" sz="2400" dirty="0"/>
              <a:t>Logistic Regression model successful, but not exceptional. May need to use different predictors/dimensionality reduction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4927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Bayesian Project Spring 2020</vt:lpstr>
      <vt:lpstr>Objective &amp; Methods</vt:lpstr>
      <vt:lpstr>Data</vt:lpstr>
      <vt:lpstr>Posterior Distributions</vt:lpstr>
      <vt:lpstr>Metropolis vs NUTS</vt:lpstr>
      <vt:lpstr>Prediction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Project Spring 2020</dc:title>
  <dc:creator>ptbutler33@gmail.com</dc:creator>
  <cp:lastModifiedBy>ptbutler33@gmail.com</cp:lastModifiedBy>
  <cp:revision>6</cp:revision>
  <dcterms:created xsi:type="dcterms:W3CDTF">2020-04-20T09:50:55Z</dcterms:created>
  <dcterms:modified xsi:type="dcterms:W3CDTF">2020-04-20T10:41:26Z</dcterms:modified>
</cp:coreProperties>
</file>