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145705560" r:id="rId5"/>
    <p:sldId id="2147374115" r:id="rId6"/>
    <p:sldId id="2147374101" r:id="rId7"/>
    <p:sldId id="2147374091" r:id="rId8"/>
    <p:sldId id="2147374104" r:id="rId9"/>
    <p:sldId id="2147374105" r:id="rId10"/>
    <p:sldId id="2147374112" r:id="rId11"/>
    <p:sldId id="2147374113" r:id="rId12"/>
    <p:sldId id="2147374114" r:id="rId13"/>
    <p:sldId id="2147374110" r:id="rId14"/>
    <p:sldId id="2147374111" r:id="rId15"/>
  </p:sldIdLst>
  <p:sldSz cx="12192000" cy="6858000"/>
  <p:notesSz cx="7010400" cy="9296400"/>
  <p:embeddedFontLst>
    <p:embeddedFont>
      <p:font typeface="PTCRaleway" panose="020B0604020202020204" charset="0"/>
      <p:regular r:id="rId18"/>
      <p:bold r:id="rId19"/>
      <p:italic r:id="rId20"/>
      <p:boldItalic r:id="rId21"/>
    </p:embeddedFont>
    <p:embeddedFont>
      <p:font typeface="PTCRaleway Black" panose="020B0604020202020204" charset="0"/>
      <p:bold r:id="rId22"/>
      <p:italic r:id="rId23"/>
      <p:boldItalic r:id="rId24"/>
    </p:embeddedFont>
  </p:embeddedFontLst>
  <p:defaultTextStyle>
    <a:defPPr>
      <a:defRPr lang="en-US"/>
    </a:defPPr>
    <a:lvl1pPr marL="0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338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6775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016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3551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1693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0326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371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47102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8" orient="horz" pos="935" userDrawn="1">
          <p15:clr>
            <a:srgbClr val="A4A3A4"/>
          </p15:clr>
        </p15:guide>
        <p15:guide id="23" orient="horz" pos="600" userDrawn="1">
          <p15:clr>
            <a:srgbClr val="A4A3A4"/>
          </p15:clr>
        </p15:guide>
        <p15:guide id="26" pos="312" userDrawn="1">
          <p15:clr>
            <a:srgbClr val="A4A3A4"/>
          </p15:clr>
        </p15:guide>
        <p15:guide id="27" pos="7416" userDrawn="1">
          <p15:clr>
            <a:srgbClr val="A4A3A4"/>
          </p15:clr>
        </p15:guide>
        <p15:guide id="28" orient="horz" pos="4104" userDrawn="1">
          <p15:clr>
            <a:srgbClr val="A4A3A4"/>
          </p15:clr>
        </p15:guide>
        <p15:guide id="29" orient="horz" pos="1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Cagg, Marty" initials="MM" lastIdx="9" clrIdx="0">
    <p:extLst>
      <p:ext uri="{19B8F6BF-5375-455C-9EA6-DF929625EA0E}">
        <p15:presenceInfo xmlns:p15="http://schemas.microsoft.com/office/powerpoint/2012/main" userId="S::mmccagg@ptc.com::c2c447df-6635-47d9-b22f-40274ed5ccf9" providerId="AD"/>
      </p:ext>
    </p:extLst>
  </p:cmAuthor>
  <p:cmAuthor id="2" name="Author" initials="A" lastIdx="18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647"/>
    <a:srgbClr val="AA9103"/>
    <a:srgbClr val="12581A"/>
    <a:srgbClr val="3C4647"/>
    <a:srgbClr val="C8C9C7"/>
    <a:srgbClr val="FCB53B"/>
    <a:srgbClr val="D12C3A"/>
    <a:srgbClr val="007EAB"/>
    <a:srgbClr val="8F3809"/>
    <a:srgbClr val="2A5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1" autoAdjust="0"/>
    <p:restoredTop sz="95322" autoAdjust="0"/>
  </p:normalViewPr>
  <p:slideViewPr>
    <p:cSldViewPr snapToGrid="0" snapToObjects="1">
      <p:cViewPr varScale="1">
        <p:scale>
          <a:sx n="109" d="100"/>
          <a:sy n="109" d="100"/>
        </p:scale>
        <p:origin x="1014" y="96"/>
      </p:cViewPr>
      <p:guideLst>
        <p:guide orient="horz" pos="935"/>
        <p:guide orient="horz" pos="600"/>
        <p:guide pos="312"/>
        <p:guide pos="7416"/>
        <p:guide orient="horz" pos="4104"/>
        <p:guide orient="horz" pos="1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224B0B-B14D-40AC-82DF-F3306E84CD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>
              <a:latin typeface="PTCRaleway" panose="020B05030301010600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7035F-7A70-47F4-BE9C-22A896CD40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D8EA7-7DA4-4945-AC0B-1C137F860C15}" type="datetimeFigureOut">
              <a:rPr lang="es-PE" smtClean="0">
                <a:latin typeface="PTCRaleway" panose="020B0503030101060003" pitchFamily="34" charset="0"/>
              </a:rPr>
              <a:t>21/09/2023</a:t>
            </a:fld>
            <a:endParaRPr lang="es-PE" dirty="0">
              <a:latin typeface="PTCRaleway" panose="020B05030301010600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1217F-1BC1-4AA5-8B2B-5ECC481CC3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>
              <a:latin typeface="PTCRaleway" panose="020B05030301010600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08F94-7F82-4A63-917E-74383B6A0A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6B9F4-9710-4869-B60C-B0B61D2780E4}" type="slidenum">
              <a:rPr lang="es-PE" smtClean="0">
                <a:latin typeface="PTCRaleway" panose="020B0503030101060003" pitchFamily="34" charset="0"/>
              </a:rPr>
              <a:t>‹#›</a:t>
            </a:fld>
            <a:endParaRPr lang="es-PE" dirty="0">
              <a:latin typeface="PTC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65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TCRaleway" panose="020B05030301010600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TCRaleway" panose="020B0503030101060003" pitchFamily="34" charset="0"/>
              </a:defRPr>
            </a:lvl1pPr>
          </a:lstStyle>
          <a:p>
            <a:fld id="{AC5DD82D-684E-4FFB-8320-B8CCB1AF24EB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TCRaleway" panose="020B05030301010600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TCRaleway" panose="020B0503030101060003" pitchFamily="34" charset="0"/>
              </a:defRPr>
            </a:lvl1pPr>
          </a:lstStyle>
          <a:p>
            <a:fld id="{D1F37E36-7D7C-4671-B3B8-2BFBF9F6F7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4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PTCRaleway" panose="020B05030301010600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TCRaleway" panose="020B05030301010600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TCRaleway" panose="020B05030301010600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TCRaleway" panose="020B05030301010600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TCRaleway" panose="020B05030301010600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7.emf"/><Relationship Id="rId7" Type="http://schemas.openxmlformats.org/officeDocument/2006/relationships/image" Target="../media/image2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facebook.com/ptc.inc" TargetMode="External"/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4.emf"/><Relationship Id="rId12" Type="http://schemas.openxmlformats.org/officeDocument/2006/relationships/hyperlink" Target="https://www.linkedin.com/company/ptc/" TargetMode="External"/><Relationship Id="rId17" Type="http://schemas.openxmlformats.org/officeDocument/2006/relationships/image" Target="../media/image30.svg"/><Relationship Id="rId2" Type="http://schemas.openxmlformats.org/officeDocument/2006/relationships/hyperlink" Target="https://www.ptc.com/" TargetMode="External"/><Relationship Id="rId16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5" Type="http://schemas.openxmlformats.org/officeDocument/2006/relationships/image" Target="../media/image28.png"/><Relationship Id="rId10" Type="http://schemas.openxmlformats.org/officeDocument/2006/relationships/hyperlink" Target="https://twitter.com/ptc" TargetMode="External"/><Relationship Id="rId4" Type="http://schemas.openxmlformats.org/officeDocument/2006/relationships/image" Target="../media/image21.svg"/><Relationship Id="rId9" Type="http://schemas.openxmlformats.org/officeDocument/2006/relationships/image" Target="../media/image25.png"/><Relationship Id="rId14" Type="http://schemas.openxmlformats.org/officeDocument/2006/relationships/hyperlink" Target="https://youtube.com/ptc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37373" y="5059333"/>
            <a:ext cx="4754880" cy="342017"/>
          </a:xfrm>
        </p:spPr>
        <p:txBody>
          <a:bodyPr vert="horz" wrap="square" lIns="0" tIns="9525" rIns="0" bIns="0" rtlCol="0">
            <a:spAutoFit/>
          </a:bodyPr>
          <a:lstStyle>
            <a:lvl1pPr marL="0" indent="0">
              <a:buNone/>
              <a:defRPr lang="en-US" sz="2400" b="1" kern="1200" spc="-4" dirty="0">
                <a:solidFill>
                  <a:schemeClr val="tx1"/>
                </a:solidFill>
                <a:latin typeface="+mj-lt"/>
                <a:ea typeface="+mn-ea"/>
                <a:cs typeface="PTCRaleway ExtraBold"/>
              </a:defRPr>
            </a:lvl1pPr>
          </a:lstStyle>
          <a:p>
            <a:pPr marL="9525" lvl="0">
              <a:spcBef>
                <a:spcPts val="75"/>
              </a:spcBef>
            </a:pPr>
            <a:r>
              <a:rPr lang="en-US"/>
              <a:t>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383" y="5396933"/>
            <a:ext cx="4572000" cy="2215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1700" i="1" kern="1200" spc="8" dirty="0">
                <a:solidFill>
                  <a:schemeClr val="tx1"/>
                </a:solidFill>
                <a:latin typeface="+mj-lt"/>
                <a:ea typeface="+mn-ea"/>
                <a:cs typeface="PTCRaleway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83723" y="6399289"/>
            <a:ext cx="3749040" cy="196592"/>
          </a:xfrm>
        </p:spPr>
        <p:txBody>
          <a:bodyPr vert="horz" wrap="square" lIns="0" tIns="9525" rIns="0" bIns="0" rtlCol="0" anchor="ctr" anchorCtr="0">
            <a:spAutoFit/>
          </a:bodyPr>
          <a:lstStyle>
            <a:lvl1pPr marL="0" indent="0">
              <a:buFontTx/>
              <a:buNone/>
              <a:defRPr lang="en-US" sz="1350" spc="8" dirty="0">
                <a:solidFill>
                  <a:schemeClr val="tx2">
                    <a:lumMod val="50000"/>
                  </a:schemeClr>
                </a:solidFill>
                <a:latin typeface="+mj-lt"/>
                <a:cs typeface="PTCRaleway"/>
              </a:defRPr>
            </a:lvl1pPr>
          </a:lstStyle>
          <a:p>
            <a:pPr marL="9525" lvl="0">
              <a:spcBef>
                <a:spcPts val="75"/>
              </a:spcBef>
            </a:pPr>
            <a:r>
              <a:rPr lang="en-US" dirty="0"/>
              <a:t>Add 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27702" y="2708808"/>
            <a:ext cx="4409826" cy="1065933"/>
          </a:xfrm>
        </p:spPr>
        <p:txBody>
          <a:bodyPr vert="horz" wrap="square" lIns="0" tIns="9525" rIns="0" bIns="0" rtlCol="0" anchor="ctr" anchorCtr="0">
            <a:spAutoFit/>
          </a:bodyPr>
          <a:lstStyle>
            <a:lvl1pPr>
              <a:defRPr lang="en-US" sz="4200" b="1" dirty="0">
                <a:solidFill>
                  <a:schemeClr val="tx1"/>
                </a:solidFill>
              </a:defRPr>
            </a:lvl1pPr>
          </a:lstStyle>
          <a:p>
            <a:pPr marL="9525">
              <a:lnSpc>
                <a:spcPct val="78000"/>
              </a:lnSpc>
              <a:spcBef>
                <a:spcPts val="75"/>
              </a:spcBef>
              <a:tabLst>
                <a:tab pos="2245519" algn="l"/>
              </a:tabLst>
            </a:pPr>
            <a:r>
              <a:rPr lang="en-US" sz="4400" b="1" dirty="0"/>
              <a:t>PRESENTATION 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86A903A-4982-424F-B3B0-9B8CF40D9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0" y="6017774"/>
            <a:ext cx="2892560" cy="21530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9112476-DA2C-46A6-9213-5CA80A53F74F}"/>
              </a:ext>
            </a:extLst>
          </p:cNvPr>
          <p:cNvGrpSpPr/>
          <p:nvPr userDrawn="1"/>
        </p:nvGrpSpPr>
        <p:grpSpPr>
          <a:xfrm>
            <a:off x="4974342" y="0"/>
            <a:ext cx="7217659" cy="6867927"/>
            <a:chOff x="4974342" y="0"/>
            <a:chExt cx="7217659" cy="6867927"/>
          </a:xfrm>
        </p:grpSpPr>
        <p:sp>
          <p:nvSpPr>
            <p:cNvPr id="15" name="Freeform: Shape 17">
              <a:extLst>
                <a:ext uri="{FF2B5EF4-FFF2-40B4-BE49-F238E27FC236}">
                  <a16:creationId xmlns:a16="http://schemas.microsoft.com/office/drawing/2014/main" id="{03572900-C8B4-4FAF-9AE0-E3560497EC94}"/>
                </a:ext>
              </a:extLst>
            </p:cNvPr>
            <p:cNvSpPr/>
            <p:nvPr/>
          </p:nvSpPr>
          <p:spPr>
            <a:xfrm>
              <a:off x="4974342" y="0"/>
              <a:ext cx="4554128" cy="6139965"/>
            </a:xfrm>
            <a:custGeom>
              <a:avLst/>
              <a:gdLst>
                <a:gd name="connsiteX0" fmla="*/ 1298953 w 4554128"/>
                <a:gd name="connsiteY0" fmla="*/ 0 h 6139965"/>
                <a:gd name="connsiteX1" fmla="*/ 4554128 w 4554128"/>
                <a:gd name="connsiteY1" fmla="*/ 0 h 6139965"/>
                <a:gd name="connsiteX2" fmla="*/ 2231403 w 4554128"/>
                <a:gd name="connsiteY2" fmla="*/ 6139965 h 6139965"/>
                <a:gd name="connsiteX3" fmla="*/ 0 w 4554128"/>
                <a:gd name="connsiteY3" fmla="*/ 3393340 h 6139965"/>
                <a:gd name="connsiteX4" fmla="*/ 1298953 w 4554128"/>
                <a:gd name="connsiteY4" fmla="*/ 0 h 613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4128" h="6139965">
                  <a:moveTo>
                    <a:pt x="1298953" y="0"/>
                  </a:moveTo>
                  <a:lnTo>
                    <a:pt x="4554128" y="0"/>
                  </a:lnTo>
                  <a:lnTo>
                    <a:pt x="2231403" y="6139965"/>
                  </a:lnTo>
                  <a:lnTo>
                    <a:pt x="0" y="3393340"/>
                  </a:lnTo>
                  <a:lnTo>
                    <a:pt x="1298953" y="0"/>
                  </a:lnTo>
                  <a:close/>
                </a:path>
              </a:pathLst>
            </a:custGeom>
            <a:solidFill>
              <a:srgbClr val="3D46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: Shape 23">
              <a:extLst>
                <a:ext uri="{FF2B5EF4-FFF2-40B4-BE49-F238E27FC236}">
                  <a16:creationId xmlns:a16="http://schemas.microsoft.com/office/drawing/2014/main" id="{EAC1E2BB-6C9C-4678-9B6B-89CCFC6E6ECD}"/>
                </a:ext>
              </a:extLst>
            </p:cNvPr>
            <p:cNvSpPr/>
            <p:nvPr/>
          </p:nvSpPr>
          <p:spPr>
            <a:xfrm>
              <a:off x="9482470" y="0"/>
              <a:ext cx="2709530" cy="2273732"/>
            </a:xfrm>
            <a:custGeom>
              <a:avLst/>
              <a:gdLst>
                <a:gd name="connsiteX0" fmla="*/ 866270 w 2709530"/>
                <a:gd name="connsiteY0" fmla="*/ 0 h 2273732"/>
                <a:gd name="connsiteX1" fmla="*/ 2709530 w 2709530"/>
                <a:gd name="connsiteY1" fmla="*/ 0 h 2273732"/>
                <a:gd name="connsiteX2" fmla="*/ 2709530 w 2709530"/>
                <a:gd name="connsiteY2" fmla="*/ 1843430 h 2273732"/>
                <a:gd name="connsiteX3" fmla="*/ 0 w 2709530"/>
                <a:gd name="connsiteY3" fmla="*/ 2273732 h 2273732"/>
                <a:gd name="connsiteX4" fmla="*/ 866270 w 2709530"/>
                <a:gd name="connsiteY4" fmla="*/ 0 h 227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9530" h="2273732">
                  <a:moveTo>
                    <a:pt x="866270" y="0"/>
                  </a:moveTo>
                  <a:lnTo>
                    <a:pt x="2709530" y="0"/>
                  </a:lnTo>
                  <a:lnTo>
                    <a:pt x="2709530" y="1843430"/>
                  </a:lnTo>
                  <a:lnTo>
                    <a:pt x="0" y="2273732"/>
                  </a:lnTo>
                  <a:lnTo>
                    <a:pt x="866270" y="0"/>
                  </a:lnTo>
                  <a:close/>
                </a:path>
              </a:pathLst>
            </a:custGeom>
            <a:solidFill>
              <a:srgbClr val="3D46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: Shape 31">
              <a:extLst>
                <a:ext uri="{FF2B5EF4-FFF2-40B4-BE49-F238E27FC236}">
                  <a16:creationId xmlns:a16="http://schemas.microsoft.com/office/drawing/2014/main" id="{B7471F1D-1107-442C-8B1E-D54C148C5EB9}"/>
                </a:ext>
              </a:extLst>
            </p:cNvPr>
            <p:cNvSpPr/>
            <p:nvPr/>
          </p:nvSpPr>
          <p:spPr>
            <a:xfrm>
              <a:off x="7809494" y="2296870"/>
              <a:ext cx="4382507" cy="4571057"/>
            </a:xfrm>
            <a:custGeom>
              <a:avLst/>
              <a:gdLst>
                <a:gd name="connsiteX0" fmla="*/ 4382507 w 4382507"/>
                <a:gd name="connsiteY0" fmla="*/ 0 h 4571057"/>
                <a:gd name="connsiteX1" fmla="*/ 4382507 w 4382507"/>
                <a:gd name="connsiteY1" fmla="*/ 2755449 h 4571057"/>
                <a:gd name="connsiteX2" fmla="*/ 3801694 w 4382507"/>
                <a:gd name="connsiteY2" fmla="*/ 2849114 h 4571057"/>
                <a:gd name="connsiteX3" fmla="*/ 3484270 w 4382507"/>
                <a:gd name="connsiteY3" fmla="*/ 3687382 h 4571057"/>
                <a:gd name="connsiteX4" fmla="*/ 4382507 w 4382507"/>
                <a:gd name="connsiteY4" fmla="*/ 3541255 h 4571057"/>
                <a:gd name="connsiteX5" fmla="*/ 4382507 w 4382507"/>
                <a:gd name="connsiteY5" fmla="*/ 4571057 h 4571057"/>
                <a:gd name="connsiteX6" fmla="*/ 304272 w 4382507"/>
                <a:gd name="connsiteY6" fmla="*/ 4571057 h 4571057"/>
                <a:gd name="connsiteX7" fmla="*/ 0 w 4382507"/>
                <a:gd name="connsiteY7" fmla="*/ 4196530 h 4571057"/>
                <a:gd name="connsiteX8" fmla="*/ 1397515 w 4382507"/>
                <a:gd name="connsiteY8" fmla="*/ 474048 h 4571057"/>
                <a:gd name="connsiteX9" fmla="*/ 4382507 w 4382507"/>
                <a:gd name="connsiteY9" fmla="*/ 0 h 457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2507" h="4571057">
                  <a:moveTo>
                    <a:pt x="4382507" y="0"/>
                  </a:moveTo>
                  <a:lnTo>
                    <a:pt x="4382507" y="2755449"/>
                  </a:lnTo>
                  <a:lnTo>
                    <a:pt x="3801694" y="2849114"/>
                  </a:lnTo>
                  <a:lnTo>
                    <a:pt x="3484270" y="3687382"/>
                  </a:lnTo>
                  <a:lnTo>
                    <a:pt x="4382507" y="3541255"/>
                  </a:lnTo>
                  <a:lnTo>
                    <a:pt x="4382507" y="4571057"/>
                  </a:lnTo>
                  <a:lnTo>
                    <a:pt x="304272" y="4571057"/>
                  </a:lnTo>
                  <a:lnTo>
                    <a:pt x="0" y="4196530"/>
                  </a:lnTo>
                  <a:lnTo>
                    <a:pt x="1397515" y="474048"/>
                  </a:lnTo>
                  <a:lnTo>
                    <a:pt x="438250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27800727-BEFA-4199-BF3F-02A14E0B6D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9184" y="116399"/>
            <a:ext cx="3968766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13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D85CB9A-4B6E-46D5-93C1-6B94E6EC799C}"/>
              </a:ext>
            </a:extLst>
          </p:cNvPr>
          <p:cNvGrpSpPr/>
          <p:nvPr userDrawn="1"/>
        </p:nvGrpSpPr>
        <p:grpSpPr>
          <a:xfrm>
            <a:off x="567709" y="1509331"/>
            <a:ext cx="3558618" cy="4711129"/>
            <a:chOff x="567709" y="1528150"/>
            <a:chExt cx="3558618" cy="469231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3E36D0-78B8-4B2E-80F7-98BD46D48237}"/>
                </a:ext>
              </a:extLst>
            </p:cNvPr>
            <p:cNvSpPr/>
            <p:nvPr userDrawn="1"/>
          </p:nvSpPr>
          <p:spPr>
            <a:xfrm>
              <a:off x="567709" y="1637881"/>
              <a:ext cx="3558618" cy="45825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>
                <a:solidFill>
                  <a:schemeClr val="bg1"/>
                </a:solidFill>
              </a:endParaRPr>
            </a:p>
          </p:txBody>
        </p:sp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8CCC2144-0958-47CB-9C83-0A02FD60F9F7}"/>
                </a:ext>
              </a:extLst>
            </p:cNvPr>
            <p:cNvSpPr/>
            <p:nvPr userDrawn="1"/>
          </p:nvSpPr>
          <p:spPr>
            <a:xfrm>
              <a:off x="567710" y="1528150"/>
              <a:ext cx="1235088" cy="223284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12FF236-F99E-4479-85B4-369212AD24CC}"/>
              </a:ext>
            </a:extLst>
          </p:cNvPr>
          <p:cNvGrpSpPr/>
          <p:nvPr userDrawn="1"/>
        </p:nvGrpSpPr>
        <p:grpSpPr>
          <a:xfrm>
            <a:off x="3331998" y="1775504"/>
            <a:ext cx="631597" cy="594534"/>
            <a:chOff x="3331998" y="1775504"/>
            <a:chExt cx="631597" cy="594534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D0335EE-082B-49A5-8886-675F2FFC0959}"/>
                </a:ext>
              </a:extLst>
            </p:cNvPr>
            <p:cNvSpPr/>
            <p:nvPr userDrawn="1"/>
          </p:nvSpPr>
          <p:spPr>
            <a:xfrm flipH="1" flipV="1">
              <a:off x="3331998" y="1775507"/>
              <a:ext cx="236532" cy="243939"/>
            </a:xfrm>
            <a:custGeom>
              <a:avLst/>
              <a:gdLst>
                <a:gd name="connsiteX0" fmla="*/ 184242 w 236532"/>
                <a:gd name="connsiteY0" fmla="*/ 243939 h 243939"/>
                <a:gd name="connsiteX1" fmla="*/ 0 w 236532"/>
                <a:gd name="connsiteY1" fmla="*/ 243939 h 243939"/>
                <a:gd name="connsiteX2" fmla="*/ 236532 w 236532"/>
                <a:gd name="connsiteY2" fmla="*/ 0 h 243939"/>
                <a:gd name="connsiteX3" fmla="*/ 236532 w 236532"/>
                <a:gd name="connsiteY3" fmla="*/ 189945 h 243939"/>
                <a:gd name="connsiteX4" fmla="*/ 184242 w 236532"/>
                <a:gd name="connsiteY4" fmla="*/ 243939 h 24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2" h="243939">
                  <a:moveTo>
                    <a:pt x="184242" y="243939"/>
                  </a:moveTo>
                  <a:lnTo>
                    <a:pt x="0" y="243939"/>
                  </a:lnTo>
                  <a:lnTo>
                    <a:pt x="236532" y="0"/>
                  </a:lnTo>
                  <a:lnTo>
                    <a:pt x="236532" y="189945"/>
                  </a:lnTo>
                  <a:lnTo>
                    <a:pt x="184242" y="243939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A1C461B-0D2D-4EBC-A03B-8B16A24B85DD}"/>
                </a:ext>
              </a:extLst>
            </p:cNvPr>
            <p:cNvSpPr/>
            <p:nvPr userDrawn="1"/>
          </p:nvSpPr>
          <p:spPr>
            <a:xfrm flipH="1" flipV="1">
              <a:off x="3723772" y="2122077"/>
              <a:ext cx="239823" cy="247961"/>
            </a:xfrm>
            <a:custGeom>
              <a:avLst/>
              <a:gdLst>
                <a:gd name="connsiteX0" fmla="*/ 0 w 239823"/>
                <a:gd name="connsiteY0" fmla="*/ 247961 h 247961"/>
                <a:gd name="connsiteX1" fmla="*/ 0 w 239823"/>
                <a:gd name="connsiteY1" fmla="*/ 57467 h 247961"/>
                <a:gd name="connsiteX2" fmla="*/ 55581 w 239823"/>
                <a:gd name="connsiteY2" fmla="*/ 0 h 247961"/>
                <a:gd name="connsiteX3" fmla="*/ 239823 w 239823"/>
                <a:gd name="connsiteY3" fmla="*/ 0 h 247961"/>
                <a:gd name="connsiteX4" fmla="*/ 0 w 239823"/>
                <a:gd name="connsiteY4" fmla="*/ 247961 h 24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23" h="247961">
                  <a:moveTo>
                    <a:pt x="0" y="247961"/>
                  </a:moveTo>
                  <a:lnTo>
                    <a:pt x="0" y="57467"/>
                  </a:lnTo>
                  <a:lnTo>
                    <a:pt x="55581" y="0"/>
                  </a:lnTo>
                  <a:lnTo>
                    <a:pt x="239823" y="0"/>
                  </a:lnTo>
                  <a:lnTo>
                    <a:pt x="0" y="247961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3666D4C-43E1-4899-A0D1-5640EFF2D767}"/>
                </a:ext>
              </a:extLst>
            </p:cNvPr>
            <p:cNvSpPr/>
            <p:nvPr userDrawn="1"/>
          </p:nvSpPr>
          <p:spPr>
            <a:xfrm>
              <a:off x="3340161" y="1775504"/>
              <a:ext cx="516651" cy="536140"/>
            </a:xfrm>
            <a:custGeom>
              <a:avLst/>
              <a:gdLst>
                <a:gd name="connsiteX0" fmla="*/ 332409 w 516651"/>
                <a:gd name="connsiteY0" fmla="*/ 0 h 536140"/>
                <a:gd name="connsiteX1" fmla="*/ 516651 w 516651"/>
                <a:gd name="connsiteY1" fmla="*/ 0 h 536140"/>
                <a:gd name="connsiteX2" fmla="*/ 0 w 516651"/>
                <a:gd name="connsiteY2" fmla="*/ 536140 h 536140"/>
                <a:gd name="connsiteX3" fmla="*/ 0 w 516651"/>
                <a:gd name="connsiteY3" fmla="*/ 344300 h 536140"/>
                <a:gd name="connsiteX4" fmla="*/ 332409 w 516651"/>
                <a:gd name="connsiteY4" fmla="*/ 0 h 53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651" h="536140">
                  <a:moveTo>
                    <a:pt x="332409" y="0"/>
                  </a:moveTo>
                  <a:lnTo>
                    <a:pt x="516651" y="0"/>
                  </a:lnTo>
                  <a:lnTo>
                    <a:pt x="0" y="536140"/>
                  </a:lnTo>
                  <a:lnTo>
                    <a:pt x="0" y="344300"/>
                  </a:lnTo>
                  <a:lnTo>
                    <a:pt x="332409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5D781CC-2319-4EA1-B52D-2909EADC4D4E}"/>
                </a:ext>
              </a:extLst>
            </p:cNvPr>
            <p:cNvSpPr/>
            <p:nvPr userDrawn="1"/>
          </p:nvSpPr>
          <p:spPr>
            <a:xfrm>
              <a:off x="3402110" y="1793022"/>
              <a:ext cx="556042" cy="577015"/>
            </a:xfrm>
            <a:custGeom>
              <a:avLst/>
              <a:gdLst>
                <a:gd name="connsiteX0" fmla="*/ 556042 w 556042"/>
                <a:gd name="connsiteY0" fmla="*/ 0 h 577015"/>
                <a:gd name="connsiteX1" fmla="*/ 556042 w 556042"/>
                <a:gd name="connsiteY1" fmla="*/ 191192 h 577015"/>
                <a:gd name="connsiteX2" fmla="*/ 184244 w 556042"/>
                <a:gd name="connsiteY2" fmla="*/ 577015 h 577015"/>
                <a:gd name="connsiteX3" fmla="*/ 0 w 556042"/>
                <a:gd name="connsiteY3" fmla="*/ 577015 h 577015"/>
                <a:gd name="connsiteX4" fmla="*/ 556042 w 556042"/>
                <a:gd name="connsiteY4" fmla="*/ 0 h 57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042" h="577015">
                  <a:moveTo>
                    <a:pt x="556042" y="0"/>
                  </a:moveTo>
                  <a:lnTo>
                    <a:pt x="556042" y="191192"/>
                  </a:lnTo>
                  <a:lnTo>
                    <a:pt x="184244" y="577015"/>
                  </a:lnTo>
                  <a:lnTo>
                    <a:pt x="0" y="577015"/>
                  </a:lnTo>
                  <a:lnTo>
                    <a:pt x="556042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l">
                <a:lnSpc>
                  <a:spcPct val="90000"/>
                </a:lnSpc>
                <a:spcBef>
                  <a:spcPts val="800"/>
                </a:spcBef>
                <a:buBlip>
                  <a:blip r:embed="rId2"/>
                </a:buBlip>
              </a:pPr>
              <a:endParaRPr lang="en-US" sz="18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FB4FC-DBF3-4C25-B966-AEA10F97ECFF}"/>
              </a:ext>
            </a:extLst>
          </p:cNvPr>
          <p:cNvSpPr/>
          <p:nvPr userDrawn="1"/>
        </p:nvSpPr>
        <p:spPr>
          <a:xfrm>
            <a:off x="0" y="1509331"/>
            <a:ext cx="511478" cy="47111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s-PE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AC239A6-22F7-4B2D-8EF3-10BAABBED6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32" r="41262"/>
          <a:stretch/>
        </p:blipFill>
        <p:spPr>
          <a:xfrm rot="10800000">
            <a:off x="3479920" y="2982554"/>
            <a:ext cx="499802" cy="31018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561364" y="1622243"/>
            <a:ext cx="7095744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 userDrawn="1"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 dirty="0"/>
              <a:t>add title – keep it brief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5BD1AED-6D0A-4F50-922C-B2B90E0F1E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1144" y="1866900"/>
            <a:ext cx="3029331" cy="4056888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832104" indent="-2286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>
                <a:solidFill>
                  <a:schemeClr val="bg1"/>
                </a:solidFill>
              </a:defRPr>
            </a:lvl3pPr>
            <a:lvl4pPr marL="1078992" indent="-228600">
              <a:buFontTx/>
              <a:buBlip>
                <a:blip r:embed="rId6"/>
              </a:buBlip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Add call out text here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  <a:p>
            <a:pPr lvl="3"/>
            <a:r>
              <a:rPr lang="en-US" dirty="0"/>
              <a:t>Bullet 4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C10FBDB-41E4-496C-8570-6220B8FEEEEC}"/>
              </a:ext>
            </a:extLst>
          </p:cNvPr>
          <p:cNvSpPr/>
          <p:nvPr userDrawn="1"/>
        </p:nvSpPr>
        <p:spPr>
          <a:xfrm flipH="1" flipV="1">
            <a:off x="4290848" y="1775505"/>
            <a:ext cx="192186" cy="198707"/>
          </a:xfrm>
          <a:custGeom>
            <a:avLst/>
            <a:gdLst>
              <a:gd name="connsiteX0" fmla="*/ 184242 w 192186"/>
              <a:gd name="connsiteY0" fmla="*/ 198707 h 198707"/>
              <a:gd name="connsiteX1" fmla="*/ 0 w 192186"/>
              <a:gd name="connsiteY1" fmla="*/ 198707 h 198707"/>
              <a:gd name="connsiteX2" fmla="*/ 192186 w 192186"/>
              <a:gd name="connsiteY2" fmla="*/ 0 h 198707"/>
              <a:gd name="connsiteX3" fmla="*/ 192186 w 192186"/>
              <a:gd name="connsiteY3" fmla="*/ 190494 h 198707"/>
              <a:gd name="connsiteX4" fmla="*/ 184242 w 192186"/>
              <a:gd name="connsiteY4" fmla="*/ 198707 h 19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6" h="198707">
                <a:moveTo>
                  <a:pt x="184242" y="198707"/>
                </a:moveTo>
                <a:lnTo>
                  <a:pt x="0" y="198707"/>
                </a:lnTo>
                <a:lnTo>
                  <a:pt x="192186" y="0"/>
                </a:lnTo>
                <a:lnTo>
                  <a:pt x="192186" y="190494"/>
                </a:lnTo>
                <a:lnTo>
                  <a:pt x="184242" y="198707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r Graphic &amp;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F2220D-D049-431F-AE4C-66F06B49D14E}"/>
              </a:ext>
            </a:extLst>
          </p:cNvPr>
          <p:cNvGrpSpPr/>
          <p:nvPr userDrawn="1"/>
        </p:nvGrpSpPr>
        <p:grpSpPr>
          <a:xfrm>
            <a:off x="567709" y="1509331"/>
            <a:ext cx="3558618" cy="4711129"/>
            <a:chOff x="567709" y="1528150"/>
            <a:chExt cx="3558618" cy="469231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DD92F5C-AA83-4505-B194-3EB6A01DC91C}"/>
                </a:ext>
              </a:extLst>
            </p:cNvPr>
            <p:cNvSpPr/>
            <p:nvPr userDrawn="1"/>
          </p:nvSpPr>
          <p:spPr>
            <a:xfrm>
              <a:off x="567709" y="1637881"/>
              <a:ext cx="3558618" cy="45825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>
                <a:solidFill>
                  <a:schemeClr val="bg1"/>
                </a:solidFill>
              </a:endParaRPr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AD96E9CE-0E6C-4361-B959-D892AE199199}"/>
                </a:ext>
              </a:extLst>
            </p:cNvPr>
            <p:cNvSpPr/>
            <p:nvPr userDrawn="1"/>
          </p:nvSpPr>
          <p:spPr>
            <a:xfrm>
              <a:off x="567710" y="1528150"/>
              <a:ext cx="1235088" cy="223284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9522EDF-6B64-40DC-AF8F-1193DB30E268}"/>
              </a:ext>
            </a:extLst>
          </p:cNvPr>
          <p:cNvGrpSpPr/>
          <p:nvPr userDrawn="1"/>
        </p:nvGrpSpPr>
        <p:grpSpPr>
          <a:xfrm>
            <a:off x="3331998" y="1775504"/>
            <a:ext cx="631597" cy="594534"/>
            <a:chOff x="3331998" y="1775504"/>
            <a:chExt cx="631597" cy="594534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46C2A21-3B85-4654-B356-193FF4A73DE5}"/>
                </a:ext>
              </a:extLst>
            </p:cNvPr>
            <p:cNvSpPr/>
            <p:nvPr userDrawn="1"/>
          </p:nvSpPr>
          <p:spPr>
            <a:xfrm flipH="1" flipV="1">
              <a:off x="3331998" y="1775507"/>
              <a:ext cx="236532" cy="243939"/>
            </a:xfrm>
            <a:custGeom>
              <a:avLst/>
              <a:gdLst>
                <a:gd name="connsiteX0" fmla="*/ 184242 w 236532"/>
                <a:gd name="connsiteY0" fmla="*/ 243939 h 243939"/>
                <a:gd name="connsiteX1" fmla="*/ 0 w 236532"/>
                <a:gd name="connsiteY1" fmla="*/ 243939 h 243939"/>
                <a:gd name="connsiteX2" fmla="*/ 236532 w 236532"/>
                <a:gd name="connsiteY2" fmla="*/ 0 h 243939"/>
                <a:gd name="connsiteX3" fmla="*/ 236532 w 236532"/>
                <a:gd name="connsiteY3" fmla="*/ 189945 h 243939"/>
                <a:gd name="connsiteX4" fmla="*/ 184242 w 236532"/>
                <a:gd name="connsiteY4" fmla="*/ 243939 h 24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2" h="243939">
                  <a:moveTo>
                    <a:pt x="184242" y="243939"/>
                  </a:moveTo>
                  <a:lnTo>
                    <a:pt x="0" y="243939"/>
                  </a:lnTo>
                  <a:lnTo>
                    <a:pt x="236532" y="0"/>
                  </a:lnTo>
                  <a:lnTo>
                    <a:pt x="236532" y="189945"/>
                  </a:lnTo>
                  <a:lnTo>
                    <a:pt x="184242" y="243939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F504655-6790-490E-BA0D-242ED3E5FA88}"/>
                </a:ext>
              </a:extLst>
            </p:cNvPr>
            <p:cNvSpPr/>
            <p:nvPr userDrawn="1"/>
          </p:nvSpPr>
          <p:spPr>
            <a:xfrm flipH="1" flipV="1">
              <a:off x="3723772" y="2122077"/>
              <a:ext cx="239823" cy="247961"/>
            </a:xfrm>
            <a:custGeom>
              <a:avLst/>
              <a:gdLst>
                <a:gd name="connsiteX0" fmla="*/ 0 w 239823"/>
                <a:gd name="connsiteY0" fmla="*/ 247961 h 247961"/>
                <a:gd name="connsiteX1" fmla="*/ 0 w 239823"/>
                <a:gd name="connsiteY1" fmla="*/ 57467 h 247961"/>
                <a:gd name="connsiteX2" fmla="*/ 55581 w 239823"/>
                <a:gd name="connsiteY2" fmla="*/ 0 h 247961"/>
                <a:gd name="connsiteX3" fmla="*/ 239823 w 239823"/>
                <a:gd name="connsiteY3" fmla="*/ 0 h 247961"/>
                <a:gd name="connsiteX4" fmla="*/ 0 w 239823"/>
                <a:gd name="connsiteY4" fmla="*/ 247961 h 24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23" h="247961">
                  <a:moveTo>
                    <a:pt x="0" y="247961"/>
                  </a:moveTo>
                  <a:lnTo>
                    <a:pt x="0" y="57467"/>
                  </a:lnTo>
                  <a:lnTo>
                    <a:pt x="55581" y="0"/>
                  </a:lnTo>
                  <a:lnTo>
                    <a:pt x="239823" y="0"/>
                  </a:lnTo>
                  <a:lnTo>
                    <a:pt x="0" y="247961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E483918-9EBB-4FAD-A165-6274601D3246}"/>
                </a:ext>
              </a:extLst>
            </p:cNvPr>
            <p:cNvSpPr/>
            <p:nvPr userDrawn="1"/>
          </p:nvSpPr>
          <p:spPr>
            <a:xfrm>
              <a:off x="3340161" y="1775504"/>
              <a:ext cx="516651" cy="536140"/>
            </a:xfrm>
            <a:custGeom>
              <a:avLst/>
              <a:gdLst>
                <a:gd name="connsiteX0" fmla="*/ 332409 w 516651"/>
                <a:gd name="connsiteY0" fmla="*/ 0 h 536140"/>
                <a:gd name="connsiteX1" fmla="*/ 516651 w 516651"/>
                <a:gd name="connsiteY1" fmla="*/ 0 h 536140"/>
                <a:gd name="connsiteX2" fmla="*/ 0 w 516651"/>
                <a:gd name="connsiteY2" fmla="*/ 536140 h 536140"/>
                <a:gd name="connsiteX3" fmla="*/ 0 w 516651"/>
                <a:gd name="connsiteY3" fmla="*/ 344300 h 536140"/>
                <a:gd name="connsiteX4" fmla="*/ 332409 w 516651"/>
                <a:gd name="connsiteY4" fmla="*/ 0 h 53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651" h="536140">
                  <a:moveTo>
                    <a:pt x="332409" y="0"/>
                  </a:moveTo>
                  <a:lnTo>
                    <a:pt x="516651" y="0"/>
                  </a:lnTo>
                  <a:lnTo>
                    <a:pt x="0" y="536140"/>
                  </a:lnTo>
                  <a:lnTo>
                    <a:pt x="0" y="344300"/>
                  </a:lnTo>
                  <a:lnTo>
                    <a:pt x="332409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7A04C62-89DA-486D-AA08-D9D25B318A53}"/>
                </a:ext>
              </a:extLst>
            </p:cNvPr>
            <p:cNvSpPr/>
            <p:nvPr userDrawn="1"/>
          </p:nvSpPr>
          <p:spPr>
            <a:xfrm>
              <a:off x="3402110" y="1793022"/>
              <a:ext cx="556042" cy="577015"/>
            </a:xfrm>
            <a:custGeom>
              <a:avLst/>
              <a:gdLst>
                <a:gd name="connsiteX0" fmla="*/ 556042 w 556042"/>
                <a:gd name="connsiteY0" fmla="*/ 0 h 577015"/>
                <a:gd name="connsiteX1" fmla="*/ 556042 w 556042"/>
                <a:gd name="connsiteY1" fmla="*/ 191192 h 577015"/>
                <a:gd name="connsiteX2" fmla="*/ 184244 w 556042"/>
                <a:gd name="connsiteY2" fmla="*/ 577015 h 577015"/>
                <a:gd name="connsiteX3" fmla="*/ 0 w 556042"/>
                <a:gd name="connsiteY3" fmla="*/ 577015 h 577015"/>
                <a:gd name="connsiteX4" fmla="*/ 556042 w 556042"/>
                <a:gd name="connsiteY4" fmla="*/ 0 h 57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042" h="577015">
                  <a:moveTo>
                    <a:pt x="556042" y="0"/>
                  </a:moveTo>
                  <a:lnTo>
                    <a:pt x="556042" y="191192"/>
                  </a:lnTo>
                  <a:lnTo>
                    <a:pt x="184244" y="577015"/>
                  </a:lnTo>
                  <a:lnTo>
                    <a:pt x="0" y="577015"/>
                  </a:lnTo>
                  <a:lnTo>
                    <a:pt x="556042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l">
                <a:lnSpc>
                  <a:spcPct val="90000"/>
                </a:lnSpc>
                <a:spcBef>
                  <a:spcPts val="800"/>
                </a:spcBef>
                <a:buBlip>
                  <a:blip r:embed="rId2"/>
                </a:buBlip>
              </a:pPr>
              <a:endParaRPr lang="en-US" sz="18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EBF904B-CA77-4E86-A6A3-73D2F703B031}"/>
              </a:ext>
            </a:extLst>
          </p:cNvPr>
          <p:cNvSpPr/>
          <p:nvPr userDrawn="1"/>
        </p:nvSpPr>
        <p:spPr>
          <a:xfrm>
            <a:off x="0" y="1509331"/>
            <a:ext cx="511478" cy="47111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s-PE">
              <a:solidFill>
                <a:schemeClr val="bg1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98F40EF-3684-48DD-8AD8-A4F0503C5C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32" r="41262"/>
          <a:stretch/>
        </p:blipFill>
        <p:spPr>
          <a:xfrm rot="10800000">
            <a:off x="3479920" y="2982554"/>
            <a:ext cx="499802" cy="3101889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D97F8D3A-F5B1-4A3A-9B14-E82F2CDEAB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2919"/>
          <a:stretch/>
        </p:blipFill>
        <p:spPr>
          <a:xfrm>
            <a:off x="11030374" y="2887980"/>
            <a:ext cx="1161626" cy="227076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2D39170-48C3-4960-8251-B18662DAF53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73905" y="1648460"/>
            <a:ext cx="7096125" cy="4572000"/>
          </a:xfrm>
          <a:solidFill>
            <a:schemeClr val="bg1">
              <a:lumMod val="95000"/>
            </a:schemeClr>
          </a:solidFill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164592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69CCC-D78C-4592-9155-75F363BF70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 – keep it brief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BEEA6F-668D-442E-A0D4-9939E1D82CB5}"/>
              </a:ext>
            </a:extLst>
          </p:cNvPr>
          <p:cNvSpPr/>
          <p:nvPr userDrawn="1"/>
        </p:nvSpPr>
        <p:spPr>
          <a:xfrm>
            <a:off x="4573905" y="1465962"/>
            <a:ext cx="5252910" cy="24257"/>
          </a:xfrm>
          <a:custGeom>
            <a:avLst/>
            <a:gdLst>
              <a:gd name="connsiteX0" fmla="*/ 5252910 w 5252910"/>
              <a:gd name="connsiteY0" fmla="*/ 24257 h 24257"/>
              <a:gd name="connsiteX1" fmla="*/ 4848860 w 5252910"/>
              <a:gd name="connsiteY1" fmla="*/ 24257 h 24257"/>
              <a:gd name="connsiteX2" fmla="*/ 4848860 w 5252910"/>
              <a:gd name="connsiteY2" fmla="*/ 0 h 24257"/>
              <a:gd name="connsiteX3" fmla="*/ 5252910 w 5252910"/>
              <a:gd name="connsiteY3" fmla="*/ 0 h 24257"/>
              <a:gd name="connsiteX4" fmla="*/ 5252910 w 5252910"/>
              <a:gd name="connsiteY4" fmla="*/ 24257 h 24257"/>
              <a:gd name="connsiteX5" fmla="*/ 4444746 w 5252910"/>
              <a:gd name="connsiteY5" fmla="*/ 24257 h 24257"/>
              <a:gd name="connsiteX6" fmla="*/ 4040696 w 5252910"/>
              <a:gd name="connsiteY6" fmla="*/ 24257 h 24257"/>
              <a:gd name="connsiteX7" fmla="*/ 4040696 w 5252910"/>
              <a:gd name="connsiteY7" fmla="*/ 0 h 24257"/>
              <a:gd name="connsiteX8" fmla="*/ 4444746 w 5252910"/>
              <a:gd name="connsiteY8" fmla="*/ 0 h 24257"/>
              <a:gd name="connsiteX9" fmla="*/ 4444746 w 5252910"/>
              <a:gd name="connsiteY9" fmla="*/ 24257 h 24257"/>
              <a:gd name="connsiteX10" fmla="*/ 3636645 w 5252910"/>
              <a:gd name="connsiteY10" fmla="*/ 24257 h 24257"/>
              <a:gd name="connsiteX11" fmla="*/ 3232594 w 5252910"/>
              <a:gd name="connsiteY11" fmla="*/ 24257 h 24257"/>
              <a:gd name="connsiteX12" fmla="*/ 3232594 w 5252910"/>
              <a:gd name="connsiteY12" fmla="*/ 0 h 24257"/>
              <a:gd name="connsiteX13" fmla="*/ 3636645 w 5252910"/>
              <a:gd name="connsiteY13" fmla="*/ 0 h 24257"/>
              <a:gd name="connsiteX14" fmla="*/ 3636645 w 5252910"/>
              <a:gd name="connsiteY14" fmla="*/ 24257 h 24257"/>
              <a:gd name="connsiteX15" fmla="*/ 2828481 w 5252910"/>
              <a:gd name="connsiteY15" fmla="*/ 24257 h 24257"/>
              <a:gd name="connsiteX16" fmla="*/ 2424430 w 5252910"/>
              <a:gd name="connsiteY16" fmla="*/ 24257 h 24257"/>
              <a:gd name="connsiteX17" fmla="*/ 2424430 w 5252910"/>
              <a:gd name="connsiteY17" fmla="*/ 0 h 24257"/>
              <a:gd name="connsiteX18" fmla="*/ 2828481 w 5252910"/>
              <a:gd name="connsiteY18" fmla="*/ 0 h 24257"/>
              <a:gd name="connsiteX19" fmla="*/ 2828481 w 5252910"/>
              <a:gd name="connsiteY19" fmla="*/ 24257 h 24257"/>
              <a:gd name="connsiteX20" fmla="*/ 2020316 w 5252910"/>
              <a:gd name="connsiteY20" fmla="*/ 24257 h 24257"/>
              <a:gd name="connsiteX21" fmla="*/ 1616266 w 5252910"/>
              <a:gd name="connsiteY21" fmla="*/ 24257 h 24257"/>
              <a:gd name="connsiteX22" fmla="*/ 1616266 w 5252910"/>
              <a:gd name="connsiteY22" fmla="*/ 0 h 24257"/>
              <a:gd name="connsiteX23" fmla="*/ 2020316 w 5252910"/>
              <a:gd name="connsiteY23" fmla="*/ 0 h 24257"/>
              <a:gd name="connsiteX24" fmla="*/ 2020316 w 5252910"/>
              <a:gd name="connsiteY24" fmla="*/ 24257 h 24257"/>
              <a:gd name="connsiteX25" fmla="*/ 1212215 w 5252910"/>
              <a:gd name="connsiteY25" fmla="*/ 24257 h 24257"/>
              <a:gd name="connsiteX26" fmla="*/ 808164 w 5252910"/>
              <a:gd name="connsiteY26" fmla="*/ 24257 h 24257"/>
              <a:gd name="connsiteX27" fmla="*/ 808164 w 5252910"/>
              <a:gd name="connsiteY27" fmla="*/ 0 h 24257"/>
              <a:gd name="connsiteX28" fmla="*/ 1212215 w 5252910"/>
              <a:gd name="connsiteY28" fmla="*/ 0 h 24257"/>
              <a:gd name="connsiteX29" fmla="*/ 1212215 w 5252910"/>
              <a:gd name="connsiteY29" fmla="*/ 24257 h 24257"/>
              <a:gd name="connsiteX30" fmla="*/ 404051 w 5252910"/>
              <a:gd name="connsiteY30" fmla="*/ 24257 h 24257"/>
              <a:gd name="connsiteX31" fmla="*/ 0 w 5252910"/>
              <a:gd name="connsiteY31" fmla="*/ 24257 h 24257"/>
              <a:gd name="connsiteX32" fmla="*/ 0 w 5252910"/>
              <a:gd name="connsiteY32" fmla="*/ 0 h 24257"/>
              <a:gd name="connsiteX33" fmla="*/ 404051 w 5252910"/>
              <a:gd name="connsiteY33" fmla="*/ 0 h 24257"/>
              <a:gd name="connsiteX34" fmla="*/ 404051 w 5252910"/>
              <a:gd name="connsiteY34" fmla="*/ 24257 h 2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52910" h="24257">
                <a:moveTo>
                  <a:pt x="5252910" y="24257"/>
                </a:moveTo>
                <a:lnTo>
                  <a:pt x="4848860" y="24257"/>
                </a:lnTo>
                <a:lnTo>
                  <a:pt x="4848860" y="0"/>
                </a:lnTo>
                <a:lnTo>
                  <a:pt x="5252910" y="0"/>
                </a:lnTo>
                <a:lnTo>
                  <a:pt x="5252910" y="24257"/>
                </a:lnTo>
                <a:close/>
                <a:moveTo>
                  <a:pt x="4444746" y="24257"/>
                </a:moveTo>
                <a:lnTo>
                  <a:pt x="4040696" y="24257"/>
                </a:lnTo>
                <a:lnTo>
                  <a:pt x="4040696" y="0"/>
                </a:lnTo>
                <a:lnTo>
                  <a:pt x="4444746" y="0"/>
                </a:lnTo>
                <a:lnTo>
                  <a:pt x="4444746" y="24257"/>
                </a:lnTo>
                <a:close/>
                <a:moveTo>
                  <a:pt x="3636645" y="24257"/>
                </a:moveTo>
                <a:lnTo>
                  <a:pt x="3232594" y="24257"/>
                </a:lnTo>
                <a:lnTo>
                  <a:pt x="3232594" y="0"/>
                </a:lnTo>
                <a:lnTo>
                  <a:pt x="3636645" y="0"/>
                </a:lnTo>
                <a:lnTo>
                  <a:pt x="3636645" y="24257"/>
                </a:lnTo>
                <a:close/>
                <a:moveTo>
                  <a:pt x="2828481" y="24257"/>
                </a:moveTo>
                <a:lnTo>
                  <a:pt x="2424430" y="24257"/>
                </a:lnTo>
                <a:lnTo>
                  <a:pt x="2424430" y="0"/>
                </a:lnTo>
                <a:lnTo>
                  <a:pt x="2828481" y="0"/>
                </a:lnTo>
                <a:lnTo>
                  <a:pt x="2828481" y="24257"/>
                </a:lnTo>
                <a:close/>
                <a:moveTo>
                  <a:pt x="2020316" y="24257"/>
                </a:moveTo>
                <a:lnTo>
                  <a:pt x="1616266" y="24257"/>
                </a:lnTo>
                <a:lnTo>
                  <a:pt x="1616266" y="0"/>
                </a:lnTo>
                <a:lnTo>
                  <a:pt x="2020316" y="0"/>
                </a:lnTo>
                <a:lnTo>
                  <a:pt x="2020316" y="24257"/>
                </a:lnTo>
                <a:close/>
                <a:moveTo>
                  <a:pt x="1212215" y="24257"/>
                </a:moveTo>
                <a:lnTo>
                  <a:pt x="808164" y="24257"/>
                </a:lnTo>
                <a:lnTo>
                  <a:pt x="808164" y="0"/>
                </a:lnTo>
                <a:lnTo>
                  <a:pt x="1212215" y="0"/>
                </a:lnTo>
                <a:lnTo>
                  <a:pt x="1212215" y="24257"/>
                </a:lnTo>
                <a:close/>
                <a:moveTo>
                  <a:pt x="404051" y="24257"/>
                </a:moveTo>
                <a:lnTo>
                  <a:pt x="0" y="24257"/>
                </a:lnTo>
                <a:lnTo>
                  <a:pt x="0" y="0"/>
                </a:lnTo>
                <a:lnTo>
                  <a:pt x="404051" y="0"/>
                </a:lnTo>
                <a:lnTo>
                  <a:pt x="404051" y="24257"/>
                </a:lnTo>
                <a:close/>
              </a:path>
            </a:pathLst>
          </a:custGeom>
          <a:solidFill>
            <a:srgbClr val="6FBE4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10867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D4647"/>
              </a:solidFill>
              <a:effectLst/>
              <a:uLnTx/>
              <a:uFillTx/>
              <a:latin typeface="PTCRaleway" panose="020B0503030101060003" pitchFamily="34" charset="0"/>
              <a:ea typeface="+mn-ea"/>
              <a:cs typeface="+mn-cs"/>
            </a:endParaRPr>
          </a:p>
        </p:txBody>
      </p:sp>
      <p:grpSp>
        <p:nvGrpSpPr>
          <p:cNvPr id="17" name="Graphic 42">
            <a:extLst>
              <a:ext uri="{FF2B5EF4-FFF2-40B4-BE49-F238E27FC236}">
                <a16:creationId xmlns:a16="http://schemas.microsoft.com/office/drawing/2014/main" id="{4462BEFA-F6BE-408A-8CBD-DDC5B03EF6CF}"/>
              </a:ext>
            </a:extLst>
          </p:cNvPr>
          <p:cNvGrpSpPr/>
          <p:nvPr userDrawn="1"/>
        </p:nvGrpSpPr>
        <p:grpSpPr>
          <a:xfrm>
            <a:off x="5040122" y="1453579"/>
            <a:ext cx="4312158" cy="55752"/>
            <a:chOff x="1962277" y="6465887"/>
            <a:chExt cx="4312158" cy="55752"/>
          </a:xfrm>
          <a:solidFill>
            <a:srgbClr val="B3B3B3"/>
          </a:solidFill>
        </p:grpSpPr>
        <p:grpSp>
          <p:nvGrpSpPr>
            <p:cNvPr id="18" name="Graphic 42">
              <a:extLst>
                <a:ext uri="{FF2B5EF4-FFF2-40B4-BE49-F238E27FC236}">
                  <a16:creationId xmlns:a16="http://schemas.microsoft.com/office/drawing/2014/main" id="{6C414D36-83CA-494E-90F0-B5BB4912F8F4}"/>
                </a:ext>
              </a:extLst>
            </p:cNvPr>
            <p:cNvGrpSpPr/>
            <p:nvPr/>
          </p:nvGrpSpPr>
          <p:grpSpPr>
            <a:xfrm>
              <a:off x="1962277" y="6465887"/>
              <a:ext cx="275081" cy="55752"/>
              <a:chOff x="1962277" y="6465887"/>
              <a:chExt cx="275081" cy="55752"/>
            </a:xfrm>
            <a:solidFill>
              <a:srgbClr val="B3B3B3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12D98FB-8347-49AC-981B-0836C07DF466}"/>
                  </a:ext>
                </a:extLst>
              </p:cNvPr>
              <p:cNvSpPr/>
              <p:nvPr/>
            </p:nvSpPr>
            <p:spPr>
              <a:xfrm>
                <a:off x="2229294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4 w 8064"/>
                  <a:gd name="connsiteY1" fmla="*/ 0 h 55752"/>
                  <a:gd name="connsiteX2" fmla="*/ 8064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4" y="0"/>
                    </a:lnTo>
                    <a:lnTo>
                      <a:pt x="8064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5515A06-384F-4412-B81B-CC4CC0CA36F9}"/>
                  </a:ext>
                </a:extLst>
              </p:cNvPr>
              <p:cNvSpPr/>
              <p:nvPr/>
            </p:nvSpPr>
            <p:spPr>
              <a:xfrm>
                <a:off x="2133092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D3D9B1C-CA80-4F23-B321-AF615A9E00C6}"/>
                  </a:ext>
                </a:extLst>
              </p:cNvPr>
              <p:cNvSpPr/>
              <p:nvPr/>
            </p:nvSpPr>
            <p:spPr>
              <a:xfrm>
                <a:off x="2049526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4 w 8064"/>
                  <a:gd name="connsiteY1" fmla="*/ 0 h 55752"/>
                  <a:gd name="connsiteX2" fmla="*/ 8064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4" y="0"/>
                    </a:lnTo>
                    <a:lnTo>
                      <a:pt x="8064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61D8D8A-1848-4FF2-A8B9-EAA9E4FA6C9A}"/>
                  </a:ext>
                </a:extLst>
              </p:cNvPr>
              <p:cNvSpPr/>
              <p:nvPr/>
            </p:nvSpPr>
            <p:spPr>
              <a:xfrm>
                <a:off x="1962277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4 w 8064"/>
                  <a:gd name="connsiteY1" fmla="*/ 0 h 55752"/>
                  <a:gd name="connsiteX2" fmla="*/ 8064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4" y="0"/>
                    </a:lnTo>
                    <a:lnTo>
                      <a:pt x="8064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aphic 42">
              <a:extLst>
                <a:ext uri="{FF2B5EF4-FFF2-40B4-BE49-F238E27FC236}">
                  <a16:creationId xmlns:a16="http://schemas.microsoft.com/office/drawing/2014/main" id="{C8188640-B60E-4D12-8195-2CC09242B9F0}"/>
                </a:ext>
              </a:extLst>
            </p:cNvPr>
            <p:cNvGrpSpPr/>
            <p:nvPr/>
          </p:nvGrpSpPr>
          <p:grpSpPr>
            <a:xfrm>
              <a:off x="2767584" y="6465887"/>
              <a:ext cx="275081" cy="55752"/>
              <a:chOff x="2767584" y="6465887"/>
              <a:chExt cx="275081" cy="55752"/>
            </a:xfrm>
            <a:solidFill>
              <a:srgbClr val="B3B3B3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AED701D-F446-4BF2-B9AB-AD1DE14D2221}"/>
                  </a:ext>
                </a:extLst>
              </p:cNvPr>
              <p:cNvSpPr/>
              <p:nvPr/>
            </p:nvSpPr>
            <p:spPr>
              <a:xfrm>
                <a:off x="3034601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786866A-0184-4A50-A38D-04AD7C97E460}"/>
                  </a:ext>
                </a:extLst>
              </p:cNvPr>
              <p:cNvSpPr/>
              <p:nvPr/>
            </p:nvSpPr>
            <p:spPr>
              <a:xfrm>
                <a:off x="2938399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4 w 8064"/>
                  <a:gd name="connsiteY1" fmla="*/ 0 h 55752"/>
                  <a:gd name="connsiteX2" fmla="*/ 8064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4" y="0"/>
                    </a:lnTo>
                    <a:lnTo>
                      <a:pt x="8064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2873B01-F29B-447F-8CA9-90773F021047}"/>
                  </a:ext>
                </a:extLst>
              </p:cNvPr>
              <p:cNvSpPr/>
              <p:nvPr/>
            </p:nvSpPr>
            <p:spPr>
              <a:xfrm>
                <a:off x="2854833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4 w 8064"/>
                  <a:gd name="connsiteY1" fmla="*/ 0 h 55752"/>
                  <a:gd name="connsiteX2" fmla="*/ 8064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4" y="0"/>
                    </a:lnTo>
                    <a:lnTo>
                      <a:pt x="8064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9C3C78D-917D-49A6-9DA1-0AAD733B0081}"/>
                  </a:ext>
                </a:extLst>
              </p:cNvPr>
              <p:cNvSpPr/>
              <p:nvPr/>
            </p:nvSpPr>
            <p:spPr>
              <a:xfrm>
                <a:off x="2767584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4 w 8064"/>
                  <a:gd name="connsiteY1" fmla="*/ 0 h 55752"/>
                  <a:gd name="connsiteX2" fmla="*/ 8064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4" y="0"/>
                    </a:lnTo>
                    <a:lnTo>
                      <a:pt x="8064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aphic 42">
              <a:extLst>
                <a:ext uri="{FF2B5EF4-FFF2-40B4-BE49-F238E27FC236}">
                  <a16:creationId xmlns:a16="http://schemas.microsoft.com/office/drawing/2014/main" id="{0B318879-5799-428C-8F50-C87E1AAE34F9}"/>
                </a:ext>
              </a:extLst>
            </p:cNvPr>
            <p:cNvGrpSpPr/>
            <p:nvPr/>
          </p:nvGrpSpPr>
          <p:grpSpPr>
            <a:xfrm>
              <a:off x="3592067" y="6465887"/>
              <a:ext cx="275082" cy="55752"/>
              <a:chOff x="3592067" y="6465887"/>
              <a:chExt cx="275082" cy="55752"/>
            </a:xfrm>
            <a:solidFill>
              <a:srgbClr val="B3B3B3"/>
            </a:solidFill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2315CF7-1D26-45D3-8980-950C19FCA779}"/>
                  </a:ext>
                </a:extLst>
              </p:cNvPr>
              <p:cNvSpPr/>
              <p:nvPr/>
            </p:nvSpPr>
            <p:spPr>
              <a:xfrm>
                <a:off x="3859085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5582EA7-D6B9-4B06-81FC-45EFF0D7FA1D}"/>
                  </a:ext>
                </a:extLst>
              </p:cNvPr>
              <p:cNvSpPr/>
              <p:nvPr/>
            </p:nvSpPr>
            <p:spPr>
              <a:xfrm>
                <a:off x="3762883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B32FF40-DA0D-43AF-9E1F-7F90B039619E}"/>
                  </a:ext>
                </a:extLst>
              </p:cNvPr>
              <p:cNvSpPr/>
              <p:nvPr/>
            </p:nvSpPr>
            <p:spPr>
              <a:xfrm>
                <a:off x="3679316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5F385E7-62A0-4424-AA68-EC3AC5D492B0}"/>
                  </a:ext>
                </a:extLst>
              </p:cNvPr>
              <p:cNvSpPr/>
              <p:nvPr/>
            </p:nvSpPr>
            <p:spPr>
              <a:xfrm>
                <a:off x="3592067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aphic 42">
              <a:extLst>
                <a:ext uri="{FF2B5EF4-FFF2-40B4-BE49-F238E27FC236}">
                  <a16:creationId xmlns:a16="http://schemas.microsoft.com/office/drawing/2014/main" id="{3423C752-5534-4E66-A865-C988809C1E01}"/>
                </a:ext>
              </a:extLst>
            </p:cNvPr>
            <p:cNvGrpSpPr/>
            <p:nvPr/>
          </p:nvGrpSpPr>
          <p:grpSpPr>
            <a:xfrm>
              <a:off x="4397375" y="6465887"/>
              <a:ext cx="275081" cy="55752"/>
              <a:chOff x="4397375" y="6465887"/>
              <a:chExt cx="275081" cy="55752"/>
            </a:xfrm>
            <a:solidFill>
              <a:srgbClr val="B3B3B3"/>
            </a:solidFill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6ADF341-7B9D-4DD8-9CA6-565A61A1D9F0}"/>
                  </a:ext>
                </a:extLst>
              </p:cNvPr>
              <p:cNvSpPr/>
              <p:nvPr/>
            </p:nvSpPr>
            <p:spPr>
              <a:xfrm>
                <a:off x="4664392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583D26D-856C-4A77-AE0D-3BA42CE1E584}"/>
                  </a:ext>
                </a:extLst>
              </p:cNvPr>
              <p:cNvSpPr/>
              <p:nvPr/>
            </p:nvSpPr>
            <p:spPr>
              <a:xfrm>
                <a:off x="4568190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AEFB025-6C70-433A-A300-828C72698CA9}"/>
                  </a:ext>
                </a:extLst>
              </p:cNvPr>
              <p:cNvSpPr/>
              <p:nvPr/>
            </p:nvSpPr>
            <p:spPr>
              <a:xfrm>
                <a:off x="4484624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1D62E97-9E08-4764-8431-00935A47F3A0}"/>
                  </a:ext>
                </a:extLst>
              </p:cNvPr>
              <p:cNvSpPr/>
              <p:nvPr/>
            </p:nvSpPr>
            <p:spPr>
              <a:xfrm>
                <a:off x="4397375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aphic 42">
              <a:extLst>
                <a:ext uri="{FF2B5EF4-FFF2-40B4-BE49-F238E27FC236}">
                  <a16:creationId xmlns:a16="http://schemas.microsoft.com/office/drawing/2014/main" id="{B5A71B70-4F7E-4F2D-B1E9-AA29844C693D}"/>
                </a:ext>
              </a:extLst>
            </p:cNvPr>
            <p:cNvGrpSpPr/>
            <p:nvPr/>
          </p:nvGrpSpPr>
          <p:grpSpPr>
            <a:xfrm>
              <a:off x="5193982" y="6465887"/>
              <a:ext cx="275081" cy="55752"/>
              <a:chOff x="5193982" y="6465887"/>
              <a:chExt cx="275081" cy="55752"/>
            </a:xfrm>
            <a:solidFill>
              <a:srgbClr val="B3B3B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4D2D9B-3546-4854-9EF0-91DA8B5D343A}"/>
                  </a:ext>
                </a:extLst>
              </p:cNvPr>
              <p:cNvSpPr/>
              <p:nvPr/>
            </p:nvSpPr>
            <p:spPr>
              <a:xfrm>
                <a:off x="5461000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ACC2168-473F-4DD8-9CCA-AC07604162E4}"/>
                  </a:ext>
                </a:extLst>
              </p:cNvPr>
              <p:cNvSpPr/>
              <p:nvPr/>
            </p:nvSpPr>
            <p:spPr>
              <a:xfrm>
                <a:off x="5364861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0676C98-9672-4F1C-B76D-533DC9DC61E9}"/>
                  </a:ext>
                </a:extLst>
              </p:cNvPr>
              <p:cNvSpPr/>
              <p:nvPr/>
            </p:nvSpPr>
            <p:spPr>
              <a:xfrm>
                <a:off x="5281231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67CC653-46C7-4F44-8FF4-0AABDEBC12E7}"/>
                  </a:ext>
                </a:extLst>
              </p:cNvPr>
              <p:cNvSpPr/>
              <p:nvPr/>
            </p:nvSpPr>
            <p:spPr>
              <a:xfrm>
                <a:off x="5193982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aphic 42">
              <a:extLst>
                <a:ext uri="{FF2B5EF4-FFF2-40B4-BE49-F238E27FC236}">
                  <a16:creationId xmlns:a16="http://schemas.microsoft.com/office/drawing/2014/main" id="{2A1F82DF-03D9-444E-8317-8BEACA4F8E1E}"/>
                </a:ext>
              </a:extLst>
            </p:cNvPr>
            <p:cNvGrpSpPr/>
            <p:nvPr/>
          </p:nvGrpSpPr>
          <p:grpSpPr>
            <a:xfrm>
              <a:off x="5999289" y="6465887"/>
              <a:ext cx="275145" cy="55752"/>
              <a:chOff x="5999289" y="6465887"/>
              <a:chExt cx="275145" cy="55752"/>
            </a:xfrm>
            <a:solidFill>
              <a:srgbClr val="B3B3B3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91F24D6-8119-44C1-93F2-E5109D171FA2}"/>
                  </a:ext>
                </a:extLst>
              </p:cNvPr>
              <p:cNvSpPr/>
              <p:nvPr/>
            </p:nvSpPr>
            <p:spPr>
              <a:xfrm>
                <a:off x="6266370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81EC1E3-3540-4BE0-AD5A-51BA24740C03}"/>
                  </a:ext>
                </a:extLst>
              </p:cNvPr>
              <p:cNvSpPr/>
              <p:nvPr/>
            </p:nvSpPr>
            <p:spPr>
              <a:xfrm>
                <a:off x="6170168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8EFC42F-F751-4EA6-8C7C-816A8DE27840}"/>
                  </a:ext>
                </a:extLst>
              </p:cNvPr>
              <p:cNvSpPr/>
              <p:nvPr/>
            </p:nvSpPr>
            <p:spPr>
              <a:xfrm>
                <a:off x="6086538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7C191A6-C627-4504-AFFA-3E1CD488F910}"/>
                  </a:ext>
                </a:extLst>
              </p:cNvPr>
              <p:cNvSpPr/>
              <p:nvPr/>
            </p:nvSpPr>
            <p:spPr>
              <a:xfrm>
                <a:off x="5999289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5075E11-C95B-43F7-AE58-F819F4432F94}"/>
              </a:ext>
            </a:extLst>
          </p:cNvPr>
          <p:cNvSpPr/>
          <p:nvPr userDrawn="1"/>
        </p:nvSpPr>
        <p:spPr>
          <a:xfrm>
            <a:off x="4558698" y="6297424"/>
            <a:ext cx="99631" cy="161861"/>
          </a:xfrm>
          <a:custGeom>
            <a:avLst/>
            <a:gdLst>
              <a:gd name="connsiteX0" fmla="*/ 0 w 99631"/>
              <a:gd name="connsiteY0" fmla="*/ 0 h 161861"/>
              <a:gd name="connsiteX1" fmla="*/ 47942 w 99631"/>
              <a:gd name="connsiteY1" fmla="*/ 0 h 161861"/>
              <a:gd name="connsiteX2" fmla="*/ 99631 w 99631"/>
              <a:gd name="connsiteY2" fmla="*/ 80962 h 161861"/>
              <a:gd name="connsiteX3" fmla="*/ 47942 w 99631"/>
              <a:gd name="connsiteY3" fmla="*/ 161862 h 161861"/>
              <a:gd name="connsiteX4" fmla="*/ 0 w 99631"/>
              <a:gd name="connsiteY4" fmla="*/ 161862 h 161861"/>
              <a:gd name="connsiteX5" fmla="*/ 51626 w 99631"/>
              <a:gd name="connsiteY5" fmla="*/ 80962 h 16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31" h="161861">
                <a:moveTo>
                  <a:pt x="0" y="0"/>
                </a:moveTo>
                <a:lnTo>
                  <a:pt x="47942" y="0"/>
                </a:lnTo>
                <a:lnTo>
                  <a:pt x="99631" y="80962"/>
                </a:lnTo>
                <a:lnTo>
                  <a:pt x="47942" y="161862"/>
                </a:lnTo>
                <a:lnTo>
                  <a:pt x="0" y="161862"/>
                </a:lnTo>
                <a:lnTo>
                  <a:pt x="51626" y="80962"/>
                </a:lnTo>
                <a:close/>
              </a:path>
            </a:pathLst>
          </a:custGeom>
          <a:solidFill>
            <a:schemeClr val="bg2">
              <a:alpha val="23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10867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D4647"/>
              </a:solidFill>
              <a:effectLst/>
              <a:uLnTx/>
              <a:uFillTx/>
              <a:latin typeface="PTCRaleway" panose="020B0503030101060003" pitchFamily="34" charset="0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E7C06D70-7E3E-4D15-B6B1-EAF35FBF771C}"/>
              </a:ext>
            </a:extLst>
          </p:cNvPr>
          <p:cNvSpPr/>
          <p:nvPr userDrawn="1"/>
        </p:nvSpPr>
        <p:spPr>
          <a:xfrm>
            <a:off x="4628548" y="6297424"/>
            <a:ext cx="99567" cy="161861"/>
          </a:xfrm>
          <a:custGeom>
            <a:avLst/>
            <a:gdLst>
              <a:gd name="connsiteX0" fmla="*/ 0 w 99567"/>
              <a:gd name="connsiteY0" fmla="*/ 0 h 161861"/>
              <a:gd name="connsiteX1" fmla="*/ 47942 w 99567"/>
              <a:gd name="connsiteY1" fmla="*/ 0 h 161861"/>
              <a:gd name="connsiteX2" fmla="*/ 99568 w 99567"/>
              <a:gd name="connsiteY2" fmla="*/ 80962 h 161861"/>
              <a:gd name="connsiteX3" fmla="*/ 47942 w 99567"/>
              <a:gd name="connsiteY3" fmla="*/ 161862 h 161861"/>
              <a:gd name="connsiteX4" fmla="*/ 0 w 99567"/>
              <a:gd name="connsiteY4" fmla="*/ 161862 h 161861"/>
              <a:gd name="connsiteX5" fmla="*/ 51626 w 99567"/>
              <a:gd name="connsiteY5" fmla="*/ 80962 h 16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567" h="161861">
                <a:moveTo>
                  <a:pt x="0" y="0"/>
                </a:moveTo>
                <a:lnTo>
                  <a:pt x="47942" y="0"/>
                </a:lnTo>
                <a:lnTo>
                  <a:pt x="99568" y="80962"/>
                </a:lnTo>
                <a:lnTo>
                  <a:pt x="47942" y="161862"/>
                </a:lnTo>
                <a:lnTo>
                  <a:pt x="0" y="161862"/>
                </a:lnTo>
                <a:lnTo>
                  <a:pt x="51626" y="80962"/>
                </a:lnTo>
                <a:close/>
              </a:path>
            </a:pathLst>
          </a:custGeom>
          <a:solidFill>
            <a:schemeClr val="bg2">
              <a:alpha val="23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10867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D4647"/>
              </a:solidFill>
              <a:effectLst/>
              <a:uLnTx/>
              <a:uFillTx/>
              <a:latin typeface="PTCRaleway" panose="020B0503030101060003" pitchFamily="34" charset="0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2560CFA8-8666-401D-B91D-47D7B7FABCCC}"/>
              </a:ext>
            </a:extLst>
          </p:cNvPr>
          <p:cNvSpPr/>
          <p:nvPr userDrawn="1"/>
        </p:nvSpPr>
        <p:spPr>
          <a:xfrm>
            <a:off x="4697001" y="6297424"/>
            <a:ext cx="99631" cy="161861"/>
          </a:xfrm>
          <a:custGeom>
            <a:avLst/>
            <a:gdLst>
              <a:gd name="connsiteX0" fmla="*/ 0 w 99631"/>
              <a:gd name="connsiteY0" fmla="*/ 0 h 161861"/>
              <a:gd name="connsiteX1" fmla="*/ 48006 w 99631"/>
              <a:gd name="connsiteY1" fmla="*/ 0 h 161861"/>
              <a:gd name="connsiteX2" fmla="*/ 99631 w 99631"/>
              <a:gd name="connsiteY2" fmla="*/ 80962 h 161861"/>
              <a:gd name="connsiteX3" fmla="*/ 48006 w 99631"/>
              <a:gd name="connsiteY3" fmla="*/ 161862 h 161861"/>
              <a:gd name="connsiteX4" fmla="*/ 0 w 99631"/>
              <a:gd name="connsiteY4" fmla="*/ 161862 h 161861"/>
              <a:gd name="connsiteX5" fmla="*/ 51625 w 99631"/>
              <a:gd name="connsiteY5" fmla="*/ 80962 h 16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31" h="161861">
                <a:moveTo>
                  <a:pt x="0" y="0"/>
                </a:moveTo>
                <a:lnTo>
                  <a:pt x="48006" y="0"/>
                </a:lnTo>
                <a:lnTo>
                  <a:pt x="99631" y="80962"/>
                </a:lnTo>
                <a:lnTo>
                  <a:pt x="48006" y="161862"/>
                </a:lnTo>
                <a:lnTo>
                  <a:pt x="0" y="161862"/>
                </a:lnTo>
                <a:lnTo>
                  <a:pt x="51625" y="80962"/>
                </a:lnTo>
                <a:close/>
              </a:path>
            </a:pathLst>
          </a:custGeom>
          <a:solidFill>
            <a:schemeClr val="bg2">
              <a:alpha val="23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10867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D4647"/>
              </a:solidFill>
              <a:effectLst/>
              <a:uLnTx/>
              <a:uFillTx/>
              <a:latin typeface="PTCRaleway" panose="020B0503030101060003" pitchFamily="34" charset="0"/>
              <a:ea typeface="+mn-ea"/>
              <a:cs typeface="+mn-cs"/>
            </a:endParaRPr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E68E1B68-9A85-4371-8C00-E6C787C594B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2318" y="1872616"/>
            <a:ext cx="3055937" cy="40386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 marL="832104" indent="-228600"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lang="en-US" dirty="0" smtClean="0">
                <a:solidFill>
                  <a:schemeClr val="bg1"/>
                </a:solidFill>
              </a:defRPr>
            </a:lvl3pPr>
            <a:lvl4pPr marL="1078992" indent="-228600">
              <a:buFontTx/>
              <a:buBlip>
                <a:blip r:embed="rId8"/>
              </a:buBlip>
              <a:defRPr lang="en-US" dirty="0">
                <a:solidFill>
                  <a:schemeClr val="bg1"/>
                </a:solidFill>
              </a:defRPr>
            </a:lvl4pPr>
            <a:lvl5pPr marL="1104138" indent="0">
              <a:buNone/>
              <a:defRPr/>
            </a:lvl5pPr>
          </a:lstStyle>
          <a:p>
            <a:pPr lvl="0"/>
            <a:r>
              <a:rPr lang="en-US" dirty="0"/>
              <a:t>Add call out text here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  <a:p>
            <a:pPr lvl="3"/>
            <a:r>
              <a:rPr lang="en-US" dirty="0"/>
              <a:t>Bullet 4</a:t>
            </a:r>
          </a:p>
        </p:txBody>
      </p:sp>
    </p:spTree>
    <p:extLst>
      <p:ext uri="{BB962C8B-B14F-4D97-AF65-F5344CB8AC3E}">
        <p14:creationId xmlns:p14="http://schemas.microsoft.com/office/powerpoint/2010/main" val="133132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BA33D38-FF79-4659-BC13-5AED39062B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24" y="0"/>
            <a:ext cx="12188952" cy="5208644"/>
          </a:xfrm>
          <a:custGeom>
            <a:avLst/>
            <a:gdLst>
              <a:gd name="connsiteX0" fmla="*/ 0 w 12188952"/>
              <a:gd name="connsiteY0" fmla="*/ 0 h 5195944"/>
              <a:gd name="connsiteX1" fmla="*/ 12188952 w 12188952"/>
              <a:gd name="connsiteY1" fmla="*/ 0 h 5195944"/>
              <a:gd name="connsiteX2" fmla="*/ 12188952 w 12188952"/>
              <a:gd name="connsiteY2" fmla="*/ 5195944 h 5195944"/>
              <a:gd name="connsiteX3" fmla="*/ 2659341 w 12188952"/>
              <a:gd name="connsiteY3" fmla="*/ 5195944 h 5195944"/>
              <a:gd name="connsiteX4" fmla="*/ 2257812 w 12188952"/>
              <a:gd name="connsiteY4" fmla="*/ 4992786 h 5195944"/>
              <a:gd name="connsiteX5" fmla="*/ 0 w 12188952"/>
              <a:gd name="connsiteY5" fmla="*/ 4992786 h 519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952" h="5195944">
                <a:moveTo>
                  <a:pt x="0" y="0"/>
                </a:moveTo>
                <a:lnTo>
                  <a:pt x="12188952" y="0"/>
                </a:lnTo>
                <a:lnTo>
                  <a:pt x="12188952" y="5195944"/>
                </a:lnTo>
                <a:lnTo>
                  <a:pt x="2659341" y="5195944"/>
                </a:lnTo>
                <a:lnTo>
                  <a:pt x="2257812" y="4992786"/>
                </a:lnTo>
                <a:lnTo>
                  <a:pt x="0" y="49927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bIns="640080" anchor="ctr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picture icon to add image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61473D3-D9B8-4ABB-B46F-2584ADD4252E}"/>
              </a:ext>
            </a:extLst>
          </p:cNvPr>
          <p:cNvSpPr/>
          <p:nvPr userDrawn="1"/>
        </p:nvSpPr>
        <p:spPr>
          <a:xfrm>
            <a:off x="3048" y="4992785"/>
            <a:ext cx="12201129" cy="1778523"/>
          </a:xfrm>
          <a:custGeom>
            <a:avLst/>
            <a:gdLst>
              <a:gd name="connsiteX0" fmla="*/ 0 w 12225528"/>
              <a:gd name="connsiteY0" fmla="*/ 0 h 1742130"/>
              <a:gd name="connsiteX1" fmla="*/ 2261766 w 12225528"/>
              <a:gd name="connsiteY1" fmla="*/ 0 h 1742130"/>
              <a:gd name="connsiteX2" fmla="*/ 2669225 w 12225528"/>
              <a:gd name="connsiteY2" fmla="*/ 201008 h 1742130"/>
              <a:gd name="connsiteX3" fmla="*/ 12193158 w 12225528"/>
              <a:gd name="connsiteY3" fmla="*/ 201008 h 1742130"/>
              <a:gd name="connsiteX4" fmla="*/ 12193158 w 12225528"/>
              <a:gd name="connsiteY4" fmla="*/ 0 h 1742130"/>
              <a:gd name="connsiteX5" fmla="*/ 12225528 w 12225528"/>
              <a:gd name="connsiteY5" fmla="*/ 0 h 1742130"/>
              <a:gd name="connsiteX6" fmla="*/ 12225528 w 12225528"/>
              <a:gd name="connsiteY6" fmla="*/ 1508582 h 1742130"/>
              <a:gd name="connsiteX7" fmla="*/ 9244676 w 12225528"/>
              <a:gd name="connsiteY7" fmla="*/ 1508582 h 1742130"/>
              <a:gd name="connsiteX8" fmla="*/ 8712452 w 12225528"/>
              <a:gd name="connsiteY8" fmla="*/ 1740686 h 1742130"/>
              <a:gd name="connsiteX9" fmla="*/ 8715763 w 12225528"/>
              <a:gd name="connsiteY9" fmla="*/ 1742130 h 1742130"/>
              <a:gd name="connsiteX10" fmla="*/ 0 w 12225528"/>
              <a:gd name="connsiteY10" fmla="*/ 1742130 h 1742130"/>
              <a:gd name="connsiteX0" fmla="*/ 0 w 12225528"/>
              <a:gd name="connsiteY0" fmla="*/ 0 h 1742130"/>
              <a:gd name="connsiteX1" fmla="*/ 2261766 w 12225528"/>
              <a:gd name="connsiteY1" fmla="*/ 0 h 1742130"/>
              <a:gd name="connsiteX2" fmla="*/ 2669225 w 12225528"/>
              <a:gd name="connsiteY2" fmla="*/ 201008 h 1742130"/>
              <a:gd name="connsiteX3" fmla="*/ 12193158 w 12225528"/>
              <a:gd name="connsiteY3" fmla="*/ 201008 h 1742130"/>
              <a:gd name="connsiteX4" fmla="*/ 12193158 w 12225528"/>
              <a:gd name="connsiteY4" fmla="*/ 0 h 1742130"/>
              <a:gd name="connsiteX5" fmla="*/ 12225528 w 12225528"/>
              <a:gd name="connsiteY5" fmla="*/ 1508582 h 1742130"/>
              <a:gd name="connsiteX6" fmla="*/ 9244676 w 12225528"/>
              <a:gd name="connsiteY6" fmla="*/ 1508582 h 1742130"/>
              <a:gd name="connsiteX7" fmla="*/ 8712452 w 12225528"/>
              <a:gd name="connsiteY7" fmla="*/ 1740686 h 1742130"/>
              <a:gd name="connsiteX8" fmla="*/ 8715763 w 12225528"/>
              <a:gd name="connsiteY8" fmla="*/ 1742130 h 1742130"/>
              <a:gd name="connsiteX9" fmla="*/ 0 w 12225528"/>
              <a:gd name="connsiteY9" fmla="*/ 1742130 h 1742130"/>
              <a:gd name="connsiteX10" fmla="*/ 0 w 12225528"/>
              <a:gd name="connsiteY10" fmla="*/ 0 h 1742130"/>
              <a:gd name="connsiteX0" fmla="*/ 0 w 12225528"/>
              <a:gd name="connsiteY0" fmla="*/ 0 h 1742130"/>
              <a:gd name="connsiteX1" fmla="*/ 2261766 w 12225528"/>
              <a:gd name="connsiteY1" fmla="*/ 0 h 1742130"/>
              <a:gd name="connsiteX2" fmla="*/ 2669225 w 12225528"/>
              <a:gd name="connsiteY2" fmla="*/ 201008 h 1742130"/>
              <a:gd name="connsiteX3" fmla="*/ 12193158 w 12225528"/>
              <a:gd name="connsiteY3" fmla="*/ 201008 h 1742130"/>
              <a:gd name="connsiteX4" fmla="*/ 12225528 w 12225528"/>
              <a:gd name="connsiteY4" fmla="*/ 1508582 h 1742130"/>
              <a:gd name="connsiteX5" fmla="*/ 9244676 w 12225528"/>
              <a:gd name="connsiteY5" fmla="*/ 1508582 h 1742130"/>
              <a:gd name="connsiteX6" fmla="*/ 8712452 w 12225528"/>
              <a:gd name="connsiteY6" fmla="*/ 1740686 h 1742130"/>
              <a:gd name="connsiteX7" fmla="*/ 8715763 w 12225528"/>
              <a:gd name="connsiteY7" fmla="*/ 1742130 h 1742130"/>
              <a:gd name="connsiteX8" fmla="*/ 0 w 12225528"/>
              <a:gd name="connsiteY8" fmla="*/ 1742130 h 1742130"/>
              <a:gd name="connsiteX9" fmla="*/ 0 w 12225528"/>
              <a:gd name="connsiteY9" fmla="*/ 0 h 1742130"/>
              <a:gd name="connsiteX0" fmla="*/ 0 w 12244111"/>
              <a:gd name="connsiteY0" fmla="*/ 0 h 1742130"/>
              <a:gd name="connsiteX1" fmla="*/ 2261766 w 12244111"/>
              <a:gd name="connsiteY1" fmla="*/ 0 h 1742130"/>
              <a:gd name="connsiteX2" fmla="*/ 2669225 w 12244111"/>
              <a:gd name="connsiteY2" fmla="*/ 201008 h 1742130"/>
              <a:gd name="connsiteX3" fmla="*/ 12244111 w 12244111"/>
              <a:gd name="connsiteY3" fmla="*/ 207273 h 1742130"/>
              <a:gd name="connsiteX4" fmla="*/ 12225528 w 12244111"/>
              <a:gd name="connsiteY4" fmla="*/ 1508582 h 1742130"/>
              <a:gd name="connsiteX5" fmla="*/ 9244676 w 12244111"/>
              <a:gd name="connsiteY5" fmla="*/ 1508582 h 1742130"/>
              <a:gd name="connsiteX6" fmla="*/ 8712452 w 12244111"/>
              <a:gd name="connsiteY6" fmla="*/ 1740686 h 1742130"/>
              <a:gd name="connsiteX7" fmla="*/ 8715763 w 12244111"/>
              <a:gd name="connsiteY7" fmla="*/ 1742130 h 1742130"/>
              <a:gd name="connsiteX8" fmla="*/ 0 w 12244111"/>
              <a:gd name="connsiteY8" fmla="*/ 1742130 h 1742130"/>
              <a:gd name="connsiteX9" fmla="*/ 0 w 12244111"/>
              <a:gd name="connsiteY9" fmla="*/ 0 h 1742130"/>
              <a:gd name="connsiteX0" fmla="*/ 0 w 12244111"/>
              <a:gd name="connsiteY0" fmla="*/ 0 h 1742130"/>
              <a:gd name="connsiteX1" fmla="*/ 2261766 w 12244111"/>
              <a:gd name="connsiteY1" fmla="*/ 0 h 1742130"/>
              <a:gd name="connsiteX2" fmla="*/ 2669225 w 12244111"/>
              <a:gd name="connsiteY2" fmla="*/ 201008 h 1742130"/>
              <a:gd name="connsiteX3" fmla="*/ 12244111 w 12244111"/>
              <a:gd name="connsiteY3" fmla="*/ 207273 h 1742130"/>
              <a:gd name="connsiteX4" fmla="*/ 12225528 w 12244111"/>
              <a:gd name="connsiteY4" fmla="*/ 1508582 h 1742130"/>
              <a:gd name="connsiteX5" fmla="*/ 9244676 w 12244111"/>
              <a:gd name="connsiteY5" fmla="*/ 1508582 h 1742130"/>
              <a:gd name="connsiteX6" fmla="*/ 8712452 w 12244111"/>
              <a:gd name="connsiteY6" fmla="*/ 1740686 h 1742130"/>
              <a:gd name="connsiteX7" fmla="*/ 8715763 w 12244111"/>
              <a:gd name="connsiteY7" fmla="*/ 1742130 h 1742130"/>
              <a:gd name="connsiteX8" fmla="*/ 0 w 12244111"/>
              <a:gd name="connsiteY8" fmla="*/ 1742130 h 1742130"/>
              <a:gd name="connsiteX9" fmla="*/ 0 w 12244111"/>
              <a:gd name="connsiteY9" fmla="*/ 0 h 1742130"/>
              <a:gd name="connsiteX0" fmla="*/ 0 w 12237742"/>
              <a:gd name="connsiteY0" fmla="*/ 0 h 1742130"/>
              <a:gd name="connsiteX1" fmla="*/ 2261766 w 12237742"/>
              <a:gd name="connsiteY1" fmla="*/ 0 h 1742130"/>
              <a:gd name="connsiteX2" fmla="*/ 2669225 w 12237742"/>
              <a:gd name="connsiteY2" fmla="*/ 201008 h 1742130"/>
              <a:gd name="connsiteX3" fmla="*/ 12237742 w 12237742"/>
              <a:gd name="connsiteY3" fmla="*/ 201008 h 1742130"/>
              <a:gd name="connsiteX4" fmla="*/ 12225528 w 12237742"/>
              <a:gd name="connsiteY4" fmla="*/ 1508582 h 1742130"/>
              <a:gd name="connsiteX5" fmla="*/ 9244676 w 12237742"/>
              <a:gd name="connsiteY5" fmla="*/ 1508582 h 1742130"/>
              <a:gd name="connsiteX6" fmla="*/ 8712452 w 12237742"/>
              <a:gd name="connsiteY6" fmla="*/ 1740686 h 1742130"/>
              <a:gd name="connsiteX7" fmla="*/ 8715763 w 12237742"/>
              <a:gd name="connsiteY7" fmla="*/ 1742130 h 1742130"/>
              <a:gd name="connsiteX8" fmla="*/ 0 w 12237742"/>
              <a:gd name="connsiteY8" fmla="*/ 1742130 h 1742130"/>
              <a:gd name="connsiteX9" fmla="*/ 0 w 12237742"/>
              <a:gd name="connsiteY9" fmla="*/ 0 h 1742130"/>
              <a:gd name="connsiteX0" fmla="*/ 0 w 12237742"/>
              <a:gd name="connsiteY0" fmla="*/ 0 h 1742130"/>
              <a:gd name="connsiteX1" fmla="*/ 2261766 w 12237742"/>
              <a:gd name="connsiteY1" fmla="*/ 0 h 1742130"/>
              <a:gd name="connsiteX2" fmla="*/ 2669225 w 12237742"/>
              <a:gd name="connsiteY2" fmla="*/ 201008 h 1742130"/>
              <a:gd name="connsiteX3" fmla="*/ 12237742 w 12237742"/>
              <a:gd name="connsiteY3" fmla="*/ 201008 h 1742130"/>
              <a:gd name="connsiteX4" fmla="*/ 12234020 w 12237742"/>
              <a:gd name="connsiteY4" fmla="*/ 1625525 h 1742130"/>
              <a:gd name="connsiteX5" fmla="*/ 9244676 w 12237742"/>
              <a:gd name="connsiteY5" fmla="*/ 1508582 h 1742130"/>
              <a:gd name="connsiteX6" fmla="*/ 8712452 w 12237742"/>
              <a:gd name="connsiteY6" fmla="*/ 1740686 h 1742130"/>
              <a:gd name="connsiteX7" fmla="*/ 8715763 w 12237742"/>
              <a:gd name="connsiteY7" fmla="*/ 1742130 h 1742130"/>
              <a:gd name="connsiteX8" fmla="*/ 0 w 12237742"/>
              <a:gd name="connsiteY8" fmla="*/ 1742130 h 1742130"/>
              <a:gd name="connsiteX9" fmla="*/ 0 w 12237742"/>
              <a:gd name="connsiteY9" fmla="*/ 0 h 1742130"/>
              <a:gd name="connsiteX0" fmla="*/ 0 w 12237742"/>
              <a:gd name="connsiteY0" fmla="*/ 0 h 1742130"/>
              <a:gd name="connsiteX1" fmla="*/ 2261766 w 12237742"/>
              <a:gd name="connsiteY1" fmla="*/ 0 h 1742130"/>
              <a:gd name="connsiteX2" fmla="*/ 2669225 w 12237742"/>
              <a:gd name="connsiteY2" fmla="*/ 201008 h 1742130"/>
              <a:gd name="connsiteX3" fmla="*/ 12237742 w 12237742"/>
              <a:gd name="connsiteY3" fmla="*/ 201008 h 1742130"/>
              <a:gd name="connsiteX4" fmla="*/ 12234020 w 12237742"/>
              <a:gd name="connsiteY4" fmla="*/ 1625525 h 1742130"/>
              <a:gd name="connsiteX5" fmla="*/ 8998407 w 12237742"/>
              <a:gd name="connsiteY5" fmla="*/ 1625525 h 1742130"/>
              <a:gd name="connsiteX6" fmla="*/ 8712452 w 12237742"/>
              <a:gd name="connsiteY6" fmla="*/ 1740686 h 1742130"/>
              <a:gd name="connsiteX7" fmla="*/ 8715763 w 12237742"/>
              <a:gd name="connsiteY7" fmla="*/ 1742130 h 1742130"/>
              <a:gd name="connsiteX8" fmla="*/ 0 w 12237742"/>
              <a:gd name="connsiteY8" fmla="*/ 1742130 h 1742130"/>
              <a:gd name="connsiteX9" fmla="*/ 0 w 12237742"/>
              <a:gd name="connsiteY9" fmla="*/ 0 h 1742130"/>
              <a:gd name="connsiteX0" fmla="*/ 0 w 12237742"/>
              <a:gd name="connsiteY0" fmla="*/ 0 h 1742130"/>
              <a:gd name="connsiteX1" fmla="*/ 2261766 w 12237742"/>
              <a:gd name="connsiteY1" fmla="*/ 0 h 1742130"/>
              <a:gd name="connsiteX2" fmla="*/ 2669225 w 12237742"/>
              <a:gd name="connsiteY2" fmla="*/ 201008 h 1742130"/>
              <a:gd name="connsiteX3" fmla="*/ 12237742 w 12237742"/>
              <a:gd name="connsiteY3" fmla="*/ 201008 h 1742130"/>
              <a:gd name="connsiteX4" fmla="*/ 12234020 w 12237742"/>
              <a:gd name="connsiteY4" fmla="*/ 1625525 h 1742130"/>
              <a:gd name="connsiteX5" fmla="*/ 9130033 w 12237742"/>
              <a:gd name="connsiteY5" fmla="*/ 1621349 h 1742130"/>
              <a:gd name="connsiteX6" fmla="*/ 8712452 w 12237742"/>
              <a:gd name="connsiteY6" fmla="*/ 1740686 h 1742130"/>
              <a:gd name="connsiteX7" fmla="*/ 8715763 w 12237742"/>
              <a:gd name="connsiteY7" fmla="*/ 1742130 h 1742130"/>
              <a:gd name="connsiteX8" fmla="*/ 0 w 12237742"/>
              <a:gd name="connsiteY8" fmla="*/ 1742130 h 1742130"/>
              <a:gd name="connsiteX9" fmla="*/ 0 w 12237742"/>
              <a:gd name="connsiteY9" fmla="*/ 0 h 1742130"/>
              <a:gd name="connsiteX0" fmla="*/ 0 w 12237742"/>
              <a:gd name="connsiteY0" fmla="*/ 0 h 1754660"/>
              <a:gd name="connsiteX1" fmla="*/ 2261766 w 12237742"/>
              <a:gd name="connsiteY1" fmla="*/ 0 h 1754660"/>
              <a:gd name="connsiteX2" fmla="*/ 2669225 w 12237742"/>
              <a:gd name="connsiteY2" fmla="*/ 201008 h 1754660"/>
              <a:gd name="connsiteX3" fmla="*/ 12237742 w 12237742"/>
              <a:gd name="connsiteY3" fmla="*/ 201008 h 1754660"/>
              <a:gd name="connsiteX4" fmla="*/ 12234020 w 12237742"/>
              <a:gd name="connsiteY4" fmla="*/ 1625525 h 1754660"/>
              <a:gd name="connsiteX5" fmla="*/ 9130033 w 12237742"/>
              <a:gd name="connsiteY5" fmla="*/ 1621349 h 1754660"/>
              <a:gd name="connsiteX6" fmla="*/ 8712452 w 12237742"/>
              <a:gd name="connsiteY6" fmla="*/ 1740686 h 1754660"/>
              <a:gd name="connsiteX7" fmla="*/ 8864374 w 12237742"/>
              <a:gd name="connsiteY7" fmla="*/ 1754660 h 1754660"/>
              <a:gd name="connsiteX8" fmla="*/ 0 w 12237742"/>
              <a:gd name="connsiteY8" fmla="*/ 1742130 h 1754660"/>
              <a:gd name="connsiteX9" fmla="*/ 0 w 12237742"/>
              <a:gd name="connsiteY9" fmla="*/ 0 h 1754660"/>
              <a:gd name="connsiteX0" fmla="*/ 0 w 12237742"/>
              <a:gd name="connsiteY0" fmla="*/ 0 h 1754660"/>
              <a:gd name="connsiteX1" fmla="*/ 2261766 w 12237742"/>
              <a:gd name="connsiteY1" fmla="*/ 0 h 1754660"/>
              <a:gd name="connsiteX2" fmla="*/ 2669225 w 12237742"/>
              <a:gd name="connsiteY2" fmla="*/ 201008 h 1754660"/>
              <a:gd name="connsiteX3" fmla="*/ 12237742 w 12237742"/>
              <a:gd name="connsiteY3" fmla="*/ 201008 h 1754660"/>
              <a:gd name="connsiteX4" fmla="*/ 12234020 w 12237742"/>
              <a:gd name="connsiteY4" fmla="*/ 1625525 h 1754660"/>
              <a:gd name="connsiteX5" fmla="*/ 9130033 w 12237742"/>
              <a:gd name="connsiteY5" fmla="*/ 1621349 h 1754660"/>
              <a:gd name="connsiteX6" fmla="*/ 8864374 w 12237742"/>
              <a:gd name="connsiteY6" fmla="*/ 1754660 h 1754660"/>
              <a:gd name="connsiteX7" fmla="*/ 0 w 12237742"/>
              <a:gd name="connsiteY7" fmla="*/ 1742130 h 1754660"/>
              <a:gd name="connsiteX8" fmla="*/ 0 w 12237742"/>
              <a:gd name="connsiteY8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7742" h="1754660">
                <a:moveTo>
                  <a:pt x="0" y="0"/>
                </a:moveTo>
                <a:lnTo>
                  <a:pt x="2261766" y="0"/>
                </a:lnTo>
                <a:lnTo>
                  <a:pt x="2669225" y="201008"/>
                </a:lnTo>
                <a:lnTo>
                  <a:pt x="12237742" y="201008"/>
                </a:lnTo>
                <a:cubicBezTo>
                  <a:pt x="12236501" y="675847"/>
                  <a:pt x="12235261" y="1150686"/>
                  <a:pt x="12234020" y="1625525"/>
                </a:cubicBezTo>
                <a:lnTo>
                  <a:pt x="9130033" y="1621349"/>
                </a:lnTo>
                <a:lnTo>
                  <a:pt x="8864374" y="1754660"/>
                </a:lnTo>
                <a:lnTo>
                  <a:pt x="0" y="174213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F771BFD-33F4-4302-AE78-E4E13F5674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32" r="41262"/>
          <a:stretch/>
        </p:blipFill>
        <p:spPr>
          <a:xfrm rot="16200000" flipH="1">
            <a:off x="953985" y="4422514"/>
            <a:ext cx="295205" cy="18321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E774EAE-5A9D-4928-87E1-FB117CF26F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32" r="41262"/>
          <a:stretch/>
        </p:blipFill>
        <p:spPr>
          <a:xfrm rot="5400000" flipH="1">
            <a:off x="10974163" y="5290916"/>
            <a:ext cx="295205" cy="1832111"/>
          </a:xfrm>
          <a:prstGeom prst="rect">
            <a:avLst/>
          </a:prstGeom>
        </p:spPr>
      </p:pic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001776" y="5574141"/>
            <a:ext cx="10541000" cy="60939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4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24C9CD7-8228-4D6A-93B4-D9B4CD2A2779}"/>
              </a:ext>
            </a:extLst>
          </p:cNvPr>
          <p:cNvSpPr/>
          <p:nvPr userDrawn="1"/>
        </p:nvSpPr>
        <p:spPr>
          <a:xfrm>
            <a:off x="0" y="6624535"/>
            <a:ext cx="12188952" cy="233465"/>
          </a:xfrm>
          <a:custGeom>
            <a:avLst/>
            <a:gdLst>
              <a:gd name="connsiteX0" fmla="*/ 8949770 w 11969877"/>
              <a:gd name="connsiteY0" fmla="*/ 0 h 233465"/>
              <a:gd name="connsiteX1" fmla="*/ 11969877 w 11969877"/>
              <a:gd name="connsiteY1" fmla="*/ 0 h 233465"/>
              <a:gd name="connsiteX2" fmla="*/ 11969877 w 11969877"/>
              <a:gd name="connsiteY2" fmla="*/ 233465 h 233465"/>
              <a:gd name="connsiteX3" fmla="*/ 9027859 w 11969877"/>
              <a:gd name="connsiteY3" fmla="*/ 233465 h 233465"/>
              <a:gd name="connsiteX4" fmla="*/ 1048596 w 11969877"/>
              <a:gd name="connsiteY4" fmla="*/ 233465 h 233465"/>
              <a:gd name="connsiteX5" fmla="*/ 33436 w 11969877"/>
              <a:gd name="connsiteY5" fmla="*/ 233465 h 233465"/>
              <a:gd name="connsiteX6" fmla="*/ 0 w 11969877"/>
              <a:gd name="connsiteY6" fmla="*/ 233465 h 233465"/>
              <a:gd name="connsiteX7" fmla="*/ 0 w 11969877"/>
              <a:gd name="connsiteY7" fmla="*/ 169375 h 233465"/>
              <a:gd name="connsiteX8" fmla="*/ 0 w 11969877"/>
              <a:gd name="connsiteY8" fmla="*/ 126232 h 233465"/>
              <a:gd name="connsiteX9" fmla="*/ 0 w 11969877"/>
              <a:gd name="connsiteY9" fmla="*/ 109891 h 233465"/>
              <a:gd name="connsiteX10" fmla="*/ 8695556 w 11969877"/>
              <a:gd name="connsiteY10" fmla="*/ 109891 h 233465"/>
              <a:gd name="connsiteX11" fmla="*/ 8949770 w 11969877"/>
              <a:gd name="connsiteY11" fmla="*/ 0 h 233465"/>
              <a:gd name="connsiteX0" fmla="*/ 8949770 w 11969877"/>
              <a:gd name="connsiteY0" fmla="*/ 0 h 233465"/>
              <a:gd name="connsiteX1" fmla="*/ 11969877 w 11969877"/>
              <a:gd name="connsiteY1" fmla="*/ 0 h 233465"/>
              <a:gd name="connsiteX2" fmla="*/ 11969877 w 11969877"/>
              <a:gd name="connsiteY2" fmla="*/ 233465 h 233465"/>
              <a:gd name="connsiteX3" fmla="*/ 9027859 w 11969877"/>
              <a:gd name="connsiteY3" fmla="*/ 233465 h 233465"/>
              <a:gd name="connsiteX4" fmla="*/ 1048596 w 11969877"/>
              <a:gd name="connsiteY4" fmla="*/ 233465 h 233465"/>
              <a:gd name="connsiteX5" fmla="*/ 33436 w 11969877"/>
              <a:gd name="connsiteY5" fmla="*/ 233465 h 233465"/>
              <a:gd name="connsiteX6" fmla="*/ 0 w 11969877"/>
              <a:gd name="connsiteY6" fmla="*/ 233465 h 233465"/>
              <a:gd name="connsiteX7" fmla="*/ 0 w 11969877"/>
              <a:gd name="connsiteY7" fmla="*/ 169375 h 233465"/>
              <a:gd name="connsiteX8" fmla="*/ 0 w 11969877"/>
              <a:gd name="connsiteY8" fmla="*/ 126232 h 233465"/>
              <a:gd name="connsiteX9" fmla="*/ 0 w 11969877"/>
              <a:gd name="connsiteY9" fmla="*/ 109891 h 233465"/>
              <a:gd name="connsiteX10" fmla="*/ 8708028 w 11969877"/>
              <a:gd name="connsiteY10" fmla="*/ 141641 h 233465"/>
              <a:gd name="connsiteX11" fmla="*/ 8949770 w 11969877"/>
              <a:gd name="connsiteY11" fmla="*/ 0 h 23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69877" h="233465">
                <a:moveTo>
                  <a:pt x="8949770" y="0"/>
                </a:moveTo>
                <a:lnTo>
                  <a:pt x="11969877" y="0"/>
                </a:lnTo>
                <a:lnTo>
                  <a:pt x="11969877" y="233465"/>
                </a:lnTo>
                <a:lnTo>
                  <a:pt x="9027859" y="233465"/>
                </a:lnTo>
                <a:lnTo>
                  <a:pt x="1048596" y="233465"/>
                </a:lnTo>
                <a:lnTo>
                  <a:pt x="33436" y="233465"/>
                </a:lnTo>
                <a:lnTo>
                  <a:pt x="0" y="233465"/>
                </a:lnTo>
                <a:lnTo>
                  <a:pt x="0" y="169375"/>
                </a:lnTo>
                <a:lnTo>
                  <a:pt x="0" y="126232"/>
                </a:lnTo>
                <a:lnTo>
                  <a:pt x="0" y="109891"/>
                </a:lnTo>
                <a:lnTo>
                  <a:pt x="8708028" y="141641"/>
                </a:lnTo>
                <a:lnTo>
                  <a:pt x="894977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D3794542-D2C7-432F-9113-2FE8B4A5528B}"/>
              </a:ext>
            </a:extLst>
          </p:cNvPr>
          <p:cNvSpPr>
            <a:spLocks noChangeAspect="1"/>
          </p:cNvSpPr>
          <p:nvPr userDrawn="1"/>
        </p:nvSpPr>
        <p:spPr>
          <a:xfrm>
            <a:off x="8585655" y="6620256"/>
            <a:ext cx="545655" cy="237744"/>
          </a:xfrm>
          <a:custGeom>
            <a:avLst/>
            <a:gdLst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3" fmla="*/ 0 w 1790700"/>
              <a:gd name="connsiteY3" fmla="*/ 0 h 3086100"/>
              <a:gd name="connsiteX4" fmla="*/ 19050 w 1790700"/>
              <a:gd name="connsiteY4" fmla="*/ 38100 h 3086100"/>
              <a:gd name="connsiteX5" fmla="*/ 19050 w 1790700"/>
              <a:gd name="connsiteY5" fmla="*/ 57150 h 3086100"/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3" fmla="*/ 0 w 1790700"/>
              <a:gd name="connsiteY3" fmla="*/ 0 h 3086100"/>
              <a:gd name="connsiteX4" fmla="*/ 19050 w 1790700"/>
              <a:gd name="connsiteY4" fmla="*/ 38100 h 3086100"/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3" fmla="*/ 0 w 1790700"/>
              <a:gd name="connsiteY3" fmla="*/ 0 h 3086100"/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0" fmla="*/ 0 w 1733550"/>
              <a:gd name="connsiteY0" fmla="*/ 0 h 3086100"/>
              <a:gd name="connsiteX1" fmla="*/ 1733550 w 1733550"/>
              <a:gd name="connsiteY1" fmla="*/ 3086100 h 3086100"/>
              <a:gd name="connsiteX2" fmla="*/ 613087 w 1733550"/>
              <a:gd name="connsiteY2" fmla="*/ 3077523 h 3086100"/>
              <a:gd name="connsiteX0" fmla="*/ 245654 w 1120463"/>
              <a:gd name="connsiteY0" fmla="*/ 0 h 1525705"/>
              <a:gd name="connsiteX1" fmla="*/ 1120463 w 1120463"/>
              <a:gd name="connsiteY1" fmla="*/ 1525705 h 1525705"/>
              <a:gd name="connsiteX2" fmla="*/ 0 w 1120463"/>
              <a:gd name="connsiteY2" fmla="*/ 1517128 h 1525705"/>
              <a:gd name="connsiteX0" fmla="*/ 811167 w 1120463"/>
              <a:gd name="connsiteY0" fmla="*/ 0 h 1211531"/>
              <a:gd name="connsiteX1" fmla="*/ 1120463 w 1120463"/>
              <a:gd name="connsiteY1" fmla="*/ 1211531 h 1211531"/>
              <a:gd name="connsiteX2" fmla="*/ 0 w 1120463"/>
              <a:gd name="connsiteY2" fmla="*/ 1202954 h 1211531"/>
              <a:gd name="connsiteX0" fmla="*/ 874002 w 1183298"/>
              <a:gd name="connsiteY0" fmla="*/ 0 h 1213426"/>
              <a:gd name="connsiteX1" fmla="*/ 1183298 w 1183298"/>
              <a:gd name="connsiteY1" fmla="*/ 1211531 h 1213426"/>
              <a:gd name="connsiteX2" fmla="*/ 0 w 1183298"/>
              <a:gd name="connsiteY2" fmla="*/ 1213426 h 1213426"/>
              <a:gd name="connsiteX0" fmla="*/ 857693 w 1166989"/>
              <a:gd name="connsiteY0" fmla="*/ 0 h 1213426"/>
              <a:gd name="connsiteX1" fmla="*/ 1166989 w 1166989"/>
              <a:gd name="connsiteY1" fmla="*/ 1211531 h 1213426"/>
              <a:gd name="connsiteX2" fmla="*/ 0 w 1166989"/>
              <a:gd name="connsiteY2" fmla="*/ 1213426 h 1213426"/>
              <a:gd name="connsiteX0" fmla="*/ 1062735 w 1166989"/>
              <a:gd name="connsiteY0" fmla="*/ 0 h 857667"/>
              <a:gd name="connsiteX1" fmla="*/ 1166989 w 1166989"/>
              <a:gd name="connsiteY1" fmla="*/ 855772 h 857667"/>
              <a:gd name="connsiteX2" fmla="*/ 0 w 1166989"/>
              <a:gd name="connsiteY2" fmla="*/ 857667 h 857667"/>
              <a:gd name="connsiteX0" fmla="*/ 1037104 w 1166989"/>
              <a:gd name="connsiteY0" fmla="*/ 0 h 928818"/>
              <a:gd name="connsiteX1" fmla="*/ 1166989 w 1166989"/>
              <a:gd name="connsiteY1" fmla="*/ 926923 h 928818"/>
              <a:gd name="connsiteX2" fmla="*/ 0 w 1166989"/>
              <a:gd name="connsiteY2" fmla="*/ 928818 h 928818"/>
              <a:gd name="connsiteX0" fmla="*/ 1037104 w 1037104"/>
              <a:gd name="connsiteY0" fmla="*/ 0 h 962499"/>
              <a:gd name="connsiteX1" fmla="*/ 791077 w 1037104"/>
              <a:gd name="connsiteY1" fmla="*/ 962499 h 962499"/>
              <a:gd name="connsiteX2" fmla="*/ 0 w 1037104"/>
              <a:gd name="connsiteY2" fmla="*/ 928818 h 962499"/>
              <a:gd name="connsiteX0" fmla="*/ 1037104 w 1037104"/>
              <a:gd name="connsiteY0" fmla="*/ 0 h 962499"/>
              <a:gd name="connsiteX1" fmla="*/ 791077 w 1037104"/>
              <a:gd name="connsiteY1" fmla="*/ 962499 h 962499"/>
              <a:gd name="connsiteX2" fmla="*/ 0 w 1037104"/>
              <a:gd name="connsiteY2" fmla="*/ 955031 h 962499"/>
              <a:gd name="connsiteX0" fmla="*/ 1046547 w 1046547"/>
              <a:gd name="connsiteY0" fmla="*/ 0 h 949391"/>
              <a:gd name="connsiteX1" fmla="*/ 791077 w 1046547"/>
              <a:gd name="connsiteY1" fmla="*/ 949391 h 949391"/>
              <a:gd name="connsiteX2" fmla="*/ 0 w 1046547"/>
              <a:gd name="connsiteY2" fmla="*/ 941923 h 94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6547" h="949391">
                <a:moveTo>
                  <a:pt x="1046547" y="0"/>
                </a:moveTo>
                <a:lnTo>
                  <a:pt x="791077" y="949391"/>
                </a:lnTo>
                <a:lnTo>
                  <a:pt x="0" y="941923"/>
                </a:lnTo>
              </a:path>
            </a:pathLst>
          </a:custGeom>
          <a:gradFill>
            <a:gsLst>
              <a:gs pos="35000">
                <a:srgbClr val="6CC04A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67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CRaleway" panose="020B05030301010600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02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992F3403-9E0E-4B63-A839-BDA384B8E3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448291" y="2733199"/>
            <a:ext cx="5120640" cy="2812017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0" indent="0" algn="ctr">
              <a:buFontTx/>
              <a:buNone/>
              <a:defRPr lang="en-US" sz="1000" b="0" baseline="0">
                <a:solidFill>
                  <a:schemeClr val="accent3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picture icon to add image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D43F86-E489-4FF1-B499-7BF132B537E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8491" y="2733198"/>
            <a:ext cx="5120640" cy="2818946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0" indent="0" algn="ctr">
              <a:buFontTx/>
              <a:buNone/>
              <a:defRPr lang="ko-KR" altLang="en-US" sz="1000" baseline="0" dirty="0">
                <a:solidFill>
                  <a:schemeClr val="accent3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picture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A81C6-E459-47F8-BE7E-E79BDF03FD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8491" y="5726510"/>
            <a:ext cx="5120640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043761F-801C-479C-8752-C1BDEEBF98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8491" y="2306505"/>
            <a:ext cx="5120640" cy="347472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2000" b="1" dirty="0"/>
            </a:lvl1pPr>
          </a:lstStyle>
          <a:p>
            <a:pPr marL="0" lvl="0" indent="0" algn="ctr">
              <a:lnSpc>
                <a:spcPct val="85000"/>
              </a:lnSpc>
              <a:spcBef>
                <a:spcPts val="0"/>
              </a:spcBef>
              <a:buNone/>
            </a:pPr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A54E21F-0B44-4E38-ACAA-0FDCCCC540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48291" y="2306505"/>
            <a:ext cx="5120640" cy="347472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2000" b="1" dirty="0"/>
            </a:lvl1pPr>
          </a:lstStyle>
          <a:p>
            <a:pPr marL="0" lvl="0" indent="0" algn="ctr">
              <a:lnSpc>
                <a:spcPct val="85000"/>
              </a:lnSpc>
              <a:spcBef>
                <a:spcPts val="0"/>
              </a:spcBef>
              <a:buNone/>
            </a:pPr>
            <a:r>
              <a:rPr lang="en-US" dirty="0"/>
              <a:t>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3526DB-9535-4082-B91B-6B7BAEA14DD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48291" y="5726510"/>
            <a:ext cx="5120640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4810EA-6AC4-42A0-98B5-8E13D873B935}"/>
              </a:ext>
            </a:extLst>
          </p:cNvPr>
          <p:cNvSpPr/>
          <p:nvPr userDrawn="1"/>
        </p:nvSpPr>
        <p:spPr>
          <a:xfrm>
            <a:off x="0" y="2733198"/>
            <a:ext cx="521970" cy="28189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accent3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CC0E3-5E84-4BB5-8DA2-7D1265BD1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 – keep it brief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036D3AC-79C7-4664-A1E8-BBAF473E80C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0243" y="1704673"/>
            <a:ext cx="10698480" cy="304699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 marL="0" indent="0" algn="ctr">
              <a:buFontTx/>
              <a:buNone/>
              <a:defRPr lang="en-US" sz="2200" dirty="0"/>
            </a:lvl1pPr>
          </a:lstStyle>
          <a:p>
            <a:pPr lvl="0"/>
            <a:r>
              <a:rPr lang="en-US" dirty="0"/>
              <a:t>Call out blurb</a:t>
            </a:r>
          </a:p>
        </p:txBody>
      </p:sp>
    </p:spTree>
    <p:extLst>
      <p:ext uri="{BB962C8B-B14F-4D97-AF65-F5344CB8AC3E}">
        <p14:creationId xmlns:p14="http://schemas.microsoft.com/office/powerpoint/2010/main" val="46155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A72E-D1F7-4136-939F-889F4228C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add title – keep it brief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34315CC-5450-4530-9C7C-C6329202BB8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8491" y="2733197"/>
            <a:ext cx="3291840" cy="2818947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chemeClr val="accent3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picture icon to add image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EB534821-3EEB-4445-9BFD-DB59E8633C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8491" y="5726508"/>
            <a:ext cx="3291840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CC531C6F-4A51-422E-AAD3-66A97107E2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8491" y="2262960"/>
            <a:ext cx="3291840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6967C944-2E33-48AF-A92E-64B48BAE381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4568395" y="2733198"/>
            <a:ext cx="3291840" cy="2818947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chemeClr val="accent3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picture icon to add image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E3C1D16A-B36B-4A37-80DC-56B397DB69F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68396" y="5726509"/>
            <a:ext cx="3291839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962DDCE9-BA3F-487A-BE50-C548369692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68394" y="2262961"/>
            <a:ext cx="3291841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82F5E967-4A83-4253-BD21-C1AF0745354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8268299" y="2733198"/>
            <a:ext cx="3291840" cy="2818947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chemeClr val="accent3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picture icon to add image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75B09AD7-1999-496D-94CA-E2EF33498E3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68300" y="5726509"/>
            <a:ext cx="3291839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EBE0EF1C-084A-4014-B7CE-5126CE9333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68299" y="2262961"/>
            <a:ext cx="3291840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3814C0C-404A-4CB0-97DE-88DAC91C9F1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0243" y="1704676"/>
            <a:ext cx="10698480" cy="304699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 marL="0" indent="0" algn="ctr">
              <a:buFontTx/>
              <a:buNone/>
              <a:defRPr lang="en-US" sz="2200" dirty="0"/>
            </a:lvl1pPr>
          </a:lstStyle>
          <a:p>
            <a:pPr lvl="0"/>
            <a:r>
              <a:rPr lang="en-US" dirty="0"/>
              <a:t>Call out blurb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871635-60AD-42B6-916B-AB696FC21C48}"/>
              </a:ext>
            </a:extLst>
          </p:cNvPr>
          <p:cNvSpPr/>
          <p:nvPr userDrawn="1"/>
        </p:nvSpPr>
        <p:spPr>
          <a:xfrm>
            <a:off x="0" y="2733198"/>
            <a:ext cx="521970" cy="28189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8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A72E-D1F7-4136-939F-889F4228C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add title – keep it brief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D08697A9-763D-4101-A629-B8C464587CD1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8491" y="2733197"/>
            <a:ext cx="2331720" cy="2818947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chemeClr val="accent3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picture icon to add image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0A40696-8BDA-4467-A948-8FDEE7B2B0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8491" y="5726508"/>
            <a:ext cx="2331718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45834AD1-67C6-4B52-9C1C-9CDC6E8FED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0243" y="2262961"/>
            <a:ext cx="2319968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2F4580A-0D5E-4A36-897F-BC82DD2F947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3661171" y="2733198"/>
            <a:ext cx="2331720" cy="2818947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chemeClr val="accent3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picture icon to add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14A120F-5254-4AC5-842D-EDABFC03671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1171" y="5726509"/>
            <a:ext cx="2331720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5D35A3A2-00CD-44D2-821F-EE7604FDC9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61171" y="2262962"/>
            <a:ext cx="2331720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5B0DDFC0-CB07-4EDA-AA79-CD84C12E72D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6453851" y="2733198"/>
            <a:ext cx="2331720" cy="2818947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chemeClr val="accent3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picture icon to add image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DA81F5E-BFF4-40DB-9E52-F5C7CE6F26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53851" y="5726509"/>
            <a:ext cx="2331719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8A96BFD0-28FC-48C9-9D67-C16FE0496C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53851" y="2262962"/>
            <a:ext cx="2331719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1C2FFA97-B5B5-4425-A02D-BE159DE90DDB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9246532" y="2733197"/>
            <a:ext cx="2331720" cy="2818947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chemeClr val="accent3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picture icon to add image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F5705EDC-D0D7-43C3-AF77-46F76E76BC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46531" y="5726508"/>
            <a:ext cx="2332191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665046A0-2F9E-4A45-A3DC-1A80779955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46531" y="2262961"/>
            <a:ext cx="2332191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5713E64-52D7-4B1E-A775-FFC5675D67B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0243" y="1704676"/>
            <a:ext cx="10698480" cy="304699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 marL="0" indent="0" algn="ctr">
              <a:buFontTx/>
              <a:buNone/>
              <a:defRPr lang="en-US" sz="2200" dirty="0"/>
            </a:lvl1pPr>
          </a:lstStyle>
          <a:p>
            <a:pPr lvl="0"/>
            <a:r>
              <a:rPr lang="en-US" dirty="0"/>
              <a:t>Call out blurb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E0C0A8-F8B8-4AB7-BE6F-330CFF51FE14}"/>
              </a:ext>
            </a:extLst>
          </p:cNvPr>
          <p:cNvSpPr/>
          <p:nvPr userDrawn="1"/>
        </p:nvSpPr>
        <p:spPr>
          <a:xfrm>
            <a:off x="0" y="2733198"/>
            <a:ext cx="521970" cy="28189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D5773A3F-F682-4CDF-A763-ADF830C949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8951" y="98770"/>
            <a:ext cx="5833011" cy="6759230"/>
          </a:xfrm>
          <a:custGeom>
            <a:avLst/>
            <a:gdLst>
              <a:gd name="connsiteX0" fmla="*/ 0 w 12188953"/>
              <a:gd name="connsiteY0" fmla="*/ 0 h 6426200"/>
              <a:gd name="connsiteX1" fmla="*/ 12188953 w 12188953"/>
              <a:gd name="connsiteY1" fmla="*/ 0 h 6426200"/>
              <a:gd name="connsiteX2" fmla="*/ 12188953 w 12188953"/>
              <a:gd name="connsiteY2" fmla="*/ 6426200 h 6426200"/>
              <a:gd name="connsiteX3" fmla="*/ 0 w 12188953"/>
              <a:gd name="connsiteY3" fmla="*/ 6426200 h 6426200"/>
              <a:gd name="connsiteX4" fmla="*/ 0 w 12188953"/>
              <a:gd name="connsiteY4" fmla="*/ 0 h 6426200"/>
              <a:gd name="connsiteX0" fmla="*/ 0 w 12188953"/>
              <a:gd name="connsiteY0" fmla="*/ 0 h 6426200"/>
              <a:gd name="connsiteX1" fmla="*/ 12188953 w 12188953"/>
              <a:gd name="connsiteY1" fmla="*/ 0 h 6426200"/>
              <a:gd name="connsiteX2" fmla="*/ 12188953 w 12188953"/>
              <a:gd name="connsiteY2" fmla="*/ 6426200 h 6426200"/>
              <a:gd name="connsiteX3" fmla="*/ 9102853 w 12188953"/>
              <a:gd name="connsiteY3" fmla="*/ 6413500 h 6426200"/>
              <a:gd name="connsiteX4" fmla="*/ 0 w 12188953"/>
              <a:gd name="connsiteY4" fmla="*/ 6426200 h 6426200"/>
              <a:gd name="connsiteX5" fmla="*/ 0 w 12188953"/>
              <a:gd name="connsiteY5" fmla="*/ 0 h 6426200"/>
              <a:gd name="connsiteX0" fmla="*/ 0 w 12188953"/>
              <a:gd name="connsiteY0" fmla="*/ 0 h 6426200"/>
              <a:gd name="connsiteX1" fmla="*/ 12188953 w 12188953"/>
              <a:gd name="connsiteY1" fmla="*/ 0 h 6426200"/>
              <a:gd name="connsiteX2" fmla="*/ 12188953 w 12188953"/>
              <a:gd name="connsiteY2" fmla="*/ 6426200 h 6426200"/>
              <a:gd name="connsiteX3" fmla="*/ 9102853 w 12188953"/>
              <a:gd name="connsiteY3" fmla="*/ 6413500 h 6426200"/>
              <a:gd name="connsiteX4" fmla="*/ 8366253 w 12188953"/>
              <a:gd name="connsiteY4" fmla="*/ 6413500 h 6426200"/>
              <a:gd name="connsiteX5" fmla="*/ 0 w 12188953"/>
              <a:gd name="connsiteY5" fmla="*/ 6426200 h 6426200"/>
              <a:gd name="connsiteX6" fmla="*/ 0 w 12188953"/>
              <a:gd name="connsiteY6" fmla="*/ 0 h 6426200"/>
              <a:gd name="connsiteX0" fmla="*/ 0 w 12188953"/>
              <a:gd name="connsiteY0" fmla="*/ 0 h 6629400"/>
              <a:gd name="connsiteX1" fmla="*/ 12188953 w 12188953"/>
              <a:gd name="connsiteY1" fmla="*/ 0 h 6629400"/>
              <a:gd name="connsiteX2" fmla="*/ 12188953 w 12188953"/>
              <a:gd name="connsiteY2" fmla="*/ 6426200 h 6629400"/>
              <a:gd name="connsiteX3" fmla="*/ 9102853 w 12188953"/>
              <a:gd name="connsiteY3" fmla="*/ 6413500 h 6629400"/>
              <a:gd name="connsiteX4" fmla="*/ 8632953 w 12188953"/>
              <a:gd name="connsiteY4" fmla="*/ 6629400 h 6629400"/>
              <a:gd name="connsiteX5" fmla="*/ 0 w 12188953"/>
              <a:gd name="connsiteY5" fmla="*/ 6426200 h 6629400"/>
              <a:gd name="connsiteX6" fmla="*/ 0 w 12188953"/>
              <a:gd name="connsiteY6" fmla="*/ 0 h 6629400"/>
              <a:gd name="connsiteX0" fmla="*/ 12700 w 12201653"/>
              <a:gd name="connsiteY0" fmla="*/ 0 h 6629400"/>
              <a:gd name="connsiteX1" fmla="*/ 12201653 w 12201653"/>
              <a:gd name="connsiteY1" fmla="*/ 0 h 6629400"/>
              <a:gd name="connsiteX2" fmla="*/ 12201653 w 12201653"/>
              <a:gd name="connsiteY2" fmla="*/ 6426200 h 6629400"/>
              <a:gd name="connsiteX3" fmla="*/ 9115553 w 12201653"/>
              <a:gd name="connsiteY3" fmla="*/ 6413500 h 6629400"/>
              <a:gd name="connsiteX4" fmla="*/ 8645653 w 12201653"/>
              <a:gd name="connsiteY4" fmla="*/ 6629400 h 6629400"/>
              <a:gd name="connsiteX5" fmla="*/ 0 w 12201653"/>
              <a:gd name="connsiteY5" fmla="*/ 6629400 h 6629400"/>
              <a:gd name="connsiteX6" fmla="*/ 12700 w 12201653"/>
              <a:gd name="connsiteY6" fmla="*/ 0 h 6629400"/>
              <a:gd name="connsiteX0" fmla="*/ 12700 w 12201653"/>
              <a:gd name="connsiteY0" fmla="*/ 0 h 6629400"/>
              <a:gd name="connsiteX1" fmla="*/ 12201653 w 12201653"/>
              <a:gd name="connsiteY1" fmla="*/ 0 h 6629400"/>
              <a:gd name="connsiteX2" fmla="*/ 12201653 w 12201653"/>
              <a:gd name="connsiteY2" fmla="*/ 6426200 h 6629400"/>
              <a:gd name="connsiteX3" fmla="*/ 9242553 w 12201653"/>
              <a:gd name="connsiteY3" fmla="*/ 6413500 h 6629400"/>
              <a:gd name="connsiteX4" fmla="*/ 8645653 w 12201653"/>
              <a:gd name="connsiteY4" fmla="*/ 6629400 h 6629400"/>
              <a:gd name="connsiteX5" fmla="*/ 0 w 12201653"/>
              <a:gd name="connsiteY5" fmla="*/ 6629400 h 6629400"/>
              <a:gd name="connsiteX6" fmla="*/ 12700 w 12201653"/>
              <a:gd name="connsiteY6" fmla="*/ 0 h 6629400"/>
              <a:gd name="connsiteX0" fmla="*/ 12700 w 12201653"/>
              <a:gd name="connsiteY0" fmla="*/ 0 h 6642027"/>
              <a:gd name="connsiteX1" fmla="*/ 12201653 w 12201653"/>
              <a:gd name="connsiteY1" fmla="*/ 0 h 6642027"/>
              <a:gd name="connsiteX2" fmla="*/ 12201653 w 12201653"/>
              <a:gd name="connsiteY2" fmla="*/ 6426200 h 6642027"/>
              <a:gd name="connsiteX3" fmla="*/ 9242553 w 12201653"/>
              <a:gd name="connsiteY3" fmla="*/ 6413500 h 6642027"/>
              <a:gd name="connsiteX4" fmla="*/ 8671053 w 12201653"/>
              <a:gd name="connsiteY4" fmla="*/ 6642027 h 6642027"/>
              <a:gd name="connsiteX5" fmla="*/ 0 w 12201653"/>
              <a:gd name="connsiteY5" fmla="*/ 6629400 h 6642027"/>
              <a:gd name="connsiteX6" fmla="*/ 12700 w 12201653"/>
              <a:gd name="connsiteY6" fmla="*/ 0 h 6642027"/>
              <a:gd name="connsiteX0" fmla="*/ 12700 w 12201653"/>
              <a:gd name="connsiteY0" fmla="*/ 0 h 6642027"/>
              <a:gd name="connsiteX1" fmla="*/ 12201653 w 12201653"/>
              <a:gd name="connsiteY1" fmla="*/ 0 h 6642027"/>
              <a:gd name="connsiteX2" fmla="*/ 12201653 w 12201653"/>
              <a:gd name="connsiteY2" fmla="*/ 6426200 h 6642027"/>
              <a:gd name="connsiteX3" fmla="*/ 9242553 w 12201653"/>
              <a:gd name="connsiteY3" fmla="*/ 6413500 h 6642027"/>
              <a:gd name="connsiteX4" fmla="*/ 8671053 w 12201653"/>
              <a:gd name="connsiteY4" fmla="*/ 6642027 h 6642027"/>
              <a:gd name="connsiteX5" fmla="*/ 0 w 12201653"/>
              <a:gd name="connsiteY5" fmla="*/ 6629400 h 6642027"/>
              <a:gd name="connsiteX6" fmla="*/ 12700 w 12201653"/>
              <a:gd name="connsiteY6" fmla="*/ 0 h 6642027"/>
              <a:gd name="connsiteX0" fmla="*/ 50800 w 12239753"/>
              <a:gd name="connsiteY0" fmla="*/ 0 h 6654655"/>
              <a:gd name="connsiteX1" fmla="*/ 12239753 w 12239753"/>
              <a:gd name="connsiteY1" fmla="*/ 0 h 6654655"/>
              <a:gd name="connsiteX2" fmla="*/ 12239753 w 12239753"/>
              <a:gd name="connsiteY2" fmla="*/ 6426200 h 6654655"/>
              <a:gd name="connsiteX3" fmla="*/ 9280653 w 12239753"/>
              <a:gd name="connsiteY3" fmla="*/ 6413500 h 6654655"/>
              <a:gd name="connsiteX4" fmla="*/ 8709153 w 12239753"/>
              <a:gd name="connsiteY4" fmla="*/ 6642027 h 6654655"/>
              <a:gd name="connsiteX5" fmla="*/ 0 w 12239753"/>
              <a:gd name="connsiteY5" fmla="*/ 6654655 h 6654655"/>
              <a:gd name="connsiteX6" fmla="*/ 50800 w 12239753"/>
              <a:gd name="connsiteY6" fmla="*/ 0 h 6654655"/>
              <a:gd name="connsiteX0" fmla="*/ 50800 w 12239753"/>
              <a:gd name="connsiteY0" fmla="*/ 12627 h 6667282"/>
              <a:gd name="connsiteX1" fmla="*/ 6143753 w 12239753"/>
              <a:gd name="connsiteY1" fmla="*/ 0 h 6667282"/>
              <a:gd name="connsiteX2" fmla="*/ 12239753 w 12239753"/>
              <a:gd name="connsiteY2" fmla="*/ 6438827 h 6667282"/>
              <a:gd name="connsiteX3" fmla="*/ 9280653 w 12239753"/>
              <a:gd name="connsiteY3" fmla="*/ 6426127 h 6667282"/>
              <a:gd name="connsiteX4" fmla="*/ 8709153 w 12239753"/>
              <a:gd name="connsiteY4" fmla="*/ 6654654 h 6667282"/>
              <a:gd name="connsiteX5" fmla="*/ 0 w 12239753"/>
              <a:gd name="connsiteY5" fmla="*/ 6667282 h 6667282"/>
              <a:gd name="connsiteX6" fmla="*/ 50800 w 12239753"/>
              <a:gd name="connsiteY6" fmla="*/ 12627 h 6667282"/>
              <a:gd name="connsiteX0" fmla="*/ 50800 w 9280653"/>
              <a:gd name="connsiteY0" fmla="*/ 12627 h 6667282"/>
              <a:gd name="connsiteX1" fmla="*/ 6143753 w 9280653"/>
              <a:gd name="connsiteY1" fmla="*/ 0 h 6667282"/>
              <a:gd name="connsiteX2" fmla="*/ 9280653 w 9280653"/>
              <a:gd name="connsiteY2" fmla="*/ 6426127 h 6667282"/>
              <a:gd name="connsiteX3" fmla="*/ 8709153 w 9280653"/>
              <a:gd name="connsiteY3" fmla="*/ 6654654 h 6667282"/>
              <a:gd name="connsiteX4" fmla="*/ 0 w 9280653"/>
              <a:gd name="connsiteY4" fmla="*/ 6667282 h 6667282"/>
              <a:gd name="connsiteX5" fmla="*/ 50800 w 9280653"/>
              <a:gd name="connsiteY5" fmla="*/ 12627 h 6667282"/>
              <a:gd name="connsiteX0" fmla="*/ 50800 w 8709153"/>
              <a:gd name="connsiteY0" fmla="*/ 12627 h 6667282"/>
              <a:gd name="connsiteX1" fmla="*/ 6143753 w 8709153"/>
              <a:gd name="connsiteY1" fmla="*/ 0 h 6667282"/>
              <a:gd name="connsiteX2" fmla="*/ 8709153 w 8709153"/>
              <a:gd name="connsiteY2" fmla="*/ 6654654 h 6667282"/>
              <a:gd name="connsiteX3" fmla="*/ 0 w 8709153"/>
              <a:gd name="connsiteY3" fmla="*/ 6667282 h 6667282"/>
              <a:gd name="connsiteX4" fmla="*/ 50800 w 8709153"/>
              <a:gd name="connsiteY4" fmla="*/ 12627 h 6667282"/>
              <a:gd name="connsiteX0" fmla="*/ 50800 w 6181853"/>
              <a:gd name="connsiteY0" fmla="*/ 12627 h 6667282"/>
              <a:gd name="connsiteX1" fmla="*/ 6143753 w 6181853"/>
              <a:gd name="connsiteY1" fmla="*/ 0 h 6667282"/>
              <a:gd name="connsiteX2" fmla="*/ 6181853 w 6181853"/>
              <a:gd name="connsiteY2" fmla="*/ 6667282 h 6667282"/>
              <a:gd name="connsiteX3" fmla="*/ 0 w 6181853"/>
              <a:gd name="connsiteY3" fmla="*/ 6667282 h 6667282"/>
              <a:gd name="connsiteX4" fmla="*/ 50800 w 6181853"/>
              <a:gd name="connsiteY4" fmla="*/ 12627 h 6667282"/>
              <a:gd name="connsiteX0" fmla="*/ 50800 w 6181853"/>
              <a:gd name="connsiteY0" fmla="*/ 12627 h 6667282"/>
              <a:gd name="connsiteX1" fmla="*/ 6143753 w 6181853"/>
              <a:gd name="connsiteY1" fmla="*/ 0 h 6667282"/>
              <a:gd name="connsiteX2" fmla="*/ 6181853 w 6181853"/>
              <a:gd name="connsiteY2" fmla="*/ 6667282 h 6667282"/>
              <a:gd name="connsiteX3" fmla="*/ 0 w 6181853"/>
              <a:gd name="connsiteY3" fmla="*/ 6667282 h 6667282"/>
              <a:gd name="connsiteX4" fmla="*/ 50800 w 6181853"/>
              <a:gd name="connsiteY4" fmla="*/ 12627 h 6667282"/>
              <a:gd name="connsiteX0" fmla="*/ 720 w 6190083"/>
              <a:gd name="connsiteY0" fmla="*/ 12627 h 6667282"/>
              <a:gd name="connsiteX1" fmla="*/ 6151983 w 6190083"/>
              <a:gd name="connsiteY1" fmla="*/ 0 h 6667282"/>
              <a:gd name="connsiteX2" fmla="*/ 6190083 w 6190083"/>
              <a:gd name="connsiteY2" fmla="*/ 6667282 h 6667282"/>
              <a:gd name="connsiteX3" fmla="*/ 8230 w 6190083"/>
              <a:gd name="connsiteY3" fmla="*/ 6667282 h 6667282"/>
              <a:gd name="connsiteX4" fmla="*/ 720 w 6190083"/>
              <a:gd name="connsiteY4" fmla="*/ 12627 h 6667282"/>
              <a:gd name="connsiteX0" fmla="*/ 720 w 6190083"/>
              <a:gd name="connsiteY0" fmla="*/ 12627 h 6667282"/>
              <a:gd name="connsiteX1" fmla="*/ 6151983 w 6190083"/>
              <a:gd name="connsiteY1" fmla="*/ 0 h 6667282"/>
              <a:gd name="connsiteX2" fmla="*/ 6186537 w 6190083"/>
              <a:gd name="connsiteY2" fmla="*/ 530294 h 6667282"/>
              <a:gd name="connsiteX3" fmla="*/ 6190083 w 6190083"/>
              <a:gd name="connsiteY3" fmla="*/ 6667282 h 6667282"/>
              <a:gd name="connsiteX4" fmla="*/ 8230 w 6190083"/>
              <a:gd name="connsiteY4" fmla="*/ 6667282 h 6667282"/>
              <a:gd name="connsiteX5" fmla="*/ 720 w 6190083"/>
              <a:gd name="connsiteY5" fmla="*/ 12627 h 6667282"/>
              <a:gd name="connsiteX0" fmla="*/ 720 w 6190083"/>
              <a:gd name="connsiteY0" fmla="*/ 0 h 6654655"/>
              <a:gd name="connsiteX1" fmla="*/ 5731178 w 6190083"/>
              <a:gd name="connsiteY1" fmla="*/ 17406 h 6654655"/>
              <a:gd name="connsiteX2" fmla="*/ 6186537 w 6190083"/>
              <a:gd name="connsiteY2" fmla="*/ 517667 h 6654655"/>
              <a:gd name="connsiteX3" fmla="*/ 6190083 w 6190083"/>
              <a:gd name="connsiteY3" fmla="*/ 6654655 h 6654655"/>
              <a:gd name="connsiteX4" fmla="*/ 8230 w 6190083"/>
              <a:gd name="connsiteY4" fmla="*/ 6654655 h 6654655"/>
              <a:gd name="connsiteX5" fmla="*/ 720 w 6190083"/>
              <a:gd name="connsiteY5" fmla="*/ 0 h 6654655"/>
              <a:gd name="connsiteX0" fmla="*/ 720 w 6190083"/>
              <a:gd name="connsiteY0" fmla="*/ 5119 h 6659774"/>
              <a:gd name="connsiteX1" fmla="*/ 5731178 w 6190083"/>
              <a:gd name="connsiteY1" fmla="*/ 0 h 6659774"/>
              <a:gd name="connsiteX2" fmla="*/ 6186537 w 6190083"/>
              <a:gd name="connsiteY2" fmla="*/ 522786 h 6659774"/>
              <a:gd name="connsiteX3" fmla="*/ 6190083 w 6190083"/>
              <a:gd name="connsiteY3" fmla="*/ 6659774 h 6659774"/>
              <a:gd name="connsiteX4" fmla="*/ 8230 w 6190083"/>
              <a:gd name="connsiteY4" fmla="*/ 6659774 h 6659774"/>
              <a:gd name="connsiteX5" fmla="*/ 720 w 6190083"/>
              <a:gd name="connsiteY5" fmla="*/ 5119 h 6659774"/>
              <a:gd name="connsiteX0" fmla="*/ 720 w 6190083"/>
              <a:gd name="connsiteY0" fmla="*/ 5119 h 6659774"/>
              <a:gd name="connsiteX1" fmla="*/ 5731178 w 6190083"/>
              <a:gd name="connsiteY1" fmla="*/ 0 h 6659774"/>
              <a:gd name="connsiteX2" fmla="*/ 6186537 w 6190083"/>
              <a:gd name="connsiteY2" fmla="*/ 485245 h 6659774"/>
              <a:gd name="connsiteX3" fmla="*/ 6190083 w 6190083"/>
              <a:gd name="connsiteY3" fmla="*/ 6659774 h 6659774"/>
              <a:gd name="connsiteX4" fmla="*/ 8230 w 6190083"/>
              <a:gd name="connsiteY4" fmla="*/ 6659774 h 6659774"/>
              <a:gd name="connsiteX5" fmla="*/ 720 w 6190083"/>
              <a:gd name="connsiteY5" fmla="*/ 5119 h 6659774"/>
              <a:gd name="connsiteX0" fmla="*/ 720 w 6194629"/>
              <a:gd name="connsiteY0" fmla="*/ 5119 h 6659774"/>
              <a:gd name="connsiteX1" fmla="*/ 5731178 w 6194629"/>
              <a:gd name="connsiteY1" fmla="*/ 0 h 6659774"/>
              <a:gd name="connsiteX2" fmla="*/ 6194629 w 6194629"/>
              <a:gd name="connsiteY2" fmla="*/ 440195 h 6659774"/>
              <a:gd name="connsiteX3" fmla="*/ 6190083 w 6194629"/>
              <a:gd name="connsiteY3" fmla="*/ 6659774 h 6659774"/>
              <a:gd name="connsiteX4" fmla="*/ 8230 w 6194629"/>
              <a:gd name="connsiteY4" fmla="*/ 6659774 h 6659774"/>
              <a:gd name="connsiteX5" fmla="*/ 720 w 6194629"/>
              <a:gd name="connsiteY5" fmla="*/ 5119 h 665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4629" h="6659774">
                <a:moveTo>
                  <a:pt x="720" y="5119"/>
                </a:moveTo>
                <a:lnTo>
                  <a:pt x="5731178" y="0"/>
                </a:lnTo>
                <a:lnTo>
                  <a:pt x="6194629" y="440195"/>
                </a:lnTo>
                <a:cubicBezTo>
                  <a:pt x="6193114" y="2513388"/>
                  <a:pt x="6191598" y="4586581"/>
                  <a:pt x="6190083" y="6659774"/>
                </a:cubicBezTo>
                <a:lnTo>
                  <a:pt x="8230" y="6659774"/>
                </a:lnTo>
                <a:cubicBezTo>
                  <a:pt x="12463" y="4449974"/>
                  <a:pt x="-3513" y="2214919"/>
                  <a:pt x="720" y="511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bIns="640080"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picture icon to add image</a:t>
            </a:r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11279" y="4615198"/>
            <a:ext cx="3653537" cy="1249154"/>
          </a:xfrm>
          <a:custGeom>
            <a:avLst/>
            <a:gdLst>
              <a:gd name="connsiteX0" fmla="*/ 0 w 7790688"/>
              <a:gd name="connsiteY0" fmla="*/ 1495912 h 1495912"/>
              <a:gd name="connsiteX1" fmla="*/ 449537 w 7790688"/>
              <a:gd name="connsiteY1" fmla="*/ 0 h 1495912"/>
              <a:gd name="connsiteX2" fmla="*/ 7790688 w 7790688"/>
              <a:gd name="connsiteY2" fmla="*/ 0 h 1495912"/>
              <a:gd name="connsiteX3" fmla="*/ 7341151 w 7790688"/>
              <a:gd name="connsiteY3" fmla="*/ 1495912 h 1495912"/>
              <a:gd name="connsiteX4" fmla="*/ 0 w 7790688"/>
              <a:gd name="connsiteY4" fmla="*/ 1495912 h 1495912"/>
              <a:gd name="connsiteX0" fmla="*/ 0 w 7790688"/>
              <a:gd name="connsiteY0" fmla="*/ 1495912 h 1495912"/>
              <a:gd name="connsiteX1" fmla="*/ 4818337 w 7790688"/>
              <a:gd name="connsiteY1" fmla="*/ 25400 h 1495912"/>
              <a:gd name="connsiteX2" fmla="*/ 7790688 w 7790688"/>
              <a:gd name="connsiteY2" fmla="*/ 0 h 1495912"/>
              <a:gd name="connsiteX3" fmla="*/ 7341151 w 7790688"/>
              <a:gd name="connsiteY3" fmla="*/ 1495912 h 1495912"/>
              <a:gd name="connsiteX4" fmla="*/ 0 w 7790688"/>
              <a:gd name="connsiteY4" fmla="*/ 1495912 h 1495912"/>
              <a:gd name="connsiteX0" fmla="*/ 0 w 2990088"/>
              <a:gd name="connsiteY0" fmla="*/ 1521312 h 1521312"/>
              <a:gd name="connsiteX1" fmla="*/ 17737 w 2990088"/>
              <a:gd name="connsiteY1" fmla="*/ 25400 h 1521312"/>
              <a:gd name="connsiteX2" fmla="*/ 2990088 w 2990088"/>
              <a:gd name="connsiteY2" fmla="*/ 0 h 1521312"/>
              <a:gd name="connsiteX3" fmla="*/ 2540551 w 2990088"/>
              <a:gd name="connsiteY3" fmla="*/ 1495912 h 1521312"/>
              <a:gd name="connsiteX4" fmla="*/ 0 w 2990088"/>
              <a:gd name="connsiteY4" fmla="*/ 1521312 h 1521312"/>
              <a:gd name="connsiteX0" fmla="*/ 0 w 2990088"/>
              <a:gd name="connsiteY0" fmla="*/ 1521312 h 1521312"/>
              <a:gd name="connsiteX1" fmla="*/ 93937 w 2990088"/>
              <a:gd name="connsiteY1" fmla="*/ 25400 h 1521312"/>
              <a:gd name="connsiteX2" fmla="*/ 2990088 w 2990088"/>
              <a:gd name="connsiteY2" fmla="*/ 0 h 1521312"/>
              <a:gd name="connsiteX3" fmla="*/ 2540551 w 2990088"/>
              <a:gd name="connsiteY3" fmla="*/ 1495912 h 1521312"/>
              <a:gd name="connsiteX4" fmla="*/ 0 w 2990088"/>
              <a:gd name="connsiteY4" fmla="*/ 1521312 h 1521312"/>
              <a:gd name="connsiteX0" fmla="*/ 7663 w 2896151"/>
              <a:gd name="connsiteY0" fmla="*/ 1521312 h 1521312"/>
              <a:gd name="connsiteX1" fmla="*/ 0 w 2896151"/>
              <a:gd name="connsiteY1" fmla="*/ 25400 h 1521312"/>
              <a:gd name="connsiteX2" fmla="*/ 2896151 w 2896151"/>
              <a:gd name="connsiteY2" fmla="*/ 0 h 1521312"/>
              <a:gd name="connsiteX3" fmla="*/ 2446614 w 2896151"/>
              <a:gd name="connsiteY3" fmla="*/ 1495912 h 1521312"/>
              <a:gd name="connsiteX4" fmla="*/ 7663 w 2896151"/>
              <a:gd name="connsiteY4" fmla="*/ 1521312 h 1521312"/>
              <a:gd name="connsiteX0" fmla="*/ 743 w 2889231"/>
              <a:gd name="connsiteY0" fmla="*/ 1521312 h 1521312"/>
              <a:gd name="connsiteX1" fmla="*/ 700 w 2889231"/>
              <a:gd name="connsiteY1" fmla="*/ 2540 h 1521312"/>
              <a:gd name="connsiteX2" fmla="*/ 2889231 w 2889231"/>
              <a:gd name="connsiteY2" fmla="*/ 0 h 1521312"/>
              <a:gd name="connsiteX3" fmla="*/ 2439694 w 2889231"/>
              <a:gd name="connsiteY3" fmla="*/ 1495912 h 1521312"/>
              <a:gd name="connsiteX4" fmla="*/ 743 w 2889231"/>
              <a:gd name="connsiteY4" fmla="*/ 1521312 h 1521312"/>
              <a:gd name="connsiteX0" fmla="*/ 15283 w 2888531"/>
              <a:gd name="connsiteY0" fmla="*/ 1483212 h 1495912"/>
              <a:gd name="connsiteX1" fmla="*/ 0 w 2888531"/>
              <a:gd name="connsiteY1" fmla="*/ 2540 h 1495912"/>
              <a:gd name="connsiteX2" fmla="*/ 2888531 w 2888531"/>
              <a:gd name="connsiteY2" fmla="*/ 0 h 1495912"/>
              <a:gd name="connsiteX3" fmla="*/ 2438994 w 2888531"/>
              <a:gd name="connsiteY3" fmla="*/ 1495912 h 1495912"/>
              <a:gd name="connsiteX4" fmla="*/ 15283 w 2888531"/>
              <a:gd name="connsiteY4" fmla="*/ 1483212 h 1495912"/>
              <a:gd name="connsiteX0" fmla="*/ 15283 w 2888531"/>
              <a:gd name="connsiteY0" fmla="*/ 1483212 h 1495912"/>
              <a:gd name="connsiteX1" fmla="*/ 0 w 2888531"/>
              <a:gd name="connsiteY1" fmla="*/ 116840 h 1495912"/>
              <a:gd name="connsiteX2" fmla="*/ 2888531 w 2888531"/>
              <a:gd name="connsiteY2" fmla="*/ 0 h 1495912"/>
              <a:gd name="connsiteX3" fmla="*/ 2438994 w 2888531"/>
              <a:gd name="connsiteY3" fmla="*/ 1495912 h 1495912"/>
              <a:gd name="connsiteX4" fmla="*/ 15283 w 2888531"/>
              <a:gd name="connsiteY4" fmla="*/ 1483212 h 1495912"/>
              <a:gd name="connsiteX0" fmla="*/ 15283 w 2888531"/>
              <a:gd name="connsiteY0" fmla="*/ 1483212 h 1495912"/>
              <a:gd name="connsiteX1" fmla="*/ 0 w 2888531"/>
              <a:gd name="connsiteY1" fmla="*/ 116840 h 1495912"/>
              <a:gd name="connsiteX2" fmla="*/ 2598312 w 2888531"/>
              <a:gd name="connsiteY2" fmla="*/ 360 h 1495912"/>
              <a:gd name="connsiteX3" fmla="*/ 2888531 w 2888531"/>
              <a:gd name="connsiteY3" fmla="*/ 0 h 1495912"/>
              <a:gd name="connsiteX4" fmla="*/ 2438994 w 2888531"/>
              <a:gd name="connsiteY4" fmla="*/ 1495912 h 1495912"/>
              <a:gd name="connsiteX5" fmla="*/ 15283 w 2888531"/>
              <a:gd name="connsiteY5" fmla="*/ 1483212 h 1495912"/>
              <a:gd name="connsiteX0" fmla="*/ 15283 w 2888531"/>
              <a:gd name="connsiteY0" fmla="*/ 1483212 h 1495912"/>
              <a:gd name="connsiteX1" fmla="*/ 0 w 2888531"/>
              <a:gd name="connsiteY1" fmla="*/ 116840 h 1495912"/>
              <a:gd name="connsiteX2" fmla="*/ 2588787 w 2888531"/>
              <a:gd name="connsiteY2" fmla="*/ 128948 h 1495912"/>
              <a:gd name="connsiteX3" fmla="*/ 2888531 w 2888531"/>
              <a:gd name="connsiteY3" fmla="*/ 0 h 1495912"/>
              <a:gd name="connsiteX4" fmla="*/ 2438994 w 2888531"/>
              <a:gd name="connsiteY4" fmla="*/ 1495912 h 1495912"/>
              <a:gd name="connsiteX5" fmla="*/ 15283 w 2888531"/>
              <a:gd name="connsiteY5" fmla="*/ 1483212 h 1495912"/>
              <a:gd name="connsiteX0" fmla="*/ 15283 w 2802806"/>
              <a:gd name="connsiteY0" fmla="*/ 1366372 h 1379072"/>
              <a:gd name="connsiteX1" fmla="*/ 0 w 2802806"/>
              <a:gd name="connsiteY1" fmla="*/ 0 h 1379072"/>
              <a:gd name="connsiteX2" fmla="*/ 2588787 w 2802806"/>
              <a:gd name="connsiteY2" fmla="*/ 12108 h 1379072"/>
              <a:gd name="connsiteX3" fmla="*/ 2802806 w 2802806"/>
              <a:gd name="connsiteY3" fmla="*/ 97473 h 1379072"/>
              <a:gd name="connsiteX4" fmla="*/ 2438994 w 2802806"/>
              <a:gd name="connsiteY4" fmla="*/ 1379072 h 1379072"/>
              <a:gd name="connsiteX5" fmla="*/ 15283 w 2802806"/>
              <a:gd name="connsiteY5" fmla="*/ 1366372 h 1379072"/>
              <a:gd name="connsiteX0" fmla="*/ 243 w 2816341"/>
              <a:gd name="connsiteY0" fmla="*/ 1356847 h 1379072"/>
              <a:gd name="connsiteX1" fmla="*/ 13535 w 2816341"/>
              <a:gd name="connsiteY1" fmla="*/ 0 h 1379072"/>
              <a:gd name="connsiteX2" fmla="*/ 2602322 w 2816341"/>
              <a:gd name="connsiteY2" fmla="*/ 12108 h 1379072"/>
              <a:gd name="connsiteX3" fmla="*/ 2816341 w 2816341"/>
              <a:gd name="connsiteY3" fmla="*/ 97473 h 1379072"/>
              <a:gd name="connsiteX4" fmla="*/ 2452529 w 2816341"/>
              <a:gd name="connsiteY4" fmla="*/ 1379072 h 1379072"/>
              <a:gd name="connsiteX5" fmla="*/ 243 w 2816341"/>
              <a:gd name="connsiteY5" fmla="*/ 1356847 h 1379072"/>
              <a:gd name="connsiteX0" fmla="*/ 243 w 2816341"/>
              <a:gd name="connsiteY0" fmla="*/ 1356847 h 1360022"/>
              <a:gd name="connsiteX1" fmla="*/ 13535 w 2816341"/>
              <a:gd name="connsiteY1" fmla="*/ 0 h 1360022"/>
              <a:gd name="connsiteX2" fmla="*/ 2602322 w 2816341"/>
              <a:gd name="connsiteY2" fmla="*/ 12108 h 1360022"/>
              <a:gd name="connsiteX3" fmla="*/ 2816341 w 2816341"/>
              <a:gd name="connsiteY3" fmla="*/ 97473 h 1360022"/>
              <a:gd name="connsiteX4" fmla="*/ 2476341 w 2816341"/>
              <a:gd name="connsiteY4" fmla="*/ 1360022 h 1360022"/>
              <a:gd name="connsiteX5" fmla="*/ 243 w 2816341"/>
              <a:gd name="connsiteY5" fmla="*/ 1356847 h 1360022"/>
              <a:gd name="connsiteX0" fmla="*/ 243 w 2816341"/>
              <a:gd name="connsiteY0" fmla="*/ 1356847 h 1369547"/>
              <a:gd name="connsiteX1" fmla="*/ 13535 w 2816341"/>
              <a:gd name="connsiteY1" fmla="*/ 0 h 1369547"/>
              <a:gd name="connsiteX2" fmla="*/ 2602322 w 2816341"/>
              <a:gd name="connsiteY2" fmla="*/ 12108 h 1369547"/>
              <a:gd name="connsiteX3" fmla="*/ 2816341 w 2816341"/>
              <a:gd name="connsiteY3" fmla="*/ 97473 h 1369547"/>
              <a:gd name="connsiteX4" fmla="*/ 2457291 w 2816341"/>
              <a:gd name="connsiteY4" fmla="*/ 1369547 h 1369547"/>
              <a:gd name="connsiteX5" fmla="*/ 243 w 2816341"/>
              <a:gd name="connsiteY5" fmla="*/ 1356847 h 1369547"/>
              <a:gd name="connsiteX0" fmla="*/ 243 w 2816341"/>
              <a:gd name="connsiteY0" fmla="*/ 1356847 h 1356847"/>
              <a:gd name="connsiteX1" fmla="*/ 13535 w 2816341"/>
              <a:gd name="connsiteY1" fmla="*/ 0 h 1356847"/>
              <a:gd name="connsiteX2" fmla="*/ 2602322 w 2816341"/>
              <a:gd name="connsiteY2" fmla="*/ 12108 h 1356847"/>
              <a:gd name="connsiteX3" fmla="*/ 2816341 w 2816341"/>
              <a:gd name="connsiteY3" fmla="*/ 97473 h 1356847"/>
              <a:gd name="connsiteX4" fmla="*/ 2481103 w 2816341"/>
              <a:gd name="connsiteY4" fmla="*/ 1245722 h 1356847"/>
              <a:gd name="connsiteX5" fmla="*/ 243 w 2816341"/>
              <a:gd name="connsiteY5" fmla="*/ 1356847 h 1356847"/>
              <a:gd name="connsiteX0" fmla="*/ 321 w 2811656"/>
              <a:gd name="connsiteY0" fmla="*/ 1252072 h 1252072"/>
              <a:gd name="connsiteX1" fmla="*/ 8850 w 2811656"/>
              <a:gd name="connsiteY1" fmla="*/ 0 h 1252072"/>
              <a:gd name="connsiteX2" fmla="*/ 2597637 w 2811656"/>
              <a:gd name="connsiteY2" fmla="*/ 12108 h 1252072"/>
              <a:gd name="connsiteX3" fmla="*/ 2811656 w 2811656"/>
              <a:gd name="connsiteY3" fmla="*/ 97473 h 1252072"/>
              <a:gd name="connsiteX4" fmla="*/ 2476418 w 2811656"/>
              <a:gd name="connsiteY4" fmla="*/ 1245722 h 1252072"/>
              <a:gd name="connsiteX5" fmla="*/ 321 w 2811656"/>
              <a:gd name="connsiteY5" fmla="*/ 1252072 h 1252072"/>
              <a:gd name="connsiteX0" fmla="*/ 321 w 3675256"/>
              <a:gd name="connsiteY0" fmla="*/ 1252072 h 1252072"/>
              <a:gd name="connsiteX1" fmla="*/ 8850 w 3675256"/>
              <a:gd name="connsiteY1" fmla="*/ 0 h 1252072"/>
              <a:gd name="connsiteX2" fmla="*/ 2597637 w 3675256"/>
              <a:gd name="connsiteY2" fmla="*/ 12108 h 1252072"/>
              <a:gd name="connsiteX3" fmla="*/ 3675256 w 3675256"/>
              <a:gd name="connsiteY3" fmla="*/ 260033 h 1252072"/>
              <a:gd name="connsiteX4" fmla="*/ 2476418 w 3675256"/>
              <a:gd name="connsiteY4" fmla="*/ 1245722 h 1252072"/>
              <a:gd name="connsiteX5" fmla="*/ 321 w 3675256"/>
              <a:gd name="connsiteY5" fmla="*/ 1252072 h 1252072"/>
              <a:gd name="connsiteX0" fmla="*/ 321 w 3675256"/>
              <a:gd name="connsiteY0" fmla="*/ 1252072 h 1252072"/>
              <a:gd name="connsiteX1" fmla="*/ 8850 w 3675256"/>
              <a:gd name="connsiteY1" fmla="*/ 0 h 1252072"/>
              <a:gd name="connsiteX2" fmla="*/ 2597637 w 3675256"/>
              <a:gd name="connsiteY2" fmla="*/ 12108 h 1252072"/>
              <a:gd name="connsiteX3" fmla="*/ 3675256 w 3675256"/>
              <a:gd name="connsiteY3" fmla="*/ 260033 h 1252072"/>
              <a:gd name="connsiteX4" fmla="*/ 3014898 w 3675256"/>
              <a:gd name="connsiteY4" fmla="*/ 1250802 h 1252072"/>
              <a:gd name="connsiteX5" fmla="*/ 321 w 3675256"/>
              <a:gd name="connsiteY5" fmla="*/ 1252072 h 1252072"/>
              <a:gd name="connsiteX0" fmla="*/ 321 w 3675256"/>
              <a:gd name="connsiteY0" fmla="*/ 1252072 h 1252072"/>
              <a:gd name="connsiteX1" fmla="*/ 8850 w 3675256"/>
              <a:gd name="connsiteY1" fmla="*/ 0 h 1252072"/>
              <a:gd name="connsiteX2" fmla="*/ 2597637 w 3675256"/>
              <a:gd name="connsiteY2" fmla="*/ 12108 h 1252072"/>
              <a:gd name="connsiteX3" fmla="*/ 3074839 w 3675256"/>
              <a:gd name="connsiteY3" fmla="*/ 107040 h 1252072"/>
              <a:gd name="connsiteX4" fmla="*/ 3675256 w 3675256"/>
              <a:gd name="connsiteY4" fmla="*/ 260033 h 1252072"/>
              <a:gd name="connsiteX5" fmla="*/ 3014898 w 3675256"/>
              <a:gd name="connsiteY5" fmla="*/ 1250802 h 1252072"/>
              <a:gd name="connsiteX6" fmla="*/ 321 w 3675256"/>
              <a:gd name="connsiteY6" fmla="*/ 1252072 h 1252072"/>
              <a:gd name="connsiteX0" fmla="*/ 321 w 3675256"/>
              <a:gd name="connsiteY0" fmla="*/ 1252072 h 1252072"/>
              <a:gd name="connsiteX1" fmla="*/ 8850 w 3675256"/>
              <a:gd name="connsiteY1" fmla="*/ 0 h 1252072"/>
              <a:gd name="connsiteX2" fmla="*/ 2597637 w 3675256"/>
              <a:gd name="connsiteY2" fmla="*/ 12108 h 1252072"/>
              <a:gd name="connsiteX3" fmla="*/ 3151039 w 3675256"/>
              <a:gd name="connsiteY3" fmla="*/ 269600 h 1252072"/>
              <a:gd name="connsiteX4" fmla="*/ 3675256 w 3675256"/>
              <a:gd name="connsiteY4" fmla="*/ 260033 h 1252072"/>
              <a:gd name="connsiteX5" fmla="*/ 3014898 w 3675256"/>
              <a:gd name="connsiteY5" fmla="*/ 1250802 h 1252072"/>
              <a:gd name="connsiteX6" fmla="*/ 321 w 3675256"/>
              <a:gd name="connsiteY6" fmla="*/ 1252072 h 1252072"/>
              <a:gd name="connsiteX0" fmla="*/ 459 w 3675394"/>
              <a:gd name="connsiteY0" fmla="*/ 1247477 h 1247477"/>
              <a:gd name="connsiteX1" fmla="*/ 4393 w 3675394"/>
              <a:gd name="connsiteY1" fmla="*/ 0 h 1247477"/>
              <a:gd name="connsiteX2" fmla="*/ 2597775 w 3675394"/>
              <a:gd name="connsiteY2" fmla="*/ 7513 h 1247477"/>
              <a:gd name="connsiteX3" fmla="*/ 3151177 w 3675394"/>
              <a:gd name="connsiteY3" fmla="*/ 265005 h 1247477"/>
              <a:gd name="connsiteX4" fmla="*/ 3675394 w 3675394"/>
              <a:gd name="connsiteY4" fmla="*/ 255438 h 1247477"/>
              <a:gd name="connsiteX5" fmla="*/ 3015036 w 3675394"/>
              <a:gd name="connsiteY5" fmla="*/ 1246207 h 1247477"/>
              <a:gd name="connsiteX6" fmla="*/ 459 w 3675394"/>
              <a:gd name="connsiteY6" fmla="*/ 1247477 h 1247477"/>
              <a:gd name="connsiteX0" fmla="*/ 0 w 3674935"/>
              <a:gd name="connsiteY0" fmla="*/ 1247477 h 1247477"/>
              <a:gd name="connsiteX1" fmla="*/ 3934 w 3674935"/>
              <a:gd name="connsiteY1" fmla="*/ 0 h 1247477"/>
              <a:gd name="connsiteX2" fmla="*/ 2597316 w 3674935"/>
              <a:gd name="connsiteY2" fmla="*/ 7513 h 1247477"/>
              <a:gd name="connsiteX3" fmla="*/ 3150718 w 3674935"/>
              <a:gd name="connsiteY3" fmla="*/ 265005 h 1247477"/>
              <a:gd name="connsiteX4" fmla="*/ 3674935 w 3674935"/>
              <a:gd name="connsiteY4" fmla="*/ 255438 h 1247477"/>
              <a:gd name="connsiteX5" fmla="*/ 3014577 w 3674935"/>
              <a:gd name="connsiteY5" fmla="*/ 1246207 h 1247477"/>
              <a:gd name="connsiteX6" fmla="*/ 0 w 3674935"/>
              <a:gd name="connsiteY6" fmla="*/ 1247477 h 1247477"/>
              <a:gd name="connsiteX0" fmla="*/ 0 w 3674935"/>
              <a:gd name="connsiteY0" fmla="*/ 1249154 h 1249154"/>
              <a:gd name="connsiteX1" fmla="*/ 3934 w 3674935"/>
              <a:gd name="connsiteY1" fmla="*/ 1677 h 1249154"/>
              <a:gd name="connsiteX2" fmla="*/ 2601911 w 3674935"/>
              <a:gd name="connsiteY2" fmla="*/ 0 h 1249154"/>
              <a:gd name="connsiteX3" fmla="*/ 3150718 w 3674935"/>
              <a:gd name="connsiteY3" fmla="*/ 266682 h 1249154"/>
              <a:gd name="connsiteX4" fmla="*/ 3674935 w 3674935"/>
              <a:gd name="connsiteY4" fmla="*/ 257115 h 1249154"/>
              <a:gd name="connsiteX5" fmla="*/ 3014577 w 3674935"/>
              <a:gd name="connsiteY5" fmla="*/ 1247884 h 1249154"/>
              <a:gd name="connsiteX6" fmla="*/ 0 w 3674935"/>
              <a:gd name="connsiteY6" fmla="*/ 1249154 h 1249154"/>
              <a:gd name="connsiteX0" fmla="*/ 0 w 3661150"/>
              <a:gd name="connsiteY0" fmla="*/ 1249154 h 1249154"/>
              <a:gd name="connsiteX1" fmla="*/ 3934 w 3661150"/>
              <a:gd name="connsiteY1" fmla="*/ 1677 h 1249154"/>
              <a:gd name="connsiteX2" fmla="*/ 2601911 w 3661150"/>
              <a:gd name="connsiteY2" fmla="*/ 0 h 1249154"/>
              <a:gd name="connsiteX3" fmla="*/ 3150718 w 3661150"/>
              <a:gd name="connsiteY3" fmla="*/ 266682 h 1249154"/>
              <a:gd name="connsiteX4" fmla="*/ 3661150 w 3661150"/>
              <a:gd name="connsiteY4" fmla="*/ 257115 h 1249154"/>
              <a:gd name="connsiteX5" fmla="*/ 3014577 w 3661150"/>
              <a:gd name="connsiteY5" fmla="*/ 1247884 h 1249154"/>
              <a:gd name="connsiteX6" fmla="*/ 0 w 3661150"/>
              <a:gd name="connsiteY6" fmla="*/ 1249154 h 1249154"/>
              <a:gd name="connsiteX0" fmla="*/ 0 w 3656555"/>
              <a:gd name="connsiteY0" fmla="*/ 1249154 h 1249154"/>
              <a:gd name="connsiteX1" fmla="*/ 3934 w 3656555"/>
              <a:gd name="connsiteY1" fmla="*/ 1677 h 1249154"/>
              <a:gd name="connsiteX2" fmla="*/ 2601911 w 3656555"/>
              <a:gd name="connsiteY2" fmla="*/ 0 h 1249154"/>
              <a:gd name="connsiteX3" fmla="*/ 3150718 w 3656555"/>
              <a:gd name="connsiteY3" fmla="*/ 266682 h 1249154"/>
              <a:gd name="connsiteX4" fmla="*/ 3656555 w 3656555"/>
              <a:gd name="connsiteY4" fmla="*/ 275495 h 1249154"/>
              <a:gd name="connsiteX5" fmla="*/ 3014577 w 3656555"/>
              <a:gd name="connsiteY5" fmla="*/ 1247884 h 1249154"/>
              <a:gd name="connsiteX6" fmla="*/ 0 w 3656555"/>
              <a:gd name="connsiteY6" fmla="*/ 1249154 h 1249154"/>
              <a:gd name="connsiteX0" fmla="*/ 0 w 3656555"/>
              <a:gd name="connsiteY0" fmla="*/ 1249154 h 1249154"/>
              <a:gd name="connsiteX1" fmla="*/ 3934 w 3656555"/>
              <a:gd name="connsiteY1" fmla="*/ 1677 h 1249154"/>
              <a:gd name="connsiteX2" fmla="*/ 2601911 w 3656555"/>
              <a:gd name="connsiteY2" fmla="*/ 0 h 1249154"/>
              <a:gd name="connsiteX3" fmla="*/ 3150718 w 3656555"/>
              <a:gd name="connsiteY3" fmla="*/ 266682 h 1249154"/>
              <a:gd name="connsiteX4" fmla="*/ 3656555 w 3656555"/>
              <a:gd name="connsiteY4" fmla="*/ 275495 h 1249154"/>
              <a:gd name="connsiteX5" fmla="*/ 3014577 w 3656555"/>
              <a:gd name="connsiteY5" fmla="*/ 1247884 h 1249154"/>
              <a:gd name="connsiteX6" fmla="*/ 0 w 3656555"/>
              <a:gd name="connsiteY6" fmla="*/ 1249154 h 1249154"/>
              <a:gd name="connsiteX0" fmla="*/ 0 w 3656555"/>
              <a:gd name="connsiteY0" fmla="*/ 1249154 h 1249154"/>
              <a:gd name="connsiteX1" fmla="*/ 3934 w 3656555"/>
              <a:gd name="connsiteY1" fmla="*/ 1677 h 1249154"/>
              <a:gd name="connsiteX2" fmla="*/ 2601911 w 3656555"/>
              <a:gd name="connsiteY2" fmla="*/ 0 h 1249154"/>
              <a:gd name="connsiteX3" fmla="*/ 3150718 w 3656555"/>
              <a:gd name="connsiteY3" fmla="*/ 266682 h 1249154"/>
              <a:gd name="connsiteX4" fmla="*/ 3656555 w 3656555"/>
              <a:gd name="connsiteY4" fmla="*/ 269460 h 1249154"/>
              <a:gd name="connsiteX5" fmla="*/ 3014577 w 3656555"/>
              <a:gd name="connsiteY5" fmla="*/ 1247884 h 1249154"/>
              <a:gd name="connsiteX6" fmla="*/ 0 w 3656555"/>
              <a:gd name="connsiteY6" fmla="*/ 1249154 h 1249154"/>
              <a:gd name="connsiteX0" fmla="*/ 0 w 3653537"/>
              <a:gd name="connsiteY0" fmla="*/ 1249154 h 1249154"/>
              <a:gd name="connsiteX1" fmla="*/ 3934 w 3653537"/>
              <a:gd name="connsiteY1" fmla="*/ 1677 h 1249154"/>
              <a:gd name="connsiteX2" fmla="*/ 2601911 w 3653537"/>
              <a:gd name="connsiteY2" fmla="*/ 0 h 1249154"/>
              <a:gd name="connsiteX3" fmla="*/ 3150718 w 3653537"/>
              <a:gd name="connsiteY3" fmla="*/ 266682 h 1249154"/>
              <a:gd name="connsiteX4" fmla="*/ 3653537 w 3653537"/>
              <a:gd name="connsiteY4" fmla="*/ 269460 h 1249154"/>
              <a:gd name="connsiteX5" fmla="*/ 3014577 w 3653537"/>
              <a:gd name="connsiteY5" fmla="*/ 1247884 h 1249154"/>
              <a:gd name="connsiteX6" fmla="*/ 0 w 3653537"/>
              <a:gd name="connsiteY6" fmla="*/ 1249154 h 1249154"/>
              <a:gd name="connsiteX0" fmla="*/ 0 w 3653537"/>
              <a:gd name="connsiteY0" fmla="*/ 1249154 h 1249154"/>
              <a:gd name="connsiteX1" fmla="*/ 3934 w 3653537"/>
              <a:gd name="connsiteY1" fmla="*/ 1677 h 1249154"/>
              <a:gd name="connsiteX2" fmla="*/ 2601911 w 3653537"/>
              <a:gd name="connsiteY2" fmla="*/ 0 h 1249154"/>
              <a:gd name="connsiteX3" fmla="*/ 3150718 w 3653537"/>
              <a:gd name="connsiteY3" fmla="*/ 266682 h 1249154"/>
              <a:gd name="connsiteX4" fmla="*/ 3653537 w 3653537"/>
              <a:gd name="connsiteY4" fmla="*/ 269460 h 1249154"/>
              <a:gd name="connsiteX5" fmla="*/ 3020612 w 3653537"/>
              <a:gd name="connsiteY5" fmla="*/ 1244866 h 1249154"/>
              <a:gd name="connsiteX6" fmla="*/ 0 w 3653537"/>
              <a:gd name="connsiteY6" fmla="*/ 1249154 h 1249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3537" h="1249154">
                <a:moveTo>
                  <a:pt x="0" y="1249154"/>
                </a:moveTo>
                <a:cubicBezTo>
                  <a:pt x="1311" y="833328"/>
                  <a:pt x="2623" y="417503"/>
                  <a:pt x="3934" y="1677"/>
                </a:cubicBezTo>
                <a:lnTo>
                  <a:pt x="2601911" y="0"/>
                </a:lnTo>
                <a:lnTo>
                  <a:pt x="3150718" y="266682"/>
                </a:lnTo>
                <a:lnTo>
                  <a:pt x="3653537" y="269460"/>
                </a:lnTo>
                <a:lnTo>
                  <a:pt x="3020612" y="1244866"/>
                </a:lnTo>
                <a:lnTo>
                  <a:pt x="0" y="1249154"/>
                </a:lnTo>
                <a:close/>
              </a:path>
            </a:pathLst>
          </a:custGeom>
          <a:gradFill>
            <a:gsLst>
              <a:gs pos="0">
                <a:schemeClr val="bg2">
                  <a:lumMod val="75000"/>
                  <a:alpha val="85000"/>
                </a:schemeClr>
              </a:gs>
              <a:gs pos="100000">
                <a:schemeClr val="bg2">
                  <a:alpha val="85000"/>
                </a:schemeClr>
              </a:gs>
            </a:gsLst>
            <a:lin ang="5400000" scaled="0"/>
          </a:gradFill>
          <a:ln w="19050">
            <a:noFill/>
          </a:ln>
        </p:spPr>
        <p:txBody>
          <a:bodyPr vert="horz" lIns="454941" tIns="37851" rIns="75702" bIns="72790" rtlCol="0" anchor="ctr" anchorCtr="0">
            <a:noAutofit/>
          </a:bodyPr>
          <a:lstStyle>
            <a:lvl1pPr marL="342900" indent="-342900">
              <a:buFontTx/>
              <a:buNone/>
              <a:defRPr lang="en-US" sz="1094" dirty="0">
                <a:solidFill>
                  <a:srgbClr val="424949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B1ED78A0-A56B-4703-A84F-DDB45C4928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12466" y="4882452"/>
            <a:ext cx="5344068" cy="1070462"/>
          </a:xfrm>
          <a:custGeom>
            <a:avLst/>
            <a:gdLst>
              <a:gd name="connsiteX0" fmla="*/ 0 w 2926080"/>
              <a:gd name="connsiteY0" fmla="*/ 1495912 h 1495912"/>
              <a:gd name="connsiteX1" fmla="*/ 449537 w 2926080"/>
              <a:gd name="connsiteY1" fmla="*/ 0 h 1495912"/>
              <a:gd name="connsiteX2" fmla="*/ 2926080 w 2926080"/>
              <a:gd name="connsiteY2" fmla="*/ 0 h 1495912"/>
              <a:gd name="connsiteX3" fmla="*/ 2476543 w 2926080"/>
              <a:gd name="connsiteY3" fmla="*/ 1495912 h 1495912"/>
              <a:gd name="connsiteX4" fmla="*/ 0 w 2926080"/>
              <a:gd name="connsiteY4" fmla="*/ 1495912 h 1495912"/>
              <a:gd name="connsiteX0" fmla="*/ 0 w 2926080"/>
              <a:gd name="connsiteY0" fmla="*/ 1495912 h 1495912"/>
              <a:gd name="connsiteX1" fmla="*/ 449537 w 2926080"/>
              <a:gd name="connsiteY1" fmla="*/ 0 h 1495912"/>
              <a:gd name="connsiteX2" fmla="*/ 2926080 w 2926080"/>
              <a:gd name="connsiteY2" fmla="*/ 0 h 1495912"/>
              <a:gd name="connsiteX3" fmla="*/ 2918503 w 2926080"/>
              <a:gd name="connsiteY3" fmla="*/ 1038712 h 1495912"/>
              <a:gd name="connsiteX4" fmla="*/ 0 w 2926080"/>
              <a:gd name="connsiteY4" fmla="*/ 1495912 h 1495912"/>
              <a:gd name="connsiteX0" fmla="*/ 0 w 2606040"/>
              <a:gd name="connsiteY0" fmla="*/ 1114912 h 1114912"/>
              <a:gd name="connsiteX1" fmla="*/ 129497 w 2606040"/>
              <a:gd name="connsiteY1" fmla="*/ 0 h 1114912"/>
              <a:gd name="connsiteX2" fmla="*/ 2606040 w 2606040"/>
              <a:gd name="connsiteY2" fmla="*/ 0 h 1114912"/>
              <a:gd name="connsiteX3" fmla="*/ 2598463 w 2606040"/>
              <a:gd name="connsiteY3" fmla="*/ 1038712 h 1114912"/>
              <a:gd name="connsiteX4" fmla="*/ 0 w 2606040"/>
              <a:gd name="connsiteY4" fmla="*/ 1114912 h 1114912"/>
              <a:gd name="connsiteX0" fmla="*/ 0 w 2606040"/>
              <a:gd name="connsiteY0" fmla="*/ 1114912 h 1114912"/>
              <a:gd name="connsiteX1" fmla="*/ 921977 w 2606040"/>
              <a:gd name="connsiteY1" fmla="*/ 0 h 1114912"/>
              <a:gd name="connsiteX2" fmla="*/ 2606040 w 2606040"/>
              <a:gd name="connsiteY2" fmla="*/ 0 h 1114912"/>
              <a:gd name="connsiteX3" fmla="*/ 2598463 w 2606040"/>
              <a:gd name="connsiteY3" fmla="*/ 1038712 h 1114912"/>
              <a:gd name="connsiteX4" fmla="*/ 0 w 2606040"/>
              <a:gd name="connsiteY4" fmla="*/ 1114912 h 1114912"/>
              <a:gd name="connsiteX0" fmla="*/ 0 w 2606040"/>
              <a:gd name="connsiteY0" fmla="*/ 1114912 h 1114912"/>
              <a:gd name="connsiteX1" fmla="*/ 441220 w 2606040"/>
              <a:gd name="connsiteY1" fmla="*/ 596328 h 1114912"/>
              <a:gd name="connsiteX2" fmla="*/ 921977 w 2606040"/>
              <a:gd name="connsiteY2" fmla="*/ 0 h 1114912"/>
              <a:gd name="connsiteX3" fmla="*/ 2606040 w 2606040"/>
              <a:gd name="connsiteY3" fmla="*/ 0 h 1114912"/>
              <a:gd name="connsiteX4" fmla="*/ 2598463 w 2606040"/>
              <a:gd name="connsiteY4" fmla="*/ 1038712 h 1114912"/>
              <a:gd name="connsiteX5" fmla="*/ 0 w 2606040"/>
              <a:gd name="connsiteY5" fmla="*/ 1114912 h 1114912"/>
              <a:gd name="connsiteX0" fmla="*/ 0 w 2606040"/>
              <a:gd name="connsiteY0" fmla="*/ 1114912 h 1114912"/>
              <a:gd name="connsiteX1" fmla="*/ 357400 w 2606040"/>
              <a:gd name="connsiteY1" fmla="*/ 916368 h 1114912"/>
              <a:gd name="connsiteX2" fmla="*/ 921977 w 2606040"/>
              <a:gd name="connsiteY2" fmla="*/ 0 h 1114912"/>
              <a:gd name="connsiteX3" fmla="*/ 2606040 w 2606040"/>
              <a:gd name="connsiteY3" fmla="*/ 0 h 1114912"/>
              <a:gd name="connsiteX4" fmla="*/ 2598463 w 2606040"/>
              <a:gd name="connsiteY4" fmla="*/ 1038712 h 1114912"/>
              <a:gd name="connsiteX5" fmla="*/ 0 w 2606040"/>
              <a:gd name="connsiteY5" fmla="*/ 1114912 h 1114912"/>
              <a:gd name="connsiteX0" fmla="*/ 0 w 2606040"/>
              <a:gd name="connsiteY0" fmla="*/ 1114912 h 1114912"/>
              <a:gd name="connsiteX1" fmla="*/ 357400 w 2606040"/>
              <a:gd name="connsiteY1" fmla="*/ 916368 h 1114912"/>
              <a:gd name="connsiteX2" fmla="*/ 174520 w 2606040"/>
              <a:gd name="connsiteY2" fmla="*/ 1015428 h 1114912"/>
              <a:gd name="connsiteX3" fmla="*/ 921977 w 2606040"/>
              <a:gd name="connsiteY3" fmla="*/ 0 h 1114912"/>
              <a:gd name="connsiteX4" fmla="*/ 2606040 w 2606040"/>
              <a:gd name="connsiteY4" fmla="*/ 0 h 1114912"/>
              <a:gd name="connsiteX5" fmla="*/ 2598463 w 2606040"/>
              <a:gd name="connsiteY5" fmla="*/ 1038712 h 1114912"/>
              <a:gd name="connsiteX6" fmla="*/ 0 w 2606040"/>
              <a:gd name="connsiteY6" fmla="*/ 1114912 h 1114912"/>
              <a:gd name="connsiteX0" fmla="*/ 0 w 2606040"/>
              <a:gd name="connsiteY0" fmla="*/ 1114912 h 1114912"/>
              <a:gd name="connsiteX1" fmla="*/ 357400 w 2606040"/>
              <a:gd name="connsiteY1" fmla="*/ 916368 h 1114912"/>
              <a:gd name="connsiteX2" fmla="*/ 428520 w 2606040"/>
              <a:gd name="connsiteY2" fmla="*/ 744495 h 1114912"/>
              <a:gd name="connsiteX3" fmla="*/ 921977 w 2606040"/>
              <a:gd name="connsiteY3" fmla="*/ 0 h 1114912"/>
              <a:gd name="connsiteX4" fmla="*/ 2606040 w 2606040"/>
              <a:gd name="connsiteY4" fmla="*/ 0 h 1114912"/>
              <a:gd name="connsiteX5" fmla="*/ 2598463 w 2606040"/>
              <a:gd name="connsiteY5" fmla="*/ 1038712 h 1114912"/>
              <a:gd name="connsiteX6" fmla="*/ 0 w 2606040"/>
              <a:gd name="connsiteY6" fmla="*/ 1114912 h 1114912"/>
              <a:gd name="connsiteX0" fmla="*/ 0 w 2606040"/>
              <a:gd name="connsiteY0" fmla="*/ 1114912 h 1114912"/>
              <a:gd name="connsiteX1" fmla="*/ 160973 w 2606040"/>
              <a:gd name="connsiteY1" fmla="*/ 1018815 h 1114912"/>
              <a:gd name="connsiteX2" fmla="*/ 357400 w 2606040"/>
              <a:gd name="connsiteY2" fmla="*/ 916368 h 1114912"/>
              <a:gd name="connsiteX3" fmla="*/ 428520 w 2606040"/>
              <a:gd name="connsiteY3" fmla="*/ 744495 h 1114912"/>
              <a:gd name="connsiteX4" fmla="*/ 921977 w 2606040"/>
              <a:gd name="connsiteY4" fmla="*/ 0 h 1114912"/>
              <a:gd name="connsiteX5" fmla="*/ 2606040 w 2606040"/>
              <a:gd name="connsiteY5" fmla="*/ 0 h 1114912"/>
              <a:gd name="connsiteX6" fmla="*/ 2598463 w 2606040"/>
              <a:gd name="connsiteY6" fmla="*/ 1038712 h 1114912"/>
              <a:gd name="connsiteX7" fmla="*/ 0 w 2606040"/>
              <a:gd name="connsiteY7" fmla="*/ 1114912 h 1114912"/>
              <a:gd name="connsiteX0" fmla="*/ 0 w 5342890"/>
              <a:gd name="connsiteY0" fmla="*/ 1070462 h 1070462"/>
              <a:gd name="connsiteX1" fmla="*/ 2897823 w 5342890"/>
              <a:gd name="connsiteY1" fmla="*/ 1018815 h 1070462"/>
              <a:gd name="connsiteX2" fmla="*/ 3094250 w 5342890"/>
              <a:gd name="connsiteY2" fmla="*/ 916368 h 1070462"/>
              <a:gd name="connsiteX3" fmla="*/ 3165370 w 5342890"/>
              <a:gd name="connsiteY3" fmla="*/ 744495 h 1070462"/>
              <a:gd name="connsiteX4" fmla="*/ 3658827 w 5342890"/>
              <a:gd name="connsiteY4" fmla="*/ 0 h 1070462"/>
              <a:gd name="connsiteX5" fmla="*/ 5342890 w 5342890"/>
              <a:gd name="connsiteY5" fmla="*/ 0 h 1070462"/>
              <a:gd name="connsiteX6" fmla="*/ 5335313 w 5342890"/>
              <a:gd name="connsiteY6" fmla="*/ 1038712 h 1070462"/>
              <a:gd name="connsiteX7" fmla="*/ 0 w 5342890"/>
              <a:gd name="connsiteY7" fmla="*/ 1070462 h 1070462"/>
              <a:gd name="connsiteX0" fmla="*/ 4127 w 5347017"/>
              <a:gd name="connsiteY0" fmla="*/ 1070462 h 1070462"/>
              <a:gd name="connsiteX1" fmla="*/ 0 w 5347017"/>
              <a:gd name="connsiteY1" fmla="*/ 987065 h 1070462"/>
              <a:gd name="connsiteX2" fmla="*/ 3098377 w 5347017"/>
              <a:gd name="connsiteY2" fmla="*/ 916368 h 1070462"/>
              <a:gd name="connsiteX3" fmla="*/ 3169497 w 5347017"/>
              <a:gd name="connsiteY3" fmla="*/ 744495 h 1070462"/>
              <a:gd name="connsiteX4" fmla="*/ 3662954 w 5347017"/>
              <a:gd name="connsiteY4" fmla="*/ 0 h 1070462"/>
              <a:gd name="connsiteX5" fmla="*/ 5347017 w 5347017"/>
              <a:gd name="connsiteY5" fmla="*/ 0 h 1070462"/>
              <a:gd name="connsiteX6" fmla="*/ 5339440 w 5347017"/>
              <a:gd name="connsiteY6" fmla="*/ 1038712 h 1070462"/>
              <a:gd name="connsiteX7" fmla="*/ 4127 w 5347017"/>
              <a:gd name="connsiteY7" fmla="*/ 1070462 h 1070462"/>
              <a:gd name="connsiteX0" fmla="*/ 4127 w 5347017"/>
              <a:gd name="connsiteY0" fmla="*/ 1070462 h 1070462"/>
              <a:gd name="connsiteX1" fmla="*/ 0 w 5347017"/>
              <a:gd name="connsiteY1" fmla="*/ 987065 h 1070462"/>
              <a:gd name="connsiteX2" fmla="*/ 3041227 w 5347017"/>
              <a:gd name="connsiteY2" fmla="*/ 973518 h 1070462"/>
              <a:gd name="connsiteX3" fmla="*/ 3169497 w 5347017"/>
              <a:gd name="connsiteY3" fmla="*/ 744495 h 1070462"/>
              <a:gd name="connsiteX4" fmla="*/ 3662954 w 5347017"/>
              <a:gd name="connsiteY4" fmla="*/ 0 h 1070462"/>
              <a:gd name="connsiteX5" fmla="*/ 5347017 w 5347017"/>
              <a:gd name="connsiteY5" fmla="*/ 0 h 1070462"/>
              <a:gd name="connsiteX6" fmla="*/ 5339440 w 5347017"/>
              <a:gd name="connsiteY6" fmla="*/ 1038712 h 1070462"/>
              <a:gd name="connsiteX7" fmla="*/ 4127 w 5347017"/>
              <a:gd name="connsiteY7" fmla="*/ 1070462 h 1070462"/>
              <a:gd name="connsiteX0" fmla="*/ 4127 w 5347017"/>
              <a:gd name="connsiteY0" fmla="*/ 1070462 h 1070462"/>
              <a:gd name="connsiteX1" fmla="*/ 0 w 5347017"/>
              <a:gd name="connsiteY1" fmla="*/ 987065 h 1070462"/>
              <a:gd name="connsiteX2" fmla="*/ 3041227 w 5347017"/>
              <a:gd name="connsiteY2" fmla="*/ 973518 h 1070462"/>
              <a:gd name="connsiteX3" fmla="*/ 3662954 w 5347017"/>
              <a:gd name="connsiteY3" fmla="*/ 0 h 1070462"/>
              <a:gd name="connsiteX4" fmla="*/ 5347017 w 5347017"/>
              <a:gd name="connsiteY4" fmla="*/ 0 h 1070462"/>
              <a:gd name="connsiteX5" fmla="*/ 5339440 w 5347017"/>
              <a:gd name="connsiteY5" fmla="*/ 1038712 h 1070462"/>
              <a:gd name="connsiteX6" fmla="*/ 4127 w 5347017"/>
              <a:gd name="connsiteY6" fmla="*/ 1070462 h 1070462"/>
              <a:gd name="connsiteX0" fmla="*/ 4127 w 5358753"/>
              <a:gd name="connsiteY0" fmla="*/ 1070462 h 1070462"/>
              <a:gd name="connsiteX1" fmla="*/ 0 w 5358753"/>
              <a:gd name="connsiteY1" fmla="*/ 987065 h 1070462"/>
              <a:gd name="connsiteX2" fmla="*/ 3041227 w 5358753"/>
              <a:gd name="connsiteY2" fmla="*/ 973518 h 1070462"/>
              <a:gd name="connsiteX3" fmla="*/ 3662954 w 5358753"/>
              <a:gd name="connsiteY3" fmla="*/ 0 h 1070462"/>
              <a:gd name="connsiteX4" fmla="*/ 5347017 w 5358753"/>
              <a:gd name="connsiteY4" fmla="*/ 0 h 1070462"/>
              <a:gd name="connsiteX5" fmla="*/ 5358490 w 5358753"/>
              <a:gd name="connsiteY5" fmla="*/ 1064112 h 1070462"/>
              <a:gd name="connsiteX6" fmla="*/ 4127 w 5358753"/>
              <a:gd name="connsiteY6" fmla="*/ 1070462 h 1070462"/>
              <a:gd name="connsiteX0" fmla="*/ 0 w 5354626"/>
              <a:gd name="connsiteY0" fmla="*/ 1070462 h 1070462"/>
              <a:gd name="connsiteX1" fmla="*/ 4926 w 5354626"/>
              <a:gd name="connsiteY1" fmla="*/ 987065 h 1070462"/>
              <a:gd name="connsiteX2" fmla="*/ 3037100 w 5354626"/>
              <a:gd name="connsiteY2" fmla="*/ 973518 h 1070462"/>
              <a:gd name="connsiteX3" fmla="*/ 3658827 w 5354626"/>
              <a:gd name="connsiteY3" fmla="*/ 0 h 1070462"/>
              <a:gd name="connsiteX4" fmla="*/ 5342890 w 5354626"/>
              <a:gd name="connsiteY4" fmla="*/ 0 h 1070462"/>
              <a:gd name="connsiteX5" fmla="*/ 5354363 w 5354626"/>
              <a:gd name="connsiteY5" fmla="*/ 1064112 h 1070462"/>
              <a:gd name="connsiteX6" fmla="*/ 0 w 5354626"/>
              <a:gd name="connsiteY6" fmla="*/ 1070462 h 1070462"/>
              <a:gd name="connsiteX0" fmla="*/ 1109 w 5349700"/>
              <a:gd name="connsiteY0" fmla="*/ 1070462 h 1070462"/>
              <a:gd name="connsiteX1" fmla="*/ 0 w 5349700"/>
              <a:gd name="connsiteY1" fmla="*/ 987065 h 1070462"/>
              <a:gd name="connsiteX2" fmla="*/ 3032174 w 5349700"/>
              <a:gd name="connsiteY2" fmla="*/ 973518 h 1070462"/>
              <a:gd name="connsiteX3" fmla="*/ 3653901 w 5349700"/>
              <a:gd name="connsiteY3" fmla="*/ 0 h 1070462"/>
              <a:gd name="connsiteX4" fmla="*/ 5337964 w 5349700"/>
              <a:gd name="connsiteY4" fmla="*/ 0 h 1070462"/>
              <a:gd name="connsiteX5" fmla="*/ 5349437 w 5349700"/>
              <a:gd name="connsiteY5" fmla="*/ 1064112 h 1070462"/>
              <a:gd name="connsiteX6" fmla="*/ 1109 w 5349700"/>
              <a:gd name="connsiteY6" fmla="*/ 1070462 h 1070462"/>
              <a:gd name="connsiteX0" fmla="*/ 533933 w 5882524"/>
              <a:gd name="connsiteY0" fmla="*/ 1070462 h 1070474"/>
              <a:gd name="connsiteX1" fmla="*/ 532824 w 5882524"/>
              <a:gd name="connsiteY1" fmla="*/ 987065 h 1070474"/>
              <a:gd name="connsiteX2" fmla="*/ 3564998 w 5882524"/>
              <a:gd name="connsiteY2" fmla="*/ 973518 h 1070474"/>
              <a:gd name="connsiteX3" fmla="*/ 4186725 w 5882524"/>
              <a:gd name="connsiteY3" fmla="*/ 0 h 1070474"/>
              <a:gd name="connsiteX4" fmla="*/ 5870788 w 5882524"/>
              <a:gd name="connsiteY4" fmla="*/ 0 h 1070474"/>
              <a:gd name="connsiteX5" fmla="*/ 5882261 w 5882524"/>
              <a:gd name="connsiteY5" fmla="*/ 1064112 h 1070474"/>
              <a:gd name="connsiteX6" fmla="*/ 533933 w 5882524"/>
              <a:gd name="connsiteY6" fmla="*/ 1070462 h 1070474"/>
              <a:gd name="connsiteX0" fmla="*/ 1109 w 5349700"/>
              <a:gd name="connsiteY0" fmla="*/ 1070462 h 1070462"/>
              <a:gd name="connsiteX1" fmla="*/ 0 w 5349700"/>
              <a:gd name="connsiteY1" fmla="*/ 987065 h 1070462"/>
              <a:gd name="connsiteX2" fmla="*/ 3032174 w 5349700"/>
              <a:gd name="connsiteY2" fmla="*/ 973518 h 1070462"/>
              <a:gd name="connsiteX3" fmla="*/ 3653901 w 5349700"/>
              <a:gd name="connsiteY3" fmla="*/ 0 h 1070462"/>
              <a:gd name="connsiteX4" fmla="*/ 5337964 w 5349700"/>
              <a:gd name="connsiteY4" fmla="*/ 0 h 1070462"/>
              <a:gd name="connsiteX5" fmla="*/ 5349437 w 5349700"/>
              <a:gd name="connsiteY5" fmla="*/ 1064112 h 1070462"/>
              <a:gd name="connsiteX6" fmla="*/ 1109 w 5349700"/>
              <a:gd name="connsiteY6" fmla="*/ 1070462 h 1070462"/>
              <a:gd name="connsiteX0" fmla="*/ 392406 w 5740997"/>
              <a:gd name="connsiteY0" fmla="*/ 1070462 h 1070462"/>
              <a:gd name="connsiteX1" fmla="*/ 403522 w 5740997"/>
              <a:gd name="connsiteY1" fmla="*/ 987065 h 1070462"/>
              <a:gd name="connsiteX2" fmla="*/ 3423471 w 5740997"/>
              <a:gd name="connsiteY2" fmla="*/ 973518 h 1070462"/>
              <a:gd name="connsiteX3" fmla="*/ 4045198 w 5740997"/>
              <a:gd name="connsiteY3" fmla="*/ 0 h 1070462"/>
              <a:gd name="connsiteX4" fmla="*/ 5729261 w 5740997"/>
              <a:gd name="connsiteY4" fmla="*/ 0 h 1070462"/>
              <a:gd name="connsiteX5" fmla="*/ 5740734 w 5740997"/>
              <a:gd name="connsiteY5" fmla="*/ 1064112 h 1070462"/>
              <a:gd name="connsiteX6" fmla="*/ 392406 w 5740997"/>
              <a:gd name="connsiteY6" fmla="*/ 1070462 h 1070462"/>
              <a:gd name="connsiteX0" fmla="*/ 392406 w 5740997"/>
              <a:gd name="connsiteY0" fmla="*/ 1070462 h 1070462"/>
              <a:gd name="connsiteX1" fmla="*/ 403522 w 5740997"/>
              <a:gd name="connsiteY1" fmla="*/ 987065 h 1070462"/>
              <a:gd name="connsiteX2" fmla="*/ 3423471 w 5740997"/>
              <a:gd name="connsiteY2" fmla="*/ 973518 h 1070462"/>
              <a:gd name="connsiteX3" fmla="*/ 4045198 w 5740997"/>
              <a:gd name="connsiteY3" fmla="*/ 0 h 1070462"/>
              <a:gd name="connsiteX4" fmla="*/ 5729261 w 5740997"/>
              <a:gd name="connsiteY4" fmla="*/ 0 h 1070462"/>
              <a:gd name="connsiteX5" fmla="*/ 5740734 w 5740997"/>
              <a:gd name="connsiteY5" fmla="*/ 1064112 h 1070462"/>
              <a:gd name="connsiteX6" fmla="*/ 392406 w 5740997"/>
              <a:gd name="connsiteY6" fmla="*/ 1070462 h 1070462"/>
              <a:gd name="connsiteX0" fmla="*/ 393660 w 5737361"/>
              <a:gd name="connsiteY0" fmla="*/ 1070462 h 1070462"/>
              <a:gd name="connsiteX1" fmla="*/ 399886 w 5737361"/>
              <a:gd name="connsiteY1" fmla="*/ 987065 h 1070462"/>
              <a:gd name="connsiteX2" fmla="*/ 3419835 w 5737361"/>
              <a:gd name="connsiteY2" fmla="*/ 973518 h 1070462"/>
              <a:gd name="connsiteX3" fmla="*/ 4041562 w 5737361"/>
              <a:gd name="connsiteY3" fmla="*/ 0 h 1070462"/>
              <a:gd name="connsiteX4" fmla="*/ 5725625 w 5737361"/>
              <a:gd name="connsiteY4" fmla="*/ 0 h 1070462"/>
              <a:gd name="connsiteX5" fmla="*/ 5737098 w 5737361"/>
              <a:gd name="connsiteY5" fmla="*/ 1064112 h 1070462"/>
              <a:gd name="connsiteX6" fmla="*/ 393660 w 5737361"/>
              <a:gd name="connsiteY6" fmla="*/ 1070462 h 1070462"/>
              <a:gd name="connsiteX0" fmla="*/ 0 w 5343701"/>
              <a:gd name="connsiteY0" fmla="*/ 1070462 h 1070462"/>
              <a:gd name="connsiteX1" fmla="*/ 6226 w 5343701"/>
              <a:gd name="connsiteY1" fmla="*/ 987065 h 1070462"/>
              <a:gd name="connsiteX2" fmla="*/ 3026175 w 5343701"/>
              <a:gd name="connsiteY2" fmla="*/ 973518 h 1070462"/>
              <a:gd name="connsiteX3" fmla="*/ 3647902 w 5343701"/>
              <a:gd name="connsiteY3" fmla="*/ 0 h 1070462"/>
              <a:gd name="connsiteX4" fmla="*/ 5331965 w 5343701"/>
              <a:gd name="connsiteY4" fmla="*/ 0 h 1070462"/>
              <a:gd name="connsiteX5" fmla="*/ 5343438 w 5343701"/>
              <a:gd name="connsiteY5" fmla="*/ 1064112 h 1070462"/>
              <a:gd name="connsiteX6" fmla="*/ 0 w 5343701"/>
              <a:gd name="connsiteY6" fmla="*/ 1070462 h 1070462"/>
              <a:gd name="connsiteX0" fmla="*/ 395463 w 5739164"/>
              <a:gd name="connsiteY0" fmla="*/ 1070462 h 1070462"/>
              <a:gd name="connsiteX1" fmla="*/ 396799 w 5739164"/>
              <a:gd name="connsiteY1" fmla="*/ 984620 h 1070462"/>
              <a:gd name="connsiteX2" fmla="*/ 3421638 w 5739164"/>
              <a:gd name="connsiteY2" fmla="*/ 973518 h 1070462"/>
              <a:gd name="connsiteX3" fmla="*/ 4043365 w 5739164"/>
              <a:gd name="connsiteY3" fmla="*/ 0 h 1070462"/>
              <a:gd name="connsiteX4" fmla="*/ 5727428 w 5739164"/>
              <a:gd name="connsiteY4" fmla="*/ 0 h 1070462"/>
              <a:gd name="connsiteX5" fmla="*/ 5738901 w 5739164"/>
              <a:gd name="connsiteY5" fmla="*/ 1064112 h 1070462"/>
              <a:gd name="connsiteX6" fmla="*/ 395463 w 5739164"/>
              <a:gd name="connsiteY6" fmla="*/ 1070462 h 1070462"/>
              <a:gd name="connsiteX0" fmla="*/ 395463 w 5739164"/>
              <a:gd name="connsiteY0" fmla="*/ 1070462 h 1070462"/>
              <a:gd name="connsiteX1" fmla="*/ 396799 w 5739164"/>
              <a:gd name="connsiteY1" fmla="*/ 987065 h 1070462"/>
              <a:gd name="connsiteX2" fmla="*/ 3421638 w 5739164"/>
              <a:gd name="connsiteY2" fmla="*/ 973518 h 1070462"/>
              <a:gd name="connsiteX3" fmla="*/ 4043365 w 5739164"/>
              <a:gd name="connsiteY3" fmla="*/ 0 h 1070462"/>
              <a:gd name="connsiteX4" fmla="*/ 5727428 w 5739164"/>
              <a:gd name="connsiteY4" fmla="*/ 0 h 1070462"/>
              <a:gd name="connsiteX5" fmla="*/ 5738901 w 5739164"/>
              <a:gd name="connsiteY5" fmla="*/ 1064112 h 1070462"/>
              <a:gd name="connsiteX6" fmla="*/ 395463 w 5739164"/>
              <a:gd name="connsiteY6" fmla="*/ 1070462 h 1070462"/>
              <a:gd name="connsiteX0" fmla="*/ 532222 w 5875923"/>
              <a:gd name="connsiteY0" fmla="*/ 1070462 h 1070462"/>
              <a:gd name="connsiteX1" fmla="*/ 533558 w 5875923"/>
              <a:gd name="connsiteY1" fmla="*/ 987065 h 1070462"/>
              <a:gd name="connsiteX2" fmla="*/ 3558397 w 5875923"/>
              <a:gd name="connsiteY2" fmla="*/ 973518 h 1070462"/>
              <a:gd name="connsiteX3" fmla="*/ 4180124 w 5875923"/>
              <a:gd name="connsiteY3" fmla="*/ 0 h 1070462"/>
              <a:gd name="connsiteX4" fmla="*/ 5864187 w 5875923"/>
              <a:gd name="connsiteY4" fmla="*/ 0 h 1070462"/>
              <a:gd name="connsiteX5" fmla="*/ 5875660 w 5875923"/>
              <a:gd name="connsiteY5" fmla="*/ 1064112 h 1070462"/>
              <a:gd name="connsiteX6" fmla="*/ 532222 w 5875923"/>
              <a:gd name="connsiteY6" fmla="*/ 1070462 h 1070462"/>
              <a:gd name="connsiteX0" fmla="*/ 0 w 5343701"/>
              <a:gd name="connsiteY0" fmla="*/ 1070462 h 1070462"/>
              <a:gd name="connsiteX1" fmla="*/ 1336 w 5343701"/>
              <a:gd name="connsiteY1" fmla="*/ 987065 h 1070462"/>
              <a:gd name="connsiteX2" fmla="*/ 3026175 w 5343701"/>
              <a:gd name="connsiteY2" fmla="*/ 973518 h 1070462"/>
              <a:gd name="connsiteX3" fmla="*/ 3647902 w 5343701"/>
              <a:gd name="connsiteY3" fmla="*/ 0 h 1070462"/>
              <a:gd name="connsiteX4" fmla="*/ 5331965 w 5343701"/>
              <a:gd name="connsiteY4" fmla="*/ 0 h 1070462"/>
              <a:gd name="connsiteX5" fmla="*/ 5343438 w 5343701"/>
              <a:gd name="connsiteY5" fmla="*/ 1064112 h 1070462"/>
              <a:gd name="connsiteX6" fmla="*/ 0 w 5343701"/>
              <a:gd name="connsiteY6" fmla="*/ 1070462 h 1070462"/>
              <a:gd name="connsiteX0" fmla="*/ 0 w 5344068"/>
              <a:gd name="connsiteY0" fmla="*/ 1070462 h 1070462"/>
              <a:gd name="connsiteX1" fmla="*/ 1336 w 5344068"/>
              <a:gd name="connsiteY1" fmla="*/ 987065 h 1070462"/>
              <a:gd name="connsiteX2" fmla="*/ 3026175 w 5344068"/>
              <a:gd name="connsiteY2" fmla="*/ 973518 h 1070462"/>
              <a:gd name="connsiteX3" fmla="*/ 3647902 w 5344068"/>
              <a:gd name="connsiteY3" fmla="*/ 0 h 1070462"/>
              <a:gd name="connsiteX4" fmla="*/ 5342445 w 5344068"/>
              <a:gd name="connsiteY4" fmla="*/ 0 h 1070462"/>
              <a:gd name="connsiteX5" fmla="*/ 5343438 w 5344068"/>
              <a:gd name="connsiteY5" fmla="*/ 1064112 h 1070462"/>
              <a:gd name="connsiteX6" fmla="*/ 0 w 5344068"/>
              <a:gd name="connsiteY6" fmla="*/ 1070462 h 1070462"/>
              <a:gd name="connsiteX0" fmla="*/ 395463 w 5739531"/>
              <a:gd name="connsiteY0" fmla="*/ 1070462 h 1070462"/>
              <a:gd name="connsiteX1" fmla="*/ 396799 w 5739531"/>
              <a:gd name="connsiteY1" fmla="*/ 983923 h 1070462"/>
              <a:gd name="connsiteX2" fmla="*/ 3421638 w 5739531"/>
              <a:gd name="connsiteY2" fmla="*/ 973518 h 1070462"/>
              <a:gd name="connsiteX3" fmla="*/ 4043365 w 5739531"/>
              <a:gd name="connsiteY3" fmla="*/ 0 h 1070462"/>
              <a:gd name="connsiteX4" fmla="*/ 5737908 w 5739531"/>
              <a:gd name="connsiteY4" fmla="*/ 0 h 1070462"/>
              <a:gd name="connsiteX5" fmla="*/ 5738901 w 5739531"/>
              <a:gd name="connsiteY5" fmla="*/ 1064112 h 1070462"/>
              <a:gd name="connsiteX6" fmla="*/ 395463 w 5739531"/>
              <a:gd name="connsiteY6" fmla="*/ 1070462 h 1070462"/>
              <a:gd name="connsiteX0" fmla="*/ 395463 w 5739531"/>
              <a:gd name="connsiteY0" fmla="*/ 1070462 h 1070462"/>
              <a:gd name="connsiteX1" fmla="*/ 396799 w 5739531"/>
              <a:gd name="connsiteY1" fmla="*/ 974496 h 1070462"/>
              <a:gd name="connsiteX2" fmla="*/ 3421638 w 5739531"/>
              <a:gd name="connsiteY2" fmla="*/ 973518 h 1070462"/>
              <a:gd name="connsiteX3" fmla="*/ 4043365 w 5739531"/>
              <a:gd name="connsiteY3" fmla="*/ 0 h 1070462"/>
              <a:gd name="connsiteX4" fmla="*/ 5737908 w 5739531"/>
              <a:gd name="connsiteY4" fmla="*/ 0 h 1070462"/>
              <a:gd name="connsiteX5" fmla="*/ 5738901 w 5739531"/>
              <a:gd name="connsiteY5" fmla="*/ 1064112 h 1070462"/>
              <a:gd name="connsiteX6" fmla="*/ 395463 w 5739531"/>
              <a:gd name="connsiteY6" fmla="*/ 1070462 h 1070462"/>
              <a:gd name="connsiteX0" fmla="*/ 0 w 5344068"/>
              <a:gd name="connsiteY0" fmla="*/ 1070462 h 1070462"/>
              <a:gd name="connsiteX1" fmla="*/ 1336 w 5344068"/>
              <a:gd name="connsiteY1" fmla="*/ 974496 h 1070462"/>
              <a:gd name="connsiteX2" fmla="*/ 3026175 w 5344068"/>
              <a:gd name="connsiteY2" fmla="*/ 973518 h 1070462"/>
              <a:gd name="connsiteX3" fmla="*/ 3647902 w 5344068"/>
              <a:gd name="connsiteY3" fmla="*/ 0 h 1070462"/>
              <a:gd name="connsiteX4" fmla="*/ 5342445 w 5344068"/>
              <a:gd name="connsiteY4" fmla="*/ 0 h 1070462"/>
              <a:gd name="connsiteX5" fmla="*/ 5343438 w 5344068"/>
              <a:gd name="connsiteY5" fmla="*/ 1064112 h 1070462"/>
              <a:gd name="connsiteX6" fmla="*/ 0 w 5344068"/>
              <a:gd name="connsiteY6" fmla="*/ 1070462 h 107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44068" h="1070462">
                <a:moveTo>
                  <a:pt x="0" y="1070462"/>
                </a:moveTo>
                <a:cubicBezTo>
                  <a:pt x="445" y="1038473"/>
                  <a:pt x="891" y="1006485"/>
                  <a:pt x="1336" y="974496"/>
                </a:cubicBezTo>
                <a:lnTo>
                  <a:pt x="3026175" y="973518"/>
                </a:lnTo>
                <a:lnTo>
                  <a:pt x="3647902" y="0"/>
                </a:lnTo>
                <a:lnTo>
                  <a:pt x="5342445" y="0"/>
                </a:lnTo>
                <a:cubicBezTo>
                  <a:pt x="5339919" y="346237"/>
                  <a:pt x="5345964" y="717875"/>
                  <a:pt x="5343438" y="1064112"/>
                </a:cubicBezTo>
                <a:lnTo>
                  <a:pt x="0" y="1070462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>
            <a:lvl1pPr marL="0" indent="0">
              <a:buNone/>
              <a:defRPr lang="en-US" sz="1094" dirty="0">
                <a:solidFill>
                  <a:schemeClr val="bg1"/>
                </a:solidFill>
                <a:latin typeface="PTCRaleway" panose="020B0503030101060003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EBEE7B-E80B-4767-8B19-9478781C6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5700" y="690485"/>
            <a:ext cx="5486400" cy="369332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add title – keep it brief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5E310E-4680-4C73-838C-098522BD39DD}"/>
              </a:ext>
            </a:extLst>
          </p:cNvPr>
          <p:cNvSpPr/>
          <p:nvPr userDrawn="1"/>
        </p:nvSpPr>
        <p:spPr>
          <a:xfrm>
            <a:off x="6235700" y="389410"/>
            <a:ext cx="955563" cy="45719"/>
          </a:xfrm>
          <a:prstGeom prst="rect">
            <a:avLst/>
          </a:prstGeom>
          <a:solidFill>
            <a:srgbClr val="5AB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6A1FBE7-9A49-4893-BE73-C040CC83491F}"/>
              </a:ext>
            </a:extLst>
          </p:cNvPr>
          <p:cNvGrpSpPr/>
          <p:nvPr userDrawn="1"/>
        </p:nvGrpSpPr>
        <p:grpSpPr>
          <a:xfrm flipH="1" flipV="1">
            <a:off x="5879755" y="2706256"/>
            <a:ext cx="152274" cy="3960685"/>
            <a:chOff x="5814441" y="100216"/>
            <a:chExt cx="152274" cy="3960685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2D94A2C-76F2-4901-9BC7-CD95D5D65BCA}"/>
                </a:ext>
              </a:extLst>
            </p:cNvPr>
            <p:cNvSpPr/>
            <p:nvPr userDrawn="1"/>
          </p:nvSpPr>
          <p:spPr>
            <a:xfrm rot="5400000" flipH="1">
              <a:off x="4300442" y="1617453"/>
              <a:ext cx="3168650" cy="140652"/>
            </a:xfrm>
            <a:custGeom>
              <a:avLst/>
              <a:gdLst>
                <a:gd name="connsiteX0" fmla="*/ 0 w 3168650"/>
                <a:gd name="connsiteY0" fmla="*/ 140653 h 140652"/>
                <a:gd name="connsiteX1" fmla="*/ 143446 w 3168650"/>
                <a:gd name="connsiteY1" fmla="*/ 0 h 140652"/>
                <a:gd name="connsiteX2" fmla="*/ 3168650 w 3168650"/>
                <a:gd name="connsiteY2" fmla="*/ 0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68650" h="140652">
                  <a:moveTo>
                    <a:pt x="0" y="140653"/>
                  </a:moveTo>
                  <a:lnTo>
                    <a:pt x="143446" y="0"/>
                  </a:lnTo>
                  <a:lnTo>
                    <a:pt x="3168650" y="0"/>
                  </a:lnTo>
                </a:path>
              </a:pathLst>
            </a:custGeom>
            <a:noFill/>
            <a:ln w="31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838DB7B-C890-45AE-BA34-E7001C6689B7}"/>
                </a:ext>
              </a:extLst>
            </p:cNvPr>
            <p:cNvSpPr/>
            <p:nvPr userDrawn="1"/>
          </p:nvSpPr>
          <p:spPr>
            <a:xfrm rot="5400000" flipH="1">
              <a:off x="5894038" y="42209"/>
              <a:ext cx="6350" cy="122364"/>
            </a:xfrm>
            <a:custGeom>
              <a:avLst/>
              <a:gdLst>
                <a:gd name="connsiteX0" fmla="*/ 0 w 6350"/>
                <a:gd name="connsiteY0" fmla="*/ 122364 h 122364"/>
                <a:gd name="connsiteX1" fmla="*/ 0 w 6350"/>
                <a:gd name="connsiteY1" fmla="*/ 0 h 12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0" h="122364">
                  <a:moveTo>
                    <a:pt x="0" y="12236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rgbClr val="6FBE4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1872235-911B-47B8-8050-8E592E13782F}"/>
                </a:ext>
              </a:extLst>
            </p:cNvPr>
            <p:cNvSpPr/>
            <p:nvPr userDrawn="1"/>
          </p:nvSpPr>
          <p:spPr>
            <a:xfrm rot="5400000" flipH="1">
              <a:off x="5839080" y="187847"/>
              <a:ext cx="43688" cy="43687"/>
            </a:xfrm>
            <a:custGeom>
              <a:avLst/>
              <a:gdLst>
                <a:gd name="connsiteX0" fmla="*/ 0 w 43688"/>
                <a:gd name="connsiteY0" fmla="*/ 0 h 43687"/>
                <a:gd name="connsiteX1" fmla="*/ 43688 w 43688"/>
                <a:gd name="connsiteY1" fmla="*/ 0 h 43687"/>
                <a:gd name="connsiteX2" fmla="*/ 43688 w 43688"/>
                <a:gd name="connsiteY2" fmla="*/ 43688 h 43687"/>
                <a:gd name="connsiteX3" fmla="*/ 0 w 43688"/>
                <a:gd name="connsiteY3" fmla="*/ 43688 h 4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88" h="43687">
                  <a:moveTo>
                    <a:pt x="0" y="0"/>
                  </a:moveTo>
                  <a:lnTo>
                    <a:pt x="43688" y="0"/>
                  </a:lnTo>
                  <a:lnTo>
                    <a:pt x="43688" y="43688"/>
                  </a:lnTo>
                  <a:lnTo>
                    <a:pt x="0" y="43688"/>
                  </a:lnTo>
                  <a:close/>
                </a:path>
              </a:pathLst>
            </a:custGeom>
            <a:noFill/>
            <a:ln w="3175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F132B46-A4BE-4B5A-8EC2-40AF06B0B9F1}"/>
                </a:ext>
              </a:extLst>
            </p:cNvPr>
            <p:cNvSpPr/>
            <p:nvPr userDrawn="1"/>
          </p:nvSpPr>
          <p:spPr>
            <a:xfrm rot="5400000" flipH="1">
              <a:off x="5824887" y="232582"/>
              <a:ext cx="254063" cy="6350"/>
            </a:xfrm>
            <a:custGeom>
              <a:avLst/>
              <a:gdLst>
                <a:gd name="connsiteX0" fmla="*/ 0 w 254063"/>
                <a:gd name="connsiteY0" fmla="*/ 0 h 6350"/>
                <a:gd name="connsiteX1" fmla="*/ 254064 w 254063"/>
                <a:gd name="connsiteY1" fmla="*/ 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063" h="6350">
                  <a:moveTo>
                    <a:pt x="0" y="0"/>
                  </a:moveTo>
                  <a:lnTo>
                    <a:pt x="254064" y="0"/>
                  </a:lnTo>
                </a:path>
              </a:pathLst>
            </a:custGeom>
            <a:ln w="19050" cap="flat">
              <a:solidFill>
                <a:srgbClr val="6FBE4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grpSp>
          <p:nvGrpSpPr>
            <p:cNvPr id="65" name="Graphic 42">
              <a:extLst>
                <a:ext uri="{FF2B5EF4-FFF2-40B4-BE49-F238E27FC236}">
                  <a16:creationId xmlns:a16="http://schemas.microsoft.com/office/drawing/2014/main" id="{46262E16-46F5-4AA1-B76D-0A7704A23781}"/>
                </a:ext>
              </a:extLst>
            </p:cNvPr>
            <p:cNvGrpSpPr/>
            <p:nvPr userDrawn="1"/>
          </p:nvGrpSpPr>
          <p:grpSpPr>
            <a:xfrm rot="5400000" flipH="1">
              <a:off x="5485925" y="3580111"/>
              <a:ext cx="895032" cy="66548"/>
              <a:chOff x="7926578" y="441451"/>
              <a:chExt cx="895032" cy="66548"/>
            </a:xfrm>
            <a:solidFill>
              <a:srgbClr val="75BF43">
                <a:alpha val="57000"/>
              </a:srgbClr>
            </a:solidFill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D267C4D-17F7-4C39-BBD4-3D66066F6FE0}"/>
                  </a:ext>
                </a:extLst>
              </p:cNvPr>
              <p:cNvSpPr/>
              <p:nvPr/>
            </p:nvSpPr>
            <p:spPr>
              <a:xfrm>
                <a:off x="8479726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61D1A02-D2E1-4370-AF43-F76B14915843}"/>
                  </a:ext>
                </a:extLst>
              </p:cNvPr>
              <p:cNvSpPr/>
              <p:nvPr/>
            </p:nvSpPr>
            <p:spPr>
              <a:xfrm>
                <a:off x="8437181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7FB1973-B26D-49BE-807B-94562EF98491}"/>
                  </a:ext>
                </a:extLst>
              </p:cNvPr>
              <p:cNvSpPr/>
              <p:nvPr/>
            </p:nvSpPr>
            <p:spPr>
              <a:xfrm>
                <a:off x="8394636" y="441451"/>
                <a:ext cx="89281" cy="66548"/>
              </a:xfrm>
              <a:custGeom>
                <a:avLst/>
                <a:gdLst>
                  <a:gd name="connsiteX0" fmla="*/ 68707 w 89281"/>
                  <a:gd name="connsiteY0" fmla="*/ 0 h 66548"/>
                  <a:gd name="connsiteX1" fmla="*/ 0 w 89281"/>
                  <a:gd name="connsiteY1" fmla="*/ 66548 h 66548"/>
                  <a:gd name="connsiteX2" fmla="*/ 20574 w 89281"/>
                  <a:gd name="connsiteY2" fmla="*/ 66548 h 66548"/>
                  <a:gd name="connsiteX3" fmla="*/ 89281 w 89281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1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8790BCE-1A2F-4455-9398-979CFA962EEB}"/>
                  </a:ext>
                </a:extLst>
              </p:cNvPr>
              <p:cNvSpPr/>
              <p:nvPr/>
            </p:nvSpPr>
            <p:spPr>
              <a:xfrm>
                <a:off x="8352091" y="441451"/>
                <a:ext cx="89280" cy="66548"/>
              </a:xfrm>
              <a:custGeom>
                <a:avLst/>
                <a:gdLst>
                  <a:gd name="connsiteX0" fmla="*/ 68707 w 89280"/>
                  <a:gd name="connsiteY0" fmla="*/ 0 h 66548"/>
                  <a:gd name="connsiteX1" fmla="*/ 0 w 89280"/>
                  <a:gd name="connsiteY1" fmla="*/ 66548 h 66548"/>
                  <a:gd name="connsiteX2" fmla="*/ 20574 w 89280"/>
                  <a:gd name="connsiteY2" fmla="*/ 66548 h 66548"/>
                  <a:gd name="connsiteX3" fmla="*/ 89281 w 89280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0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07CF01A5-76D0-443F-B853-B3E6ABD28894}"/>
                  </a:ext>
                </a:extLst>
              </p:cNvPr>
              <p:cNvSpPr/>
              <p:nvPr/>
            </p:nvSpPr>
            <p:spPr>
              <a:xfrm>
                <a:off x="8139303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2B9AF3D-585E-4458-82FF-6D6F42A2D8D3}"/>
                  </a:ext>
                </a:extLst>
              </p:cNvPr>
              <p:cNvSpPr/>
              <p:nvPr/>
            </p:nvSpPr>
            <p:spPr>
              <a:xfrm>
                <a:off x="8181847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135D2F3-9B53-4DF3-84DD-20FEDAC316C4}"/>
                  </a:ext>
                </a:extLst>
              </p:cNvPr>
              <p:cNvSpPr/>
              <p:nvPr/>
            </p:nvSpPr>
            <p:spPr>
              <a:xfrm>
                <a:off x="8267001" y="441451"/>
                <a:ext cx="89280" cy="66548"/>
              </a:xfrm>
              <a:custGeom>
                <a:avLst/>
                <a:gdLst>
                  <a:gd name="connsiteX0" fmla="*/ 68643 w 89280"/>
                  <a:gd name="connsiteY0" fmla="*/ 0 h 66548"/>
                  <a:gd name="connsiteX1" fmla="*/ 0 w 89280"/>
                  <a:gd name="connsiteY1" fmla="*/ 66548 h 66548"/>
                  <a:gd name="connsiteX2" fmla="*/ 20574 w 89280"/>
                  <a:gd name="connsiteY2" fmla="*/ 66548 h 66548"/>
                  <a:gd name="connsiteX3" fmla="*/ 89281 w 89280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0" h="66548">
                    <a:moveTo>
                      <a:pt x="68643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C275E23-A864-4ADA-93D6-5EDEF8DE705D}"/>
                  </a:ext>
                </a:extLst>
              </p:cNvPr>
              <p:cNvSpPr/>
              <p:nvPr/>
            </p:nvSpPr>
            <p:spPr>
              <a:xfrm>
                <a:off x="8224393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6375D51-FE4B-4033-BD62-0DD5064071C1}"/>
                  </a:ext>
                </a:extLst>
              </p:cNvPr>
              <p:cNvSpPr/>
              <p:nvPr/>
            </p:nvSpPr>
            <p:spPr>
              <a:xfrm>
                <a:off x="8309546" y="441451"/>
                <a:ext cx="89281" cy="66548"/>
              </a:xfrm>
              <a:custGeom>
                <a:avLst/>
                <a:gdLst>
                  <a:gd name="connsiteX0" fmla="*/ 68644 w 89281"/>
                  <a:gd name="connsiteY0" fmla="*/ 0 h 66548"/>
                  <a:gd name="connsiteX1" fmla="*/ 0 w 89281"/>
                  <a:gd name="connsiteY1" fmla="*/ 66548 h 66548"/>
                  <a:gd name="connsiteX2" fmla="*/ 20574 w 89281"/>
                  <a:gd name="connsiteY2" fmla="*/ 66548 h 66548"/>
                  <a:gd name="connsiteX3" fmla="*/ 89281 w 89281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1" h="66548">
                    <a:moveTo>
                      <a:pt x="68644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6C6C0CD-A604-438E-8D88-066E333C2977}"/>
                  </a:ext>
                </a:extLst>
              </p:cNvPr>
              <p:cNvSpPr/>
              <p:nvPr/>
            </p:nvSpPr>
            <p:spPr>
              <a:xfrm>
                <a:off x="8522271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D479109-6DB0-49C3-AB38-D55B446F8F86}"/>
                  </a:ext>
                </a:extLst>
              </p:cNvPr>
              <p:cNvSpPr/>
              <p:nvPr/>
            </p:nvSpPr>
            <p:spPr>
              <a:xfrm>
                <a:off x="8693975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E62C9AB-022D-489B-A496-77D465DD7ED0}"/>
                  </a:ext>
                </a:extLst>
              </p:cNvPr>
              <p:cNvSpPr/>
              <p:nvPr/>
            </p:nvSpPr>
            <p:spPr>
              <a:xfrm>
                <a:off x="8821610" y="508000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1DEDD2C-6313-4BBA-BF2C-B48404513035}"/>
                  </a:ext>
                </a:extLst>
              </p:cNvPr>
              <p:cNvSpPr/>
              <p:nvPr/>
            </p:nvSpPr>
            <p:spPr>
              <a:xfrm>
                <a:off x="8564816" y="441451"/>
                <a:ext cx="90868" cy="66548"/>
              </a:xfrm>
              <a:custGeom>
                <a:avLst/>
                <a:gdLst>
                  <a:gd name="connsiteX0" fmla="*/ 68707 w 90868"/>
                  <a:gd name="connsiteY0" fmla="*/ 0 h 66548"/>
                  <a:gd name="connsiteX1" fmla="*/ 0 w 90868"/>
                  <a:gd name="connsiteY1" fmla="*/ 66548 h 66548"/>
                  <a:gd name="connsiteX2" fmla="*/ 22161 w 90868"/>
                  <a:gd name="connsiteY2" fmla="*/ 66548 h 66548"/>
                  <a:gd name="connsiteX3" fmla="*/ 90868 w 90868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68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2161" y="66548"/>
                    </a:lnTo>
                    <a:lnTo>
                      <a:pt x="90868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3547A99-99CF-40B0-AC54-A09C351E7EBD}"/>
                  </a:ext>
                </a:extLst>
              </p:cNvPr>
              <p:cNvSpPr/>
              <p:nvPr/>
            </p:nvSpPr>
            <p:spPr>
              <a:xfrm>
                <a:off x="8651430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2E9619F-2DC2-45F2-9CE3-8D7A1DB7F9D6}"/>
                  </a:ext>
                </a:extLst>
              </p:cNvPr>
              <p:cNvSpPr/>
              <p:nvPr/>
            </p:nvSpPr>
            <p:spPr>
              <a:xfrm>
                <a:off x="8608885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45EA573-CE75-4E5A-BEDB-226A1D190A61}"/>
                  </a:ext>
                </a:extLst>
              </p:cNvPr>
              <p:cNvSpPr/>
              <p:nvPr/>
            </p:nvSpPr>
            <p:spPr>
              <a:xfrm>
                <a:off x="8096757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8B37F39-FCE2-44C2-8BB7-DD3FF3CE5B27}"/>
                  </a:ext>
                </a:extLst>
              </p:cNvPr>
              <p:cNvSpPr/>
              <p:nvPr/>
            </p:nvSpPr>
            <p:spPr>
              <a:xfrm>
                <a:off x="8011668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BC8E02B-2403-4B3B-A133-633F63B8440D}"/>
                  </a:ext>
                </a:extLst>
              </p:cNvPr>
              <p:cNvSpPr/>
              <p:nvPr/>
            </p:nvSpPr>
            <p:spPr>
              <a:xfrm>
                <a:off x="8054213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E94E02B-5111-4986-B1CF-C6ECAD973AEC}"/>
                  </a:ext>
                </a:extLst>
              </p:cNvPr>
              <p:cNvSpPr/>
              <p:nvPr/>
            </p:nvSpPr>
            <p:spPr>
              <a:xfrm>
                <a:off x="7969122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85358E97-752A-4307-AD31-797C559E7A78}"/>
                  </a:ext>
                </a:extLst>
              </p:cNvPr>
              <p:cNvSpPr/>
              <p:nvPr/>
            </p:nvSpPr>
            <p:spPr>
              <a:xfrm>
                <a:off x="7926578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548A88A-6E68-4D76-9B4D-430B1580BD5C}"/>
                </a:ext>
              </a:extLst>
            </p:cNvPr>
            <p:cNvGrpSpPr/>
            <p:nvPr userDrawn="1"/>
          </p:nvGrpSpPr>
          <p:grpSpPr>
            <a:xfrm rot="10800000">
              <a:off x="5862067" y="2566874"/>
              <a:ext cx="73151" cy="522033"/>
              <a:chOff x="5390750" y="3681616"/>
              <a:chExt cx="73151" cy="522033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7C3934B-FC7E-4798-9FC8-5815079C7AFD}"/>
                  </a:ext>
                </a:extLst>
              </p:cNvPr>
              <p:cNvSpPr/>
              <p:nvPr/>
            </p:nvSpPr>
            <p:spPr>
              <a:xfrm rot="16200000" flipH="1">
                <a:off x="5405100" y="3681616"/>
                <a:ext cx="43688" cy="43687"/>
              </a:xfrm>
              <a:custGeom>
                <a:avLst/>
                <a:gdLst>
                  <a:gd name="connsiteX0" fmla="*/ 0 w 43688"/>
                  <a:gd name="connsiteY0" fmla="*/ 0 h 43687"/>
                  <a:gd name="connsiteX1" fmla="*/ 43688 w 43688"/>
                  <a:gd name="connsiteY1" fmla="*/ 0 h 43687"/>
                  <a:gd name="connsiteX2" fmla="*/ 43688 w 43688"/>
                  <a:gd name="connsiteY2" fmla="*/ 43688 h 43687"/>
                  <a:gd name="connsiteX3" fmla="*/ 0 w 43688"/>
                  <a:gd name="connsiteY3" fmla="*/ 43688 h 4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688" h="43687">
                    <a:moveTo>
                      <a:pt x="0" y="0"/>
                    </a:moveTo>
                    <a:lnTo>
                      <a:pt x="43688" y="0"/>
                    </a:lnTo>
                    <a:lnTo>
                      <a:pt x="43688" y="43688"/>
                    </a:lnTo>
                    <a:lnTo>
                      <a:pt x="0" y="4368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EEEEC10-DB2A-437F-9301-EE9524E1169A}"/>
                  </a:ext>
                </a:extLst>
              </p:cNvPr>
              <p:cNvSpPr/>
              <p:nvPr/>
            </p:nvSpPr>
            <p:spPr>
              <a:xfrm rot="16200000" flipH="1">
                <a:off x="5426469" y="4081062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D273B99-3244-412A-A286-CD68527AF4BF}"/>
                  </a:ext>
                </a:extLst>
              </p:cNvPr>
              <p:cNvSpPr/>
              <p:nvPr/>
            </p:nvSpPr>
            <p:spPr>
              <a:xfrm rot="16200000" flipH="1">
                <a:off x="5426469" y="4021394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962260D8-582A-41BA-B192-0F95A122BE14}"/>
                  </a:ext>
                </a:extLst>
              </p:cNvPr>
              <p:cNvSpPr/>
              <p:nvPr/>
            </p:nvSpPr>
            <p:spPr>
              <a:xfrm rot="16200000" flipH="1">
                <a:off x="5426469" y="3902056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1548AC6-032C-491B-AE9E-EC2BFBF35AF7}"/>
                  </a:ext>
                </a:extLst>
              </p:cNvPr>
              <p:cNvSpPr/>
              <p:nvPr/>
            </p:nvSpPr>
            <p:spPr>
              <a:xfrm rot="10800000" flipH="1">
                <a:off x="5407069" y="4165549"/>
                <a:ext cx="42418" cy="38100"/>
              </a:xfrm>
              <a:custGeom>
                <a:avLst/>
                <a:gdLst>
                  <a:gd name="connsiteX0" fmla="*/ 0 w 42418"/>
                  <a:gd name="connsiteY0" fmla="*/ 0 h 38100"/>
                  <a:gd name="connsiteX1" fmla="*/ 42418 w 42418"/>
                  <a:gd name="connsiteY1" fmla="*/ 0 h 38100"/>
                  <a:gd name="connsiteX2" fmla="*/ 42418 w 42418"/>
                  <a:gd name="connsiteY2" fmla="*/ 38100 h 38100"/>
                  <a:gd name="connsiteX3" fmla="*/ 0 w 42418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18" h="38100">
                    <a:moveTo>
                      <a:pt x="0" y="0"/>
                    </a:moveTo>
                    <a:lnTo>
                      <a:pt x="42418" y="0"/>
                    </a:lnTo>
                    <a:lnTo>
                      <a:pt x="42418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D562180-9EE5-4589-897E-1D6821097E15}"/>
                  </a:ext>
                </a:extLst>
              </p:cNvPr>
              <p:cNvSpPr/>
              <p:nvPr/>
            </p:nvSpPr>
            <p:spPr>
              <a:xfrm rot="16200000" flipH="1">
                <a:off x="5407387" y="3776295"/>
                <a:ext cx="39878" cy="73151"/>
              </a:xfrm>
              <a:custGeom>
                <a:avLst/>
                <a:gdLst>
                  <a:gd name="connsiteX0" fmla="*/ 39878 w 39878"/>
                  <a:gd name="connsiteY0" fmla="*/ 38671 h 73151"/>
                  <a:gd name="connsiteX1" fmla="*/ 2413 w 39878"/>
                  <a:gd name="connsiteY1" fmla="*/ 73152 h 73151"/>
                  <a:gd name="connsiteX2" fmla="*/ 0 w 39878"/>
                  <a:gd name="connsiteY2" fmla="*/ 69913 h 73151"/>
                  <a:gd name="connsiteX3" fmla="*/ 36131 w 39878"/>
                  <a:gd name="connsiteY3" fmla="*/ 36576 h 73151"/>
                  <a:gd name="connsiteX4" fmla="*/ 0 w 39878"/>
                  <a:gd name="connsiteY4" fmla="*/ 3238 h 73151"/>
                  <a:gd name="connsiteX5" fmla="*/ 2413 w 39878"/>
                  <a:gd name="connsiteY5" fmla="*/ 0 h 73151"/>
                  <a:gd name="connsiteX6" fmla="*/ 39878 w 39878"/>
                  <a:gd name="connsiteY6" fmla="*/ 34481 h 73151"/>
                  <a:gd name="connsiteX7" fmla="*/ 39878 w 39878"/>
                  <a:gd name="connsiteY7" fmla="*/ 38671 h 73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78" h="73151">
                    <a:moveTo>
                      <a:pt x="39878" y="38671"/>
                    </a:moveTo>
                    <a:lnTo>
                      <a:pt x="2413" y="73152"/>
                    </a:lnTo>
                    <a:lnTo>
                      <a:pt x="0" y="69913"/>
                    </a:lnTo>
                    <a:lnTo>
                      <a:pt x="36131" y="36576"/>
                    </a:lnTo>
                    <a:lnTo>
                      <a:pt x="0" y="3238"/>
                    </a:lnTo>
                    <a:lnTo>
                      <a:pt x="2413" y="0"/>
                    </a:lnTo>
                    <a:lnTo>
                      <a:pt x="39878" y="34481"/>
                    </a:lnTo>
                    <a:lnTo>
                      <a:pt x="39878" y="3867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1BCD94F-7B45-4C14-A6E5-ED070F82587D}"/>
                  </a:ext>
                </a:extLst>
              </p:cNvPr>
              <p:cNvSpPr/>
              <p:nvPr/>
            </p:nvSpPr>
            <p:spPr>
              <a:xfrm rot="16200000" flipH="1">
                <a:off x="5426469" y="3961725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" name="Text Placeholder 103">
            <a:extLst>
              <a:ext uri="{FF2B5EF4-FFF2-40B4-BE49-F238E27FC236}">
                <a16:creationId xmlns:a16="http://schemas.microsoft.com/office/drawing/2014/main" id="{3F92D13C-3F81-42E4-AB3C-F61BBBD79BBD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06495" y="4725035"/>
            <a:ext cx="2967229" cy="1035050"/>
          </a:xfrm>
        </p:spPr>
        <p:txBody>
          <a:bodyPr anchor="ctr" anchorCtr="0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14337" indent="0">
              <a:buFontTx/>
              <a:buNone/>
              <a:defRPr>
                <a:solidFill>
                  <a:schemeClr val="bg1"/>
                </a:solidFill>
              </a:defRPr>
            </a:lvl2pPr>
            <a:lvl3pPr marL="7620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101725" indent="0">
              <a:buFontTx/>
              <a:buNone/>
              <a:defRPr>
                <a:solidFill>
                  <a:schemeClr val="bg1"/>
                </a:solidFill>
              </a:defRPr>
            </a:lvl4pPr>
            <a:lvl5pPr marL="1417637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Case Study 2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8E0F22E-03D5-4502-8E42-6A2026C39BC5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3671009" y="5036185"/>
            <a:ext cx="1472491" cy="723900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Paste logo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8F5CE-15BE-4435-9208-3EFF81A3836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61100" y="1485898"/>
            <a:ext cx="5486400" cy="4982692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12BF1681-5E87-48F4-BB8F-930B0A275A4C}"/>
              </a:ext>
            </a:extLst>
          </p:cNvPr>
          <p:cNvSpPr/>
          <p:nvPr userDrawn="1"/>
        </p:nvSpPr>
        <p:spPr>
          <a:xfrm>
            <a:off x="10586568" y="2762"/>
            <a:ext cx="702181" cy="675861"/>
          </a:xfrm>
          <a:custGeom>
            <a:avLst/>
            <a:gdLst>
              <a:gd name="connsiteX0" fmla="*/ 219875 w 702181"/>
              <a:gd name="connsiteY0" fmla="*/ 0 h 675861"/>
              <a:gd name="connsiteX1" fmla="*/ 570965 w 702181"/>
              <a:gd name="connsiteY1" fmla="*/ 0 h 675861"/>
              <a:gd name="connsiteX2" fmla="*/ 702181 w 702181"/>
              <a:gd name="connsiteY2" fmla="*/ 183874 h 675861"/>
              <a:gd name="connsiteX3" fmla="*/ 351091 w 702181"/>
              <a:gd name="connsiteY3" fmla="*/ 675861 h 675861"/>
              <a:gd name="connsiteX4" fmla="*/ 0 w 702181"/>
              <a:gd name="connsiteY4" fmla="*/ 675861 h 675861"/>
              <a:gd name="connsiteX5" fmla="*/ 351091 w 702181"/>
              <a:gd name="connsiteY5" fmla="*/ 183874 h 675861"/>
              <a:gd name="connsiteX6" fmla="*/ 219875 w 702181"/>
              <a:gd name="connsiteY6" fmla="*/ 0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181" h="675861">
                <a:moveTo>
                  <a:pt x="219875" y="0"/>
                </a:moveTo>
                <a:lnTo>
                  <a:pt x="570965" y="0"/>
                </a:lnTo>
                <a:lnTo>
                  <a:pt x="702181" y="183874"/>
                </a:lnTo>
                <a:lnTo>
                  <a:pt x="351091" y="675861"/>
                </a:lnTo>
                <a:lnTo>
                  <a:pt x="0" y="675861"/>
                </a:lnTo>
                <a:lnTo>
                  <a:pt x="351091" y="183874"/>
                </a:lnTo>
                <a:lnTo>
                  <a:pt x="219875" y="0"/>
                </a:lnTo>
                <a:close/>
              </a:path>
            </a:pathLst>
          </a:custGeom>
          <a:solidFill>
            <a:srgbClr val="C8C9C7">
              <a:alpha val="14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CRaleway"/>
              <a:ea typeface="+mn-ea"/>
              <a:cs typeface="+mn-cs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674CC12C-C60C-4438-8830-61A7F083129B}"/>
              </a:ext>
            </a:extLst>
          </p:cNvPr>
          <p:cNvSpPr/>
          <p:nvPr userDrawn="1"/>
        </p:nvSpPr>
        <p:spPr>
          <a:xfrm>
            <a:off x="11072375" y="2762"/>
            <a:ext cx="702181" cy="675861"/>
          </a:xfrm>
          <a:custGeom>
            <a:avLst/>
            <a:gdLst>
              <a:gd name="connsiteX0" fmla="*/ 219875 w 702181"/>
              <a:gd name="connsiteY0" fmla="*/ 0 h 675861"/>
              <a:gd name="connsiteX1" fmla="*/ 570965 w 702181"/>
              <a:gd name="connsiteY1" fmla="*/ 0 h 675861"/>
              <a:gd name="connsiteX2" fmla="*/ 702181 w 702181"/>
              <a:gd name="connsiteY2" fmla="*/ 183874 h 675861"/>
              <a:gd name="connsiteX3" fmla="*/ 351091 w 702181"/>
              <a:gd name="connsiteY3" fmla="*/ 675861 h 675861"/>
              <a:gd name="connsiteX4" fmla="*/ 0 w 702181"/>
              <a:gd name="connsiteY4" fmla="*/ 675861 h 675861"/>
              <a:gd name="connsiteX5" fmla="*/ 351091 w 702181"/>
              <a:gd name="connsiteY5" fmla="*/ 183874 h 675861"/>
              <a:gd name="connsiteX6" fmla="*/ 219875 w 702181"/>
              <a:gd name="connsiteY6" fmla="*/ 0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181" h="675861">
                <a:moveTo>
                  <a:pt x="219875" y="0"/>
                </a:moveTo>
                <a:lnTo>
                  <a:pt x="570965" y="0"/>
                </a:lnTo>
                <a:lnTo>
                  <a:pt x="702181" y="183874"/>
                </a:lnTo>
                <a:lnTo>
                  <a:pt x="351091" y="675861"/>
                </a:lnTo>
                <a:lnTo>
                  <a:pt x="0" y="675861"/>
                </a:lnTo>
                <a:lnTo>
                  <a:pt x="351091" y="183874"/>
                </a:lnTo>
                <a:lnTo>
                  <a:pt x="219875" y="0"/>
                </a:lnTo>
                <a:close/>
              </a:path>
            </a:pathLst>
          </a:custGeom>
          <a:solidFill>
            <a:srgbClr val="C8C9C7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CRaleway"/>
              <a:ea typeface="+mn-ea"/>
              <a:cs typeface="+mn-cs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3EEE2BC-2B99-4632-A83A-DD89FA9D29E3}"/>
              </a:ext>
            </a:extLst>
          </p:cNvPr>
          <p:cNvGrpSpPr/>
          <p:nvPr userDrawn="1"/>
        </p:nvGrpSpPr>
        <p:grpSpPr>
          <a:xfrm>
            <a:off x="11042268" y="241617"/>
            <a:ext cx="932562" cy="679259"/>
            <a:chOff x="11042268" y="267017"/>
            <a:chExt cx="932562" cy="679259"/>
          </a:xfrm>
        </p:grpSpPr>
        <p:grpSp>
          <p:nvGrpSpPr>
            <p:cNvPr id="109" name="Graphic 42">
              <a:extLst>
                <a:ext uri="{FF2B5EF4-FFF2-40B4-BE49-F238E27FC236}">
                  <a16:creationId xmlns:a16="http://schemas.microsoft.com/office/drawing/2014/main" id="{E76A6C60-6E89-4365-A3C1-42F195574F4C}"/>
                </a:ext>
              </a:extLst>
            </p:cNvPr>
            <p:cNvGrpSpPr/>
            <p:nvPr/>
          </p:nvGrpSpPr>
          <p:grpSpPr>
            <a:xfrm flipV="1">
              <a:off x="11042268" y="267017"/>
              <a:ext cx="907034" cy="112903"/>
              <a:chOff x="10978768" y="6357873"/>
              <a:chExt cx="907034" cy="112903"/>
            </a:xfrm>
            <a:solidFill>
              <a:srgbClr val="B8B7B9"/>
            </a:solidFill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7C0CA8D-313C-4845-86EF-1047A8E2AC83}"/>
                  </a:ext>
                </a:extLst>
              </p:cNvPr>
              <p:cNvSpPr/>
              <p:nvPr/>
            </p:nvSpPr>
            <p:spPr>
              <a:xfrm>
                <a:off x="10978768" y="6393878"/>
                <a:ext cx="16447" cy="76898"/>
              </a:xfrm>
              <a:custGeom>
                <a:avLst/>
                <a:gdLst>
                  <a:gd name="connsiteX0" fmla="*/ 0 w 16447"/>
                  <a:gd name="connsiteY0" fmla="*/ 76899 h 76898"/>
                  <a:gd name="connsiteX1" fmla="*/ 0 w 16447"/>
                  <a:gd name="connsiteY1" fmla="*/ 0 h 76898"/>
                  <a:gd name="connsiteX2" fmla="*/ 16447 w 16447"/>
                  <a:gd name="connsiteY2" fmla="*/ 0 h 76898"/>
                  <a:gd name="connsiteX3" fmla="*/ 16447 w 16447"/>
                  <a:gd name="connsiteY3" fmla="*/ 76899 h 76898"/>
                  <a:gd name="connsiteX4" fmla="*/ 0 w 16447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7" y="0"/>
                    </a:lnTo>
                    <a:lnTo>
                      <a:pt x="16447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solidFill>
                <a:srgbClr val="B8B7B9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AF64CE54-ED77-4075-ACED-CA3F5CE9FE6F}"/>
                  </a:ext>
                </a:extLst>
              </p:cNvPr>
              <p:cNvSpPr/>
              <p:nvPr/>
            </p:nvSpPr>
            <p:spPr>
              <a:xfrm>
                <a:off x="11041824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solidFill>
                <a:srgbClr val="B8B7B9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6DA7B07E-0952-4FD7-9BDE-A2A769039CAE}"/>
                  </a:ext>
                </a:extLst>
              </p:cNvPr>
              <p:cNvSpPr/>
              <p:nvPr/>
            </p:nvSpPr>
            <p:spPr>
              <a:xfrm>
                <a:off x="11104880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solidFill>
                <a:srgbClr val="B8B7B9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7097653-2DA5-4ACE-B2CC-9A42B4A8D3FD}"/>
                  </a:ext>
                </a:extLst>
              </p:cNvPr>
              <p:cNvSpPr/>
              <p:nvPr/>
            </p:nvSpPr>
            <p:spPr>
              <a:xfrm>
                <a:off x="11167998" y="6357873"/>
                <a:ext cx="16382" cy="112903"/>
              </a:xfrm>
              <a:custGeom>
                <a:avLst/>
                <a:gdLst>
                  <a:gd name="connsiteX0" fmla="*/ 0 w 16382"/>
                  <a:gd name="connsiteY0" fmla="*/ 112903 h 112903"/>
                  <a:gd name="connsiteX1" fmla="*/ 0 w 16382"/>
                  <a:gd name="connsiteY1" fmla="*/ 0 h 112903"/>
                  <a:gd name="connsiteX2" fmla="*/ 16383 w 16382"/>
                  <a:gd name="connsiteY2" fmla="*/ 0 h 112903"/>
                  <a:gd name="connsiteX3" fmla="*/ 16383 w 16382"/>
                  <a:gd name="connsiteY3" fmla="*/ 112903 h 112903"/>
                  <a:gd name="connsiteX4" fmla="*/ 0 w 16382"/>
                  <a:gd name="connsiteY4" fmla="*/ 112903 h 11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2" h="112903">
                    <a:moveTo>
                      <a:pt x="0" y="112903"/>
                    </a:moveTo>
                    <a:lnTo>
                      <a:pt x="0" y="0"/>
                    </a:lnTo>
                    <a:lnTo>
                      <a:pt x="16383" y="0"/>
                    </a:lnTo>
                    <a:lnTo>
                      <a:pt x="16383" y="112903"/>
                    </a:lnTo>
                    <a:lnTo>
                      <a:pt x="0" y="112903"/>
                    </a:lnTo>
                    <a:close/>
                  </a:path>
                </a:pathLst>
              </a:custGeom>
              <a:solidFill>
                <a:srgbClr val="B8B7B9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C49EC7A-9A79-4570-8318-E8BA608BB9F0}"/>
                  </a:ext>
                </a:extLst>
              </p:cNvPr>
              <p:cNvSpPr/>
              <p:nvPr/>
            </p:nvSpPr>
            <p:spPr>
              <a:xfrm>
                <a:off x="11233594" y="6393878"/>
                <a:ext cx="16447" cy="76898"/>
              </a:xfrm>
              <a:custGeom>
                <a:avLst/>
                <a:gdLst>
                  <a:gd name="connsiteX0" fmla="*/ 0 w 16447"/>
                  <a:gd name="connsiteY0" fmla="*/ 76899 h 76898"/>
                  <a:gd name="connsiteX1" fmla="*/ 0 w 16447"/>
                  <a:gd name="connsiteY1" fmla="*/ 0 h 76898"/>
                  <a:gd name="connsiteX2" fmla="*/ 16447 w 16447"/>
                  <a:gd name="connsiteY2" fmla="*/ 0 h 76898"/>
                  <a:gd name="connsiteX3" fmla="*/ 16447 w 16447"/>
                  <a:gd name="connsiteY3" fmla="*/ 76899 h 76898"/>
                  <a:gd name="connsiteX4" fmla="*/ 0 w 16447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7" y="0"/>
                    </a:lnTo>
                    <a:lnTo>
                      <a:pt x="16447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solidFill>
                <a:srgbClr val="B8B7B9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FB48482-AACF-4BC4-9288-09D9E7DF7984}"/>
                  </a:ext>
                </a:extLst>
              </p:cNvPr>
              <p:cNvSpPr/>
              <p:nvPr/>
            </p:nvSpPr>
            <p:spPr>
              <a:xfrm>
                <a:off x="11488419" y="6393878"/>
                <a:ext cx="16447" cy="76898"/>
              </a:xfrm>
              <a:custGeom>
                <a:avLst/>
                <a:gdLst>
                  <a:gd name="connsiteX0" fmla="*/ 0 w 16447"/>
                  <a:gd name="connsiteY0" fmla="*/ 76899 h 76898"/>
                  <a:gd name="connsiteX1" fmla="*/ 0 w 16447"/>
                  <a:gd name="connsiteY1" fmla="*/ 0 h 76898"/>
                  <a:gd name="connsiteX2" fmla="*/ 16447 w 16447"/>
                  <a:gd name="connsiteY2" fmla="*/ 0 h 76898"/>
                  <a:gd name="connsiteX3" fmla="*/ 16447 w 16447"/>
                  <a:gd name="connsiteY3" fmla="*/ 76899 h 76898"/>
                  <a:gd name="connsiteX4" fmla="*/ 0 w 16447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7" y="0"/>
                    </a:lnTo>
                    <a:lnTo>
                      <a:pt x="16447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solidFill>
                <a:srgbClr val="B8B7B9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8C32904-67D0-4E06-BBAC-025737180B02}"/>
                  </a:ext>
                </a:extLst>
              </p:cNvPr>
              <p:cNvSpPr/>
              <p:nvPr/>
            </p:nvSpPr>
            <p:spPr>
              <a:xfrm>
                <a:off x="11743245" y="6393878"/>
                <a:ext cx="16447" cy="76898"/>
              </a:xfrm>
              <a:custGeom>
                <a:avLst/>
                <a:gdLst>
                  <a:gd name="connsiteX0" fmla="*/ 0 w 16447"/>
                  <a:gd name="connsiteY0" fmla="*/ 76899 h 76898"/>
                  <a:gd name="connsiteX1" fmla="*/ 0 w 16447"/>
                  <a:gd name="connsiteY1" fmla="*/ 0 h 76898"/>
                  <a:gd name="connsiteX2" fmla="*/ 16447 w 16447"/>
                  <a:gd name="connsiteY2" fmla="*/ 0 h 76898"/>
                  <a:gd name="connsiteX3" fmla="*/ 16447 w 16447"/>
                  <a:gd name="connsiteY3" fmla="*/ 76899 h 76898"/>
                  <a:gd name="connsiteX4" fmla="*/ 0 w 16447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7" y="0"/>
                    </a:lnTo>
                    <a:lnTo>
                      <a:pt x="16447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solidFill>
                <a:srgbClr val="B8B7B9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421B5C89-AA28-473C-8F7B-D759C1A5B39B}"/>
                  </a:ext>
                </a:extLst>
              </p:cNvPr>
              <p:cNvSpPr/>
              <p:nvPr/>
            </p:nvSpPr>
            <p:spPr>
              <a:xfrm>
                <a:off x="11296650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solidFill>
                <a:srgbClr val="B8B7B9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0DBC857E-F462-4263-85B2-6214B6F0B4FE}"/>
                  </a:ext>
                </a:extLst>
              </p:cNvPr>
              <p:cNvSpPr/>
              <p:nvPr/>
            </p:nvSpPr>
            <p:spPr>
              <a:xfrm>
                <a:off x="11551475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solidFill>
                <a:srgbClr val="B8B7B9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CFC9C795-F1B6-44DE-B10D-68D87D61C85D}"/>
                  </a:ext>
                </a:extLst>
              </p:cNvPr>
              <p:cNvSpPr/>
              <p:nvPr/>
            </p:nvSpPr>
            <p:spPr>
              <a:xfrm>
                <a:off x="11806301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solidFill>
                <a:srgbClr val="B8B7B9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A08CF7B-D6F3-4333-8784-B71DC9575F62}"/>
                  </a:ext>
                </a:extLst>
              </p:cNvPr>
              <p:cNvSpPr/>
              <p:nvPr/>
            </p:nvSpPr>
            <p:spPr>
              <a:xfrm>
                <a:off x="11359705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solidFill>
                <a:srgbClr val="B8B7B9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DA6A7EE1-E9B0-4B1A-9723-5853878F85AB}"/>
                  </a:ext>
                </a:extLst>
              </p:cNvPr>
              <p:cNvSpPr/>
              <p:nvPr/>
            </p:nvSpPr>
            <p:spPr>
              <a:xfrm>
                <a:off x="11614594" y="6393878"/>
                <a:ext cx="16383" cy="76898"/>
              </a:xfrm>
              <a:custGeom>
                <a:avLst/>
                <a:gdLst>
                  <a:gd name="connsiteX0" fmla="*/ 0 w 16383"/>
                  <a:gd name="connsiteY0" fmla="*/ 76899 h 76898"/>
                  <a:gd name="connsiteX1" fmla="*/ 0 w 16383"/>
                  <a:gd name="connsiteY1" fmla="*/ 0 h 76898"/>
                  <a:gd name="connsiteX2" fmla="*/ 16383 w 16383"/>
                  <a:gd name="connsiteY2" fmla="*/ 0 h 76898"/>
                  <a:gd name="connsiteX3" fmla="*/ 16383 w 16383"/>
                  <a:gd name="connsiteY3" fmla="*/ 76899 h 76898"/>
                  <a:gd name="connsiteX4" fmla="*/ 0 w 16383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3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383" y="0"/>
                    </a:lnTo>
                    <a:lnTo>
                      <a:pt x="16383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solidFill>
                <a:srgbClr val="B8B7B9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C00DB74-DF2C-455E-9131-78BBAC11DDD6}"/>
                  </a:ext>
                </a:extLst>
              </p:cNvPr>
              <p:cNvSpPr/>
              <p:nvPr/>
            </p:nvSpPr>
            <p:spPr>
              <a:xfrm>
                <a:off x="11869419" y="6393878"/>
                <a:ext cx="16383" cy="76898"/>
              </a:xfrm>
              <a:custGeom>
                <a:avLst/>
                <a:gdLst>
                  <a:gd name="connsiteX0" fmla="*/ 0 w 16383"/>
                  <a:gd name="connsiteY0" fmla="*/ 76899 h 76898"/>
                  <a:gd name="connsiteX1" fmla="*/ 0 w 16383"/>
                  <a:gd name="connsiteY1" fmla="*/ 0 h 76898"/>
                  <a:gd name="connsiteX2" fmla="*/ 16383 w 16383"/>
                  <a:gd name="connsiteY2" fmla="*/ 0 h 76898"/>
                  <a:gd name="connsiteX3" fmla="*/ 16383 w 16383"/>
                  <a:gd name="connsiteY3" fmla="*/ 76899 h 76898"/>
                  <a:gd name="connsiteX4" fmla="*/ 0 w 16383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3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383" y="0"/>
                    </a:lnTo>
                    <a:lnTo>
                      <a:pt x="16383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solidFill>
                <a:srgbClr val="B8B7B9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9ED12EEE-34E1-4CAC-8D66-0F40E8AD5757}"/>
                  </a:ext>
                </a:extLst>
              </p:cNvPr>
              <p:cNvSpPr/>
              <p:nvPr/>
            </p:nvSpPr>
            <p:spPr>
              <a:xfrm>
                <a:off x="11422824" y="6357873"/>
                <a:ext cx="16382" cy="112903"/>
              </a:xfrm>
              <a:custGeom>
                <a:avLst/>
                <a:gdLst>
                  <a:gd name="connsiteX0" fmla="*/ 0 w 16382"/>
                  <a:gd name="connsiteY0" fmla="*/ 112903 h 112903"/>
                  <a:gd name="connsiteX1" fmla="*/ 0 w 16382"/>
                  <a:gd name="connsiteY1" fmla="*/ 0 h 112903"/>
                  <a:gd name="connsiteX2" fmla="*/ 16383 w 16382"/>
                  <a:gd name="connsiteY2" fmla="*/ 0 h 112903"/>
                  <a:gd name="connsiteX3" fmla="*/ 16383 w 16382"/>
                  <a:gd name="connsiteY3" fmla="*/ 112903 h 112903"/>
                  <a:gd name="connsiteX4" fmla="*/ 0 w 16382"/>
                  <a:gd name="connsiteY4" fmla="*/ 112903 h 11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2" h="112903">
                    <a:moveTo>
                      <a:pt x="0" y="112903"/>
                    </a:moveTo>
                    <a:lnTo>
                      <a:pt x="0" y="0"/>
                    </a:lnTo>
                    <a:lnTo>
                      <a:pt x="16383" y="0"/>
                    </a:lnTo>
                    <a:lnTo>
                      <a:pt x="16383" y="112903"/>
                    </a:lnTo>
                    <a:lnTo>
                      <a:pt x="0" y="112903"/>
                    </a:lnTo>
                    <a:close/>
                  </a:path>
                </a:pathLst>
              </a:custGeom>
              <a:solidFill>
                <a:srgbClr val="B8B7B9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205E000-3581-46C7-915B-CCCF2678643B}"/>
                  </a:ext>
                </a:extLst>
              </p:cNvPr>
              <p:cNvSpPr/>
              <p:nvPr/>
            </p:nvSpPr>
            <p:spPr>
              <a:xfrm>
                <a:off x="11677650" y="6357873"/>
                <a:ext cx="16446" cy="112903"/>
              </a:xfrm>
              <a:custGeom>
                <a:avLst/>
                <a:gdLst>
                  <a:gd name="connsiteX0" fmla="*/ 0 w 16446"/>
                  <a:gd name="connsiteY0" fmla="*/ 112903 h 112903"/>
                  <a:gd name="connsiteX1" fmla="*/ 0 w 16446"/>
                  <a:gd name="connsiteY1" fmla="*/ 0 h 112903"/>
                  <a:gd name="connsiteX2" fmla="*/ 16446 w 16446"/>
                  <a:gd name="connsiteY2" fmla="*/ 0 h 112903"/>
                  <a:gd name="connsiteX3" fmla="*/ 16446 w 16446"/>
                  <a:gd name="connsiteY3" fmla="*/ 112903 h 112903"/>
                  <a:gd name="connsiteX4" fmla="*/ 0 w 16446"/>
                  <a:gd name="connsiteY4" fmla="*/ 112903 h 11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112903">
                    <a:moveTo>
                      <a:pt x="0" y="112903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112903"/>
                    </a:lnTo>
                    <a:lnTo>
                      <a:pt x="0" y="112903"/>
                    </a:lnTo>
                    <a:close/>
                  </a:path>
                </a:pathLst>
              </a:custGeom>
              <a:solidFill>
                <a:srgbClr val="B8B7B9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1A424A-2730-4831-9060-FE6AB9BB7850}"/>
                </a:ext>
              </a:extLst>
            </p:cNvPr>
            <p:cNvSpPr/>
            <p:nvPr/>
          </p:nvSpPr>
          <p:spPr>
            <a:xfrm rot="5400000" flipV="1">
              <a:off x="11916016" y="424307"/>
              <a:ext cx="43688" cy="43687"/>
            </a:xfrm>
            <a:custGeom>
              <a:avLst/>
              <a:gdLst>
                <a:gd name="connsiteX0" fmla="*/ 0 w 43688"/>
                <a:gd name="connsiteY0" fmla="*/ 0 h 43687"/>
                <a:gd name="connsiteX1" fmla="*/ 43688 w 43688"/>
                <a:gd name="connsiteY1" fmla="*/ 0 h 43687"/>
                <a:gd name="connsiteX2" fmla="*/ 43688 w 43688"/>
                <a:gd name="connsiteY2" fmla="*/ 43688 h 43687"/>
                <a:gd name="connsiteX3" fmla="*/ 0 w 43688"/>
                <a:gd name="connsiteY3" fmla="*/ 43688 h 4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88" h="43687">
                  <a:moveTo>
                    <a:pt x="0" y="0"/>
                  </a:moveTo>
                  <a:lnTo>
                    <a:pt x="43688" y="0"/>
                  </a:lnTo>
                  <a:lnTo>
                    <a:pt x="43688" y="43688"/>
                  </a:lnTo>
                  <a:lnTo>
                    <a:pt x="0" y="43688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lumMod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</a:endParaRPr>
            </a:p>
          </p:txBody>
        </p:sp>
        <p:grpSp>
          <p:nvGrpSpPr>
            <p:cNvPr id="111" name="Graphic 42">
              <a:extLst>
                <a:ext uri="{FF2B5EF4-FFF2-40B4-BE49-F238E27FC236}">
                  <a16:creationId xmlns:a16="http://schemas.microsoft.com/office/drawing/2014/main" id="{2344140C-36F0-464F-AE12-58F3BCA89893}"/>
                </a:ext>
              </a:extLst>
            </p:cNvPr>
            <p:cNvGrpSpPr/>
            <p:nvPr/>
          </p:nvGrpSpPr>
          <p:grpSpPr>
            <a:xfrm flipV="1">
              <a:off x="11901678" y="535622"/>
              <a:ext cx="73152" cy="410654"/>
              <a:chOff x="11838178" y="5791517"/>
              <a:chExt cx="73152" cy="410654"/>
            </a:xfrm>
            <a:solidFill>
              <a:srgbClr val="FFFFFF">
                <a:lumMod val="50000"/>
              </a:srgbClr>
            </a:solidFill>
          </p:grpSpPr>
          <p:grpSp>
            <p:nvGrpSpPr>
              <p:cNvPr id="112" name="Graphic 42">
                <a:extLst>
                  <a:ext uri="{FF2B5EF4-FFF2-40B4-BE49-F238E27FC236}">
                    <a16:creationId xmlns:a16="http://schemas.microsoft.com/office/drawing/2014/main" id="{9CF2C3B3-748B-4990-B09F-4A636EC5FC77}"/>
                  </a:ext>
                </a:extLst>
              </p:cNvPr>
              <p:cNvGrpSpPr/>
              <p:nvPr/>
            </p:nvGrpSpPr>
            <p:grpSpPr>
              <a:xfrm>
                <a:off x="11854497" y="5791517"/>
                <a:ext cx="42418" cy="282892"/>
                <a:chOff x="11854497" y="5791517"/>
                <a:chExt cx="42418" cy="282892"/>
              </a:xfrm>
              <a:grpFill/>
            </p:grpSpPr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8B06F421-C117-4A14-A338-7536C1E1084E}"/>
                    </a:ext>
                  </a:extLst>
                </p:cNvPr>
                <p:cNvSpPr/>
                <p:nvPr/>
              </p:nvSpPr>
              <p:spPr>
                <a:xfrm>
                  <a:off x="11855259" y="5891022"/>
                  <a:ext cx="41655" cy="4381"/>
                </a:xfrm>
                <a:custGeom>
                  <a:avLst/>
                  <a:gdLst>
                    <a:gd name="connsiteX0" fmla="*/ 0 w 41655"/>
                    <a:gd name="connsiteY0" fmla="*/ 0 h 4381"/>
                    <a:gd name="connsiteX1" fmla="*/ 41656 w 41655"/>
                    <a:gd name="connsiteY1" fmla="*/ 0 h 4381"/>
                    <a:gd name="connsiteX2" fmla="*/ 41656 w 41655"/>
                    <a:gd name="connsiteY2" fmla="*/ 4381 h 4381"/>
                    <a:gd name="connsiteX3" fmla="*/ 0 w 41655"/>
                    <a:gd name="connsiteY3" fmla="*/ 4381 h 4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55" h="4381">
                      <a:moveTo>
                        <a:pt x="0" y="0"/>
                      </a:moveTo>
                      <a:lnTo>
                        <a:pt x="41656" y="0"/>
                      </a:lnTo>
                      <a:lnTo>
                        <a:pt x="41656" y="4381"/>
                      </a:lnTo>
                      <a:lnTo>
                        <a:pt x="0" y="4381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0B451100-FFA2-495A-8825-2C61DEEF1E15}"/>
                    </a:ext>
                  </a:extLst>
                </p:cNvPr>
                <p:cNvSpPr/>
                <p:nvPr/>
              </p:nvSpPr>
              <p:spPr>
                <a:xfrm>
                  <a:off x="11855259" y="5955538"/>
                  <a:ext cx="41655" cy="4381"/>
                </a:xfrm>
                <a:custGeom>
                  <a:avLst/>
                  <a:gdLst>
                    <a:gd name="connsiteX0" fmla="*/ 0 w 41655"/>
                    <a:gd name="connsiteY0" fmla="*/ 0 h 4381"/>
                    <a:gd name="connsiteX1" fmla="*/ 41656 w 41655"/>
                    <a:gd name="connsiteY1" fmla="*/ 0 h 4381"/>
                    <a:gd name="connsiteX2" fmla="*/ 41656 w 41655"/>
                    <a:gd name="connsiteY2" fmla="*/ 4382 h 4381"/>
                    <a:gd name="connsiteX3" fmla="*/ 0 w 41655"/>
                    <a:gd name="connsiteY3" fmla="*/ 4382 h 4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55" h="4381">
                      <a:moveTo>
                        <a:pt x="0" y="0"/>
                      </a:moveTo>
                      <a:lnTo>
                        <a:pt x="41656" y="0"/>
                      </a:lnTo>
                      <a:lnTo>
                        <a:pt x="41656" y="4382"/>
                      </a:lnTo>
                      <a:lnTo>
                        <a:pt x="0" y="4382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DA6027BA-5487-4D06-B6CE-DA1AE19ADBD8}"/>
                    </a:ext>
                  </a:extLst>
                </p:cNvPr>
                <p:cNvSpPr/>
                <p:nvPr/>
              </p:nvSpPr>
              <p:spPr>
                <a:xfrm>
                  <a:off x="11855259" y="6011545"/>
                  <a:ext cx="41655" cy="4381"/>
                </a:xfrm>
                <a:custGeom>
                  <a:avLst/>
                  <a:gdLst>
                    <a:gd name="connsiteX0" fmla="*/ 0 w 41655"/>
                    <a:gd name="connsiteY0" fmla="*/ 0 h 4381"/>
                    <a:gd name="connsiteX1" fmla="*/ 41656 w 41655"/>
                    <a:gd name="connsiteY1" fmla="*/ 0 h 4381"/>
                    <a:gd name="connsiteX2" fmla="*/ 41656 w 41655"/>
                    <a:gd name="connsiteY2" fmla="*/ 4382 h 4381"/>
                    <a:gd name="connsiteX3" fmla="*/ 0 w 41655"/>
                    <a:gd name="connsiteY3" fmla="*/ 4382 h 4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55" h="4381">
                      <a:moveTo>
                        <a:pt x="0" y="0"/>
                      </a:moveTo>
                      <a:lnTo>
                        <a:pt x="41656" y="0"/>
                      </a:lnTo>
                      <a:lnTo>
                        <a:pt x="41656" y="4382"/>
                      </a:lnTo>
                      <a:lnTo>
                        <a:pt x="0" y="4382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7F6CB4AE-5D33-40E8-A7A5-A3809695ABA8}"/>
                    </a:ext>
                  </a:extLst>
                </p:cNvPr>
                <p:cNvSpPr/>
                <p:nvPr/>
              </p:nvSpPr>
              <p:spPr>
                <a:xfrm>
                  <a:off x="11855259" y="6070028"/>
                  <a:ext cx="41655" cy="4381"/>
                </a:xfrm>
                <a:custGeom>
                  <a:avLst/>
                  <a:gdLst>
                    <a:gd name="connsiteX0" fmla="*/ 0 w 41655"/>
                    <a:gd name="connsiteY0" fmla="*/ 0 h 4381"/>
                    <a:gd name="connsiteX1" fmla="*/ 41656 w 41655"/>
                    <a:gd name="connsiteY1" fmla="*/ 0 h 4381"/>
                    <a:gd name="connsiteX2" fmla="*/ 41656 w 41655"/>
                    <a:gd name="connsiteY2" fmla="*/ 4381 h 4381"/>
                    <a:gd name="connsiteX3" fmla="*/ 0 w 41655"/>
                    <a:gd name="connsiteY3" fmla="*/ 4381 h 4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55" h="4381">
                      <a:moveTo>
                        <a:pt x="0" y="0"/>
                      </a:moveTo>
                      <a:lnTo>
                        <a:pt x="41656" y="0"/>
                      </a:lnTo>
                      <a:lnTo>
                        <a:pt x="41656" y="4381"/>
                      </a:lnTo>
                      <a:lnTo>
                        <a:pt x="0" y="4381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0A7FC485-A152-4C62-B4BC-2C67739D0C0C}"/>
                    </a:ext>
                  </a:extLst>
                </p:cNvPr>
                <p:cNvSpPr/>
                <p:nvPr/>
              </p:nvSpPr>
              <p:spPr>
                <a:xfrm>
                  <a:off x="11854497" y="5791517"/>
                  <a:ext cx="42418" cy="38100"/>
                </a:xfrm>
                <a:custGeom>
                  <a:avLst/>
                  <a:gdLst>
                    <a:gd name="connsiteX0" fmla="*/ 0 w 42418"/>
                    <a:gd name="connsiteY0" fmla="*/ 0 h 38100"/>
                    <a:gd name="connsiteX1" fmla="*/ 42418 w 42418"/>
                    <a:gd name="connsiteY1" fmla="*/ 0 h 38100"/>
                    <a:gd name="connsiteX2" fmla="*/ 42418 w 42418"/>
                    <a:gd name="connsiteY2" fmla="*/ 38100 h 38100"/>
                    <a:gd name="connsiteX3" fmla="*/ 0 w 42418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418" h="38100">
                      <a:moveTo>
                        <a:pt x="0" y="0"/>
                      </a:moveTo>
                      <a:lnTo>
                        <a:pt x="42418" y="0"/>
                      </a:lnTo>
                      <a:lnTo>
                        <a:pt x="42418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rgbClr val="C8C9C7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189B2A7E-1137-438B-B25A-C73A7989BFD3}"/>
                  </a:ext>
                </a:extLst>
              </p:cNvPr>
              <p:cNvSpPr/>
              <p:nvPr/>
            </p:nvSpPr>
            <p:spPr>
              <a:xfrm>
                <a:off x="11838178" y="6162294"/>
                <a:ext cx="73152" cy="39877"/>
              </a:xfrm>
              <a:custGeom>
                <a:avLst/>
                <a:gdLst>
                  <a:gd name="connsiteX0" fmla="*/ 38671 w 73152"/>
                  <a:gd name="connsiteY0" fmla="*/ 0 h 39877"/>
                  <a:gd name="connsiteX1" fmla="*/ 73152 w 73152"/>
                  <a:gd name="connsiteY1" fmla="*/ 37465 h 39877"/>
                  <a:gd name="connsiteX2" fmla="*/ 69914 w 73152"/>
                  <a:gd name="connsiteY2" fmla="*/ 39878 h 39877"/>
                  <a:gd name="connsiteX3" fmla="*/ 36576 w 73152"/>
                  <a:gd name="connsiteY3" fmla="*/ 3747 h 39877"/>
                  <a:gd name="connsiteX4" fmla="*/ 3239 w 73152"/>
                  <a:gd name="connsiteY4" fmla="*/ 39878 h 39877"/>
                  <a:gd name="connsiteX5" fmla="*/ 0 w 73152"/>
                  <a:gd name="connsiteY5" fmla="*/ 37465 h 39877"/>
                  <a:gd name="connsiteX6" fmla="*/ 34480 w 73152"/>
                  <a:gd name="connsiteY6" fmla="*/ 0 h 39877"/>
                  <a:gd name="connsiteX7" fmla="*/ 38671 w 73152"/>
                  <a:gd name="connsiteY7" fmla="*/ 0 h 39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152" h="39877">
                    <a:moveTo>
                      <a:pt x="38671" y="0"/>
                    </a:moveTo>
                    <a:lnTo>
                      <a:pt x="73152" y="37465"/>
                    </a:lnTo>
                    <a:lnTo>
                      <a:pt x="69914" y="39878"/>
                    </a:lnTo>
                    <a:lnTo>
                      <a:pt x="36576" y="3747"/>
                    </a:lnTo>
                    <a:lnTo>
                      <a:pt x="3239" y="39878"/>
                    </a:lnTo>
                    <a:lnTo>
                      <a:pt x="0" y="37465"/>
                    </a:lnTo>
                    <a:lnTo>
                      <a:pt x="34480" y="0"/>
                    </a:lnTo>
                    <a:lnTo>
                      <a:pt x="38671" y="0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CFD0C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34" name="Rectangle 6">
            <a:extLst>
              <a:ext uri="{FF2B5EF4-FFF2-40B4-BE49-F238E27FC236}">
                <a16:creationId xmlns:a16="http://schemas.microsoft.com/office/drawing/2014/main" id="{9A684274-C089-4AB2-BFEC-75EED3280300}"/>
              </a:ext>
            </a:extLst>
          </p:cNvPr>
          <p:cNvSpPr txBox="1">
            <a:spLocks noChangeArrowheads="1"/>
          </p:cNvSpPr>
          <p:nvPr userDrawn="1"/>
        </p:nvSpPr>
        <p:spPr bwMode="ltGray">
          <a:xfrm>
            <a:off x="10363200" y="203016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B8B7B9"/>
                </a:solidFill>
                <a:effectLst/>
                <a:uLnTx/>
                <a:uFillTx/>
                <a:ea typeface="MS PGothic" pitchFamily="34" charset="-128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B8B7B9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0B736019-6C3D-4676-A1FB-36A31E7875B4}"/>
              </a:ext>
            </a:extLst>
          </p:cNvPr>
          <p:cNvSpPr/>
          <p:nvPr userDrawn="1"/>
        </p:nvSpPr>
        <p:spPr>
          <a:xfrm>
            <a:off x="10100761" y="2762"/>
            <a:ext cx="702181" cy="675861"/>
          </a:xfrm>
          <a:custGeom>
            <a:avLst/>
            <a:gdLst>
              <a:gd name="connsiteX0" fmla="*/ 219875 w 702181"/>
              <a:gd name="connsiteY0" fmla="*/ 0 h 675861"/>
              <a:gd name="connsiteX1" fmla="*/ 570965 w 702181"/>
              <a:gd name="connsiteY1" fmla="*/ 0 h 675861"/>
              <a:gd name="connsiteX2" fmla="*/ 702181 w 702181"/>
              <a:gd name="connsiteY2" fmla="*/ 183874 h 675861"/>
              <a:gd name="connsiteX3" fmla="*/ 351091 w 702181"/>
              <a:gd name="connsiteY3" fmla="*/ 675861 h 675861"/>
              <a:gd name="connsiteX4" fmla="*/ 0 w 702181"/>
              <a:gd name="connsiteY4" fmla="*/ 675861 h 675861"/>
              <a:gd name="connsiteX5" fmla="*/ 351091 w 702181"/>
              <a:gd name="connsiteY5" fmla="*/ 183874 h 675861"/>
              <a:gd name="connsiteX6" fmla="*/ 219875 w 702181"/>
              <a:gd name="connsiteY6" fmla="*/ 0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181" h="675861">
                <a:moveTo>
                  <a:pt x="219875" y="0"/>
                </a:moveTo>
                <a:lnTo>
                  <a:pt x="570965" y="0"/>
                </a:lnTo>
                <a:lnTo>
                  <a:pt x="702181" y="183874"/>
                </a:lnTo>
                <a:lnTo>
                  <a:pt x="351091" y="675861"/>
                </a:lnTo>
                <a:lnTo>
                  <a:pt x="0" y="675861"/>
                </a:lnTo>
                <a:lnTo>
                  <a:pt x="351091" y="183874"/>
                </a:lnTo>
                <a:lnTo>
                  <a:pt x="219875" y="0"/>
                </a:lnTo>
                <a:close/>
              </a:path>
            </a:pathLst>
          </a:custGeom>
          <a:solidFill>
            <a:srgbClr val="C8C9C7">
              <a:alpha val="9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CRaleway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69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ct 40" hidden="1">
            <a:extLst>
              <a:ext uri="{FF2B5EF4-FFF2-40B4-BE49-F238E27FC236}">
                <a16:creationId xmlns:a16="http://schemas.microsoft.com/office/drawing/2014/main" id="{917EBC3C-F2FD-4799-BA0A-65D895E6360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3687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1" name="Object 40" hidden="1">
                        <a:extLst>
                          <a:ext uri="{FF2B5EF4-FFF2-40B4-BE49-F238E27FC236}">
                            <a16:creationId xmlns:a16="http://schemas.microsoft.com/office/drawing/2014/main" id="{917EBC3C-F2FD-4799-BA0A-65D895E636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 hidden="1">
            <a:extLst>
              <a:ext uri="{FF2B5EF4-FFF2-40B4-BE49-F238E27FC236}">
                <a16:creationId xmlns:a16="http://schemas.microsoft.com/office/drawing/2014/main" id="{2510D0F0-12AD-45C1-9B94-28859223557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800"/>
              </a:spcBef>
            </a:pPr>
            <a:endParaRPr lang="en-US" sz="3200" b="0" i="0" baseline="0" dirty="0">
              <a:solidFill>
                <a:schemeClr val="bg1"/>
              </a:solidFill>
              <a:latin typeface="PTCRaleway" panose="020B0503030101060003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BE548-101B-4EAC-8CB7-BBD49E604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add title – keep it brief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0B84918-AECE-4E9D-811A-C362EB2F22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5480" y="2862992"/>
            <a:ext cx="2834640" cy="235449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FDD1C55-CC28-4EF8-AC55-64EE2B45BE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5163" y="4830063"/>
            <a:ext cx="2835275" cy="502920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6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DE670DD-0AD0-49A7-BBB7-6E14E24C3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6308" y="2862992"/>
            <a:ext cx="2834640" cy="235449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7" name="Text Placeholder 34">
            <a:extLst>
              <a:ext uri="{FF2B5EF4-FFF2-40B4-BE49-F238E27FC236}">
                <a16:creationId xmlns:a16="http://schemas.microsoft.com/office/drawing/2014/main" id="{FC9DE6F9-8E54-4D72-AB42-FB47C6AFD25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5991" y="4830063"/>
            <a:ext cx="2835275" cy="502920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6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3183D2B9-482A-44BB-9D5F-DBFE89D19F8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727756" y="2862992"/>
            <a:ext cx="2834640" cy="235449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9" name="Text Placeholder 34">
            <a:extLst>
              <a:ext uri="{FF2B5EF4-FFF2-40B4-BE49-F238E27FC236}">
                <a16:creationId xmlns:a16="http://schemas.microsoft.com/office/drawing/2014/main" id="{775FB311-5594-4514-9EFB-DF05142A6E8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27439" y="4830063"/>
            <a:ext cx="2835275" cy="502920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6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8D4CC7BD-E27E-4EE8-A7DB-4AC115B1C01D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775092" y="3754367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8AD2306-5A92-4FC0-BFA9-0F7016A6CDAB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805920" y="3754367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B0D23108-9BEB-4E78-980F-330123D90595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837368" y="3754367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59386-9143-433E-8318-1171FD2EFC8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158240" y="1691640"/>
            <a:ext cx="9875520" cy="304699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 marL="0" indent="0" algn="ctr">
              <a:buFontTx/>
              <a:buNone/>
              <a:defRPr lang="en-US" sz="2200" dirty="0"/>
            </a:lvl1pPr>
          </a:lstStyle>
          <a:p>
            <a:pPr lvl="0"/>
            <a:r>
              <a:rPr lang="en-US" dirty="0"/>
              <a:t>Call out blurb</a:t>
            </a:r>
          </a:p>
        </p:txBody>
      </p:sp>
    </p:spTree>
    <p:extLst>
      <p:ext uri="{BB962C8B-B14F-4D97-AF65-F5344CB8AC3E}">
        <p14:creationId xmlns:p14="http://schemas.microsoft.com/office/powerpoint/2010/main" val="201977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D0DD1B2-3E44-448A-B29D-4BF5525EAF8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925443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D0DD1B2-3E44-448A-B29D-4BF5525EA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3F8CDBA-3DC1-4B48-9D1F-EF614A8FDDB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800"/>
              </a:spcBef>
            </a:pPr>
            <a:endParaRPr lang="en-US" sz="3200" b="0" i="0" baseline="0" dirty="0">
              <a:solidFill>
                <a:schemeClr val="bg1"/>
              </a:solidFill>
              <a:latin typeface="PTCRaleway" panose="020B0503030101060003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272BA-DF00-4403-901D-E1E0848AA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add title – keep it brief</a:t>
            </a:r>
          </a:p>
        </p:txBody>
      </p:sp>
      <p:sp>
        <p:nvSpPr>
          <p:cNvPr id="52" name="Text Placeholder 32">
            <a:extLst>
              <a:ext uri="{FF2B5EF4-FFF2-40B4-BE49-F238E27FC236}">
                <a16:creationId xmlns:a16="http://schemas.microsoft.com/office/drawing/2014/main" id="{490C73DF-CFB4-4B5B-92C8-F90E3A62E7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6903" y="2864755"/>
            <a:ext cx="1936096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FE00311D-162D-450B-AAB4-212D530B99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6685" y="4784343"/>
            <a:ext cx="1936532" cy="646331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4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9D12CB28-EBBA-4213-84C3-27EE8E1195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66655" y="2864755"/>
            <a:ext cx="1936096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9" name="Text Placeholder 34">
            <a:extLst>
              <a:ext uri="{FF2B5EF4-FFF2-40B4-BE49-F238E27FC236}">
                <a16:creationId xmlns:a16="http://schemas.microsoft.com/office/drawing/2014/main" id="{A8089C8B-DB33-4F20-A90E-29D5706AC69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666437" y="4784343"/>
            <a:ext cx="1936532" cy="646331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4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61" name="Text Placeholder 32">
            <a:extLst>
              <a:ext uri="{FF2B5EF4-FFF2-40B4-BE49-F238E27FC236}">
                <a16:creationId xmlns:a16="http://schemas.microsoft.com/office/drawing/2014/main" id="{16964035-D680-41E2-BCE6-EDBF1662979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631277" y="2864755"/>
            <a:ext cx="1936096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2" name="Text Placeholder 34">
            <a:extLst>
              <a:ext uri="{FF2B5EF4-FFF2-40B4-BE49-F238E27FC236}">
                <a16:creationId xmlns:a16="http://schemas.microsoft.com/office/drawing/2014/main" id="{F7D72ACE-A6E3-49BA-B635-B4FF555C66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1059" y="4784343"/>
            <a:ext cx="1936532" cy="646331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4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64" name="Text Placeholder 32">
            <a:extLst>
              <a:ext uri="{FF2B5EF4-FFF2-40B4-BE49-F238E27FC236}">
                <a16:creationId xmlns:a16="http://schemas.microsoft.com/office/drawing/2014/main" id="{41F1B747-4A09-4131-B94D-7B72FE0ADA1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580269" y="2864755"/>
            <a:ext cx="1936096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5" name="Text Placeholder 34">
            <a:extLst>
              <a:ext uri="{FF2B5EF4-FFF2-40B4-BE49-F238E27FC236}">
                <a16:creationId xmlns:a16="http://schemas.microsoft.com/office/drawing/2014/main" id="{4B4EBABA-E6CB-464F-9FBA-E5F9B03A37E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580051" y="4784343"/>
            <a:ext cx="1936532" cy="646331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4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1AEB5892-C8FD-4265-8F93-69E01BC959C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357243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26" name="Picture Placeholder 6">
            <a:extLst>
              <a:ext uri="{FF2B5EF4-FFF2-40B4-BE49-F238E27FC236}">
                <a16:creationId xmlns:a16="http://schemas.microsoft.com/office/drawing/2014/main" id="{FA7A40C7-5620-4D59-8DE5-CA304D9A962A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4326995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4F6992F5-14F1-443B-A56F-0DAFD3A17D10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0240609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475F2538-CC6F-47C5-8E22-46B3CA1900D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291617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CFC8A-0256-42C2-A3A7-09FD853D84AF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58240" y="1691640"/>
            <a:ext cx="9875520" cy="304699"/>
          </a:xfrm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2200"/>
            </a:lvl1pPr>
          </a:lstStyle>
          <a:p>
            <a:pPr lvl="0"/>
            <a:r>
              <a:rPr lang="en-US" dirty="0"/>
              <a:t>Call out blurb</a:t>
            </a:r>
          </a:p>
        </p:txBody>
      </p:sp>
    </p:spTree>
    <p:extLst>
      <p:ext uri="{BB962C8B-B14F-4D97-AF65-F5344CB8AC3E}">
        <p14:creationId xmlns:p14="http://schemas.microsoft.com/office/powerpoint/2010/main" val="159886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 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B6A4F4D-6AC9-472A-A2AB-2099BEC9F3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51720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B6A4F4D-6AC9-472A-A2AB-2099BEC9F3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1AB3B7A-7D2B-4440-A050-8E1A9F7ACE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800"/>
              </a:spcBef>
            </a:pPr>
            <a:endParaRPr lang="en-US" sz="3200" b="0" i="0" baseline="0" dirty="0">
              <a:solidFill>
                <a:schemeClr val="bg1"/>
              </a:solidFill>
              <a:latin typeface="PTCRaleway" panose="020B0503030101060003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60" name="Text Placeholder 32">
            <a:extLst>
              <a:ext uri="{FF2B5EF4-FFF2-40B4-BE49-F238E27FC236}">
                <a16:creationId xmlns:a16="http://schemas.microsoft.com/office/drawing/2014/main" id="{20840560-1C1B-4438-8E2A-EB45F76A41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81112" y="2866929"/>
            <a:ext cx="1600079" cy="209288"/>
          </a:xfrm>
        </p:spPr>
        <p:txBody>
          <a:bodyPr vert="horz" lIns="0" tIns="0" rIns="0" bIns="0" rtlCol="0" anchor="ctr" anchorCtr="0">
            <a:spAutoFit/>
          </a:bodyPr>
          <a:lstStyle>
            <a:lvl1pPr marL="342900" indent="-342900">
              <a:buFontTx/>
              <a:buNone/>
              <a:defRPr lang="en-US" sz="1600" b="1" dirty="0"/>
            </a:lvl1pPr>
          </a:lstStyle>
          <a:p>
            <a:pPr marL="0" lvl="0" indent="0" algn="ctr">
              <a:lnSpc>
                <a:spcPct val="85000"/>
              </a:lnSpc>
              <a:spcBef>
                <a:spcPts val="0"/>
              </a:spcBef>
              <a:buNone/>
            </a:pPr>
            <a:r>
              <a:rPr lang="en-US" dirty="0"/>
              <a:t>Add title</a:t>
            </a:r>
          </a:p>
        </p:txBody>
      </p:sp>
      <p:sp>
        <p:nvSpPr>
          <p:cNvPr id="61" name="Text Placeholder 34">
            <a:extLst>
              <a:ext uri="{FF2B5EF4-FFF2-40B4-BE49-F238E27FC236}">
                <a16:creationId xmlns:a16="http://schemas.microsoft.com/office/drawing/2014/main" id="{22B560B1-F704-4710-8C69-EF14EBFC200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0931" y="4747766"/>
            <a:ext cx="1600440" cy="553998"/>
          </a:xfrm>
        </p:spPr>
        <p:txBody>
          <a:bodyPr>
            <a:spAutoFit/>
          </a:bodyPr>
          <a:lstStyle>
            <a:lvl1pPr marL="171450" indent="-17145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3815E-B933-4FE0-A09F-E868666F8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add title – keep it brief</a:t>
            </a:r>
          </a:p>
        </p:txBody>
      </p:sp>
      <p:sp>
        <p:nvSpPr>
          <p:cNvPr id="62" name="Text Placeholder 32">
            <a:extLst>
              <a:ext uri="{FF2B5EF4-FFF2-40B4-BE49-F238E27FC236}">
                <a16:creationId xmlns:a16="http://schemas.microsoft.com/office/drawing/2014/main" id="{D500394C-3BD7-456E-94D6-9CC3674F81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05212" y="2866929"/>
            <a:ext cx="1600079" cy="209288"/>
          </a:xfrm>
        </p:spPr>
        <p:txBody>
          <a:bodyPr vert="horz" lIns="0" tIns="0" rIns="0" bIns="0" rtlCol="0" anchor="ctr" anchorCtr="0">
            <a:spAutoFit/>
          </a:bodyPr>
          <a:lstStyle>
            <a:lvl1pPr marL="342900" indent="-342900">
              <a:buFontTx/>
              <a:buNone/>
              <a:defRPr lang="en-US" sz="1600" b="1" dirty="0"/>
            </a:lvl1pPr>
          </a:lstStyle>
          <a:p>
            <a:pPr marL="0" lvl="0" indent="0" algn="ctr">
              <a:lnSpc>
                <a:spcPct val="85000"/>
              </a:lnSpc>
              <a:spcBef>
                <a:spcPts val="0"/>
              </a:spcBef>
              <a:buNone/>
            </a:pPr>
            <a:r>
              <a:rPr lang="en-US" dirty="0"/>
              <a:t>Add title</a:t>
            </a:r>
          </a:p>
        </p:txBody>
      </p:sp>
      <p:sp>
        <p:nvSpPr>
          <p:cNvPr id="63" name="Text Placeholder 34">
            <a:extLst>
              <a:ext uri="{FF2B5EF4-FFF2-40B4-BE49-F238E27FC236}">
                <a16:creationId xmlns:a16="http://schemas.microsoft.com/office/drawing/2014/main" id="{7B743BCC-ADA1-41CD-AA72-A7C3259B7BF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905031" y="4747766"/>
            <a:ext cx="1600440" cy="553998"/>
          </a:xfrm>
        </p:spPr>
        <p:txBody>
          <a:bodyPr>
            <a:spAutoFit/>
          </a:bodyPr>
          <a:lstStyle>
            <a:lvl1pPr marL="171450" indent="-17145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65" name="Text Placeholder 32">
            <a:extLst>
              <a:ext uri="{FF2B5EF4-FFF2-40B4-BE49-F238E27FC236}">
                <a16:creationId xmlns:a16="http://schemas.microsoft.com/office/drawing/2014/main" id="{9CF14A49-B79D-4241-8D6E-A9AF3391545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53112" y="2866929"/>
            <a:ext cx="1600079" cy="209288"/>
          </a:xfrm>
        </p:spPr>
        <p:txBody>
          <a:bodyPr vert="horz" lIns="0" tIns="0" rIns="0" bIns="0" rtlCol="0" anchor="ctr" anchorCtr="0">
            <a:spAutoFit/>
          </a:bodyPr>
          <a:lstStyle>
            <a:lvl1pPr marL="342900" indent="-342900">
              <a:buFontTx/>
              <a:buNone/>
              <a:defRPr lang="en-US" sz="1600" b="1" dirty="0"/>
            </a:lvl1pPr>
          </a:lstStyle>
          <a:p>
            <a:pPr marL="0" lvl="0" indent="0" algn="ctr">
              <a:lnSpc>
                <a:spcPct val="85000"/>
              </a:lnSpc>
              <a:spcBef>
                <a:spcPts val="0"/>
              </a:spcBef>
              <a:buNone/>
            </a:pPr>
            <a:r>
              <a:rPr lang="en-US" dirty="0"/>
              <a:t>Add title</a:t>
            </a:r>
          </a:p>
        </p:txBody>
      </p:sp>
      <p:sp>
        <p:nvSpPr>
          <p:cNvPr id="66" name="Text Placeholder 34">
            <a:extLst>
              <a:ext uri="{FF2B5EF4-FFF2-40B4-BE49-F238E27FC236}">
                <a16:creationId xmlns:a16="http://schemas.microsoft.com/office/drawing/2014/main" id="{F1158342-69C8-4371-BCD8-53A5098B2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52931" y="4747766"/>
            <a:ext cx="1600440" cy="553998"/>
          </a:xfrm>
        </p:spPr>
        <p:txBody>
          <a:bodyPr>
            <a:spAutoFit/>
          </a:bodyPr>
          <a:lstStyle>
            <a:lvl1pPr marL="171450" indent="-17145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68" name="Text Placeholder 32">
            <a:extLst>
              <a:ext uri="{FF2B5EF4-FFF2-40B4-BE49-F238E27FC236}">
                <a16:creationId xmlns:a16="http://schemas.microsoft.com/office/drawing/2014/main" id="{3194E8C5-CF18-4462-8B5C-F283EC3A1D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15312" y="2866929"/>
            <a:ext cx="1600079" cy="209288"/>
          </a:xfrm>
        </p:spPr>
        <p:txBody>
          <a:bodyPr vert="horz" lIns="0" tIns="0" rIns="0" bIns="0" rtlCol="0" anchor="ctr" anchorCtr="0">
            <a:spAutoFit/>
          </a:bodyPr>
          <a:lstStyle>
            <a:lvl1pPr marL="342900" indent="-342900">
              <a:buFontTx/>
              <a:buNone/>
              <a:defRPr lang="en-US" sz="1600" b="1" dirty="0"/>
            </a:lvl1pPr>
          </a:lstStyle>
          <a:p>
            <a:pPr marL="0" lvl="0" indent="0" algn="ctr">
              <a:lnSpc>
                <a:spcPct val="85000"/>
              </a:lnSpc>
              <a:spcBef>
                <a:spcPts val="0"/>
              </a:spcBef>
              <a:buNone/>
            </a:pPr>
            <a:r>
              <a:rPr lang="en-US" dirty="0"/>
              <a:t>Add title</a:t>
            </a:r>
          </a:p>
        </p:txBody>
      </p:sp>
      <p:sp>
        <p:nvSpPr>
          <p:cNvPr id="69" name="Text Placeholder 34">
            <a:extLst>
              <a:ext uri="{FF2B5EF4-FFF2-40B4-BE49-F238E27FC236}">
                <a16:creationId xmlns:a16="http://schemas.microsoft.com/office/drawing/2014/main" id="{B89299B9-EADF-480C-9DBB-4D26BDCEEB1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515131" y="4747766"/>
            <a:ext cx="1600440" cy="553998"/>
          </a:xfrm>
        </p:spPr>
        <p:txBody>
          <a:bodyPr>
            <a:spAutoFit/>
          </a:bodyPr>
          <a:lstStyle>
            <a:lvl1pPr marL="171450" indent="-17145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71" name="Text Placeholder 32">
            <a:extLst>
              <a:ext uri="{FF2B5EF4-FFF2-40B4-BE49-F238E27FC236}">
                <a16:creationId xmlns:a16="http://schemas.microsoft.com/office/drawing/2014/main" id="{11BE195C-EFC1-43CC-ABE3-385CD2DBC41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877512" y="2866929"/>
            <a:ext cx="1600079" cy="209288"/>
          </a:xfrm>
        </p:spPr>
        <p:txBody>
          <a:bodyPr vert="horz" lIns="0" tIns="0" rIns="0" bIns="0" rtlCol="0" anchor="ctr" anchorCtr="0">
            <a:spAutoFit/>
          </a:bodyPr>
          <a:lstStyle>
            <a:lvl1pPr marL="342900" indent="-342900">
              <a:buFontTx/>
              <a:buNone/>
              <a:defRPr lang="en-US" sz="1600" b="1" dirty="0"/>
            </a:lvl1pPr>
          </a:lstStyle>
          <a:p>
            <a:pPr marL="0" lvl="0" indent="0" algn="ctr">
              <a:lnSpc>
                <a:spcPct val="85000"/>
              </a:lnSpc>
              <a:spcBef>
                <a:spcPts val="0"/>
              </a:spcBef>
              <a:buNone/>
            </a:pPr>
            <a:r>
              <a:rPr lang="en-US" dirty="0"/>
              <a:t>Add title</a:t>
            </a:r>
          </a:p>
        </p:txBody>
      </p:sp>
      <p:sp>
        <p:nvSpPr>
          <p:cNvPr id="72" name="Text Placeholder 34">
            <a:extLst>
              <a:ext uri="{FF2B5EF4-FFF2-40B4-BE49-F238E27FC236}">
                <a16:creationId xmlns:a16="http://schemas.microsoft.com/office/drawing/2014/main" id="{30EA21AF-635A-488B-AD35-F2C5617816C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77331" y="4747766"/>
            <a:ext cx="1600440" cy="553998"/>
          </a:xfrm>
        </p:spPr>
        <p:txBody>
          <a:bodyPr>
            <a:spAutoFit/>
          </a:bodyPr>
          <a:lstStyle>
            <a:lvl1pPr marL="171450" indent="-17145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7CB6BC-C8A7-4A75-A6B9-B1FF1BBFBC8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58240" y="1691640"/>
            <a:ext cx="9875520" cy="304699"/>
          </a:xfrm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2200" dirty="0"/>
            </a:lvl1pPr>
          </a:lstStyle>
          <a:p>
            <a:pPr marL="0" lvl="0" indent="0" algn="ctr">
              <a:buNone/>
            </a:pPr>
            <a:r>
              <a:rPr lang="en-US" dirty="0"/>
              <a:t>Call out blurb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3523CA84-618D-4DD3-990C-F1CC2C9DA5C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073443" y="3741934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00C3A2E6-6C10-45B7-A881-66676E6B340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397543" y="3741934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36" name="Picture Placeholder 6">
            <a:extLst>
              <a:ext uri="{FF2B5EF4-FFF2-40B4-BE49-F238E27FC236}">
                <a16:creationId xmlns:a16="http://schemas.microsoft.com/office/drawing/2014/main" id="{C485E4FD-70C7-4930-A59E-249272568A6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007643" y="3741934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49C1F186-5A53-49CB-AEEA-AB482BCE273E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5645443" y="3741934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38" name="Picture Placeholder 6">
            <a:extLst>
              <a:ext uri="{FF2B5EF4-FFF2-40B4-BE49-F238E27FC236}">
                <a16:creationId xmlns:a16="http://schemas.microsoft.com/office/drawing/2014/main" id="{C79F9822-25A0-4B06-ABEB-694778C95E00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369843" y="3741934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</p:spTree>
    <p:extLst>
      <p:ext uri="{BB962C8B-B14F-4D97-AF65-F5344CB8AC3E}">
        <p14:creationId xmlns:p14="http://schemas.microsoft.com/office/powerpoint/2010/main" val="397859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w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37373" y="5059333"/>
            <a:ext cx="4754880" cy="342017"/>
          </a:xfrm>
        </p:spPr>
        <p:txBody>
          <a:bodyPr vert="horz" wrap="square" lIns="0" tIns="9525" rIns="0" bIns="0" rtlCol="0">
            <a:spAutoFit/>
          </a:bodyPr>
          <a:lstStyle>
            <a:lvl1pPr marL="0" indent="0">
              <a:buNone/>
              <a:defRPr lang="en-US" sz="2400" b="1" kern="1200" spc="-4" dirty="0">
                <a:solidFill>
                  <a:schemeClr val="tx1"/>
                </a:solidFill>
                <a:latin typeface="+mj-lt"/>
                <a:ea typeface="+mn-ea"/>
                <a:cs typeface="PTCRaleway ExtraBold"/>
              </a:defRPr>
            </a:lvl1pPr>
          </a:lstStyle>
          <a:p>
            <a:pPr marL="9525" lvl="0">
              <a:spcBef>
                <a:spcPts val="75"/>
              </a:spcBef>
            </a:pPr>
            <a:r>
              <a:rPr lang="en-US"/>
              <a:t>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383" y="5396933"/>
            <a:ext cx="4572000" cy="2215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1700" i="1" kern="1200" spc="8" dirty="0">
                <a:solidFill>
                  <a:schemeClr val="tx1"/>
                </a:solidFill>
                <a:latin typeface="+mj-lt"/>
                <a:ea typeface="+mn-ea"/>
                <a:cs typeface="PTCRaleway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83723" y="6399289"/>
            <a:ext cx="3749040" cy="196592"/>
          </a:xfrm>
        </p:spPr>
        <p:txBody>
          <a:bodyPr vert="horz" wrap="square" lIns="0" tIns="9525" rIns="0" bIns="0" rtlCol="0" anchor="ctr" anchorCtr="0">
            <a:spAutoFit/>
          </a:bodyPr>
          <a:lstStyle>
            <a:lvl1pPr marL="0" indent="0">
              <a:buFontTx/>
              <a:buNone/>
              <a:defRPr lang="en-US" sz="1350" spc="8" dirty="0">
                <a:solidFill>
                  <a:schemeClr val="tx2">
                    <a:lumMod val="50000"/>
                  </a:schemeClr>
                </a:solidFill>
                <a:latin typeface="+mj-lt"/>
                <a:cs typeface="PTCRaleway"/>
              </a:defRPr>
            </a:lvl1pPr>
          </a:lstStyle>
          <a:p>
            <a:pPr marL="9525" lvl="0">
              <a:spcBef>
                <a:spcPts val="75"/>
              </a:spcBef>
            </a:pPr>
            <a:r>
              <a:rPr lang="en-US" dirty="0"/>
              <a:t>Add 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27702" y="2708808"/>
            <a:ext cx="4409826" cy="1065933"/>
          </a:xfrm>
        </p:spPr>
        <p:txBody>
          <a:bodyPr vert="horz" wrap="square" lIns="0" tIns="9525" rIns="0" bIns="0" rtlCol="0" anchor="ctr" anchorCtr="0">
            <a:spAutoFit/>
          </a:bodyPr>
          <a:lstStyle>
            <a:lvl1pPr>
              <a:defRPr lang="en-US" sz="4200" b="1" dirty="0">
                <a:solidFill>
                  <a:schemeClr val="tx1"/>
                </a:solidFill>
              </a:defRPr>
            </a:lvl1pPr>
          </a:lstStyle>
          <a:p>
            <a:pPr marL="9525">
              <a:lnSpc>
                <a:spcPct val="78000"/>
              </a:lnSpc>
              <a:spcBef>
                <a:spcPts val="75"/>
              </a:spcBef>
              <a:tabLst>
                <a:tab pos="2245519" algn="l"/>
              </a:tabLst>
            </a:pPr>
            <a:r>
              <a:rPr lang="en-US" sz="4400" b="1" dirty="0"/>
              <a:t>PRESENTATION 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86A903A-4982-424F-B3B0-9B8CF40D9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0" y="6017774"/>
            <a:ext cx="2892560" cy="21530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9112476-DA2C-46A6-9213-5CA80A53F74F}"/>
              </a:ext>
            </a:extLst>
          </p:cNvPr>
          <p:cNvGrpSpPr/>
          <p:nvPr userDrawn="1"/>
        </p:nvGrpSpPr>
        <p:grpSpPr>
          <a:xfrm>
            <a:off x="4974342" y="0"/>
            <a:ext cx="7217659" cy="6867927"/>
            <a:chOff x="4974342" y="0"/>
            <a:chExt cx="7217659" cy="6867927"/>
          </a:xfr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9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grpSpPr>
        <p:sp>
          <p:nvSpPr>
            <p:cNvPr id="15" name="Freeform: Shape 17">
              <a:extLst>
                <a:ext uri="{FF2B5EF4-FFF2-40B4-BE49-F238E27FC236}">
                  <a16:creationId xmlns:a16="http://schemas.microsoft.com/office/drawing/2014/main" id="{03572900-C8B4-4FAF-9AE0-E3560497EC94}"/>
                </a:ext>
              </a:extLst>
            </p:cNvPr>
            <p:cNvSpPr/>
            <p:nvPr/>
          </p:nvSpPr>
          <p:spPr>
            <a:xfrm>
              <a:off x="4974342" y="0"/>
              <a:ext cx="4554128" cy="6139965"/>
            </a:xfrm>
            <a:custGeom>
              <a:avLst/>
              <a:gdLst>
                <a:gd name="connsiteX0" fmla="*/ 1298953 w 4554128"/>
                <a:gd name="connsiteY0" fmla="*/ 0 h 6139965"/>
                <a:gd name="connsiteX1" fmla="*/ 4554128 w 4554128"/>
                <a:gd name="connsiteY1" fmla="*/ 0 h 6139965"/>
                <a:gd name="connsiteX2" fmla="*/ 2231403 w 4554128"/>
                <a:gd name="connsiteY2" fmla="*/ 6139965 h 6139965"/>
                <a:gd name="connsiteX3" fmla="*/ 0 w 4554128"/>
                <a:gd name="connsiteY3" fmla="*/ 3393340 h 6139965"/>
                <a:gd name="connsiteX4" fmla="*/ 1298953 w 4554128"/>
                <a:gd name="connsiteY4" fmla="*/ 0 h 613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4128" h="6139965">
                  <a:moveTo>
                    <a:pt x="1298953" y="0"/>
                  </a:moveTo>
                  <a:lnTo>
                    <a:pt x="4554128" y="0"/>
                  </a:lnTo>
                  <a:lnTo>
                    <a:pt x="2231403" y="6139965"/>
                  </a:lnTo>
                  <a:lnTo>
                    <a:pt x="0" y="3393340"/>
                  </a:lnTo>
                  <a:lnTo>
                    <a:pt x="129895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: Shape 23">
              <a:extLst>
                <a:ext uri="{FF2B5EF4-FFF2-40B4-BE49-F238E27FC236}">
                  <a16:creationId xmlns:a16="http://schemas.microsoft.com/office/drawing/2014/main" id="{EAC1E2BB-6C9C-4678-9B6B-89CCFC6E6ECD}"/>
                </a:ext>
              </a:extLst>
            </p:cNvPr>
            <p:cNvSpPr/>
            <p:nvPr/>
          </p:nvSpPr>
          <p:spPr>
            <a:xfrm>
              <a:off x="9482470" y="0"/>
              <a:ext cx="2709530" cy="2273732"/>
            </a:xfrm>
            <a:custGeom>
              <a:avLst/>
              <a:gdLst>
                <a:gd name="connsiteX0" fmla="*/ 866270 w 2709530"/>
                <a:gd name="connsiteY0" fmla="*/ 0 h 2273732"/>
                <a:gd name="connsiteX1" fmla="*/ 2709530 w 2709530"/>
                <a:gd name="connsiteY1" fmla="*/ 0 h 2273732"/>
                <a:gd name="connsiteX2" fmla="*/ 2709530 w 2709530"/>
                <a:gd name="connsiteY2" fmla="*/ 1843430 h 2273732"/>
                <a:gd name="connsiteX3" fmla="*/ 0 w 2709530"/>
                <a:gd name="connsiteY3" fmla="*/ 2273732 h 2273732"/>
                <a:gd name="connsiteX4" fmla="*/ 866270 w 2709530"/>
                <a:gd name="connsiteY4" fmla="*/ 0 h 227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9530" h="2273732">
                  <a:moveTo>
                    <a:pt x="866270" y="0"/>
                  </a:moveTo>
                  <a:lnTo>
                    <a:pt x="2709530" y="0"/>
                  </a:lnTo>
                  <a:lnTo>
                    <a:pt x="2709530" y="1843430"/>
                  </a:lnTo>
                  <a:lnTo>
                    <a:pt x="0" y="2273732"/>
                  </a:lnTo>
                  <a:lnTo>
                    <a:pt x="86627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: Shape 31">
              <a:extLst>
                <a:ext uri="{FF2B5EF4-FFF2-40B4-BE49-F238E27FC236}">
                  <a16:creationId xmlns:a16="http://schemas.microsoft.com/office/drawing/2014/main" id="{B7471F1D-1107-442C-8B1E-D54C148C5EB9}"/>
                </a:ext>
              </a:extLst>
            </p:cNvPr>
            <p:cNvSpPr/>
            <p:nvPr/>
          </p:nvSpPr>
          <p:spPr>
            <a:xfrm>
              <a:off x="7809494" y="2296870"/>
              <a:ext cx="4382507" cy="4571057"/>
            </a:xfrm>
            <a:custGeom>
              <a:avLst/>
              <a:gdLst>
                <a:gd name="connsiteX0" fmla="*/ 4382507 w 4382507"/>
                <a:gd name="connsiteY0" fmla="*/ 0 h 4571057"/>
                <a:gd name="connsiteX1" fmla="*/ 4382507 w 4382507"/>
                <a:gd name="connsiteY1" fmla="*/ 2755449 h 4571057"/>
                <a:gd name="connsiteX2" fmla="*/ 3801694 w 4382507"/>
                <a:gd name="connsiteY2" fmla="*/ 2849114 h 4571057"/>
                <a:gd name="connsiteX3" fmla="*/ 3484270 w 4382507"/>
                <a:gd name="connsiteY3" fmla="*/ 3687382 h 4571057"/>
                <a:gd name="connsiteX4" fmla="*/ 4382507 w 4382507"/>
                <a:gd name="connsiteY4" fmla="*/ 3541255 h 4571057"/>
                <a:gd name="connsiteX5" fmla="*/ 4382507 w 4382507"/>
                <a:gd name="connsiteY5" fmla="*/ 4571057 h 4571057"/>
                <a:gd name="connsiteX6" fmla="*/ 304272 w 4382507"/>
                <a:gd name="connsiteY6" fmla="*/ 4571057 h 4571057"/>
                <a:gd name="connsiteX7" fmla="*/ 0 w 4382507"/>
                <a:gd name="connsiteY7" fmla="*/ 4196530 h 4571057"/>
                <a:gd name="connsiteX8" fmla="*/ 1397515 w 4382507"/>
                <a:gd name="connsiteY8" fmla="*/ 474048 h 4571057"/>
                <a:gd name="connsiteX9" fmla="*/ 4382507 w 4382507"/>
                <a:gd name="connsiteY9" fmla="*/ 0 h 457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2507" h="4571057">
                  <a:moveTo>
                    <a:pt x="4382507" y="0"/>
                  </a:moveTo>
                  <a:lnTo>
                    <a:pt x="4382507" y="2755449"/>
                  </a:lnTo>
                  <a:lnTo>
                    <a:pt x="3801694" y="2849114"/>
                  </a:lnTo>
                  <a:lnTo>
                    <a:pt x="3484270" y="3687382"/>
                  </a:lnTo>
                  <a:lnTo>
                    <a:pt x="4382507" y="3541255"/>
                  </a:lnTo>
                  <a:lnTo>
                    <a:pt x="4382507" y="4571057"/>
                  </a:lnTo>
                  <a:lnTo>
                    <a:pt x="304272" y="4571057"/>
                  </a:lnTo>
                  <a:lnTo>
                    <a:pt x="0" y="4196530"/>
                  </a:lnTo>
                  <a:lnTo>
                    <a:pt x="1397515" y="474048"/>
                  </a:lnTo>
                  <a:lnTo>
                    <a:pt x="438250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: Shape 31">
            <a:extLst>
              <a:ext uri="{FF2B5EF4-FFF2-40B4-BE49-F238E27FC236}">
                <a16:creationId xmlns:a16="http://schemas.microsoft.com/office/drawing/2014/main" id="{2C83A872-CA8B-4D60-A189-DDCE6CF43C9E}"/>
              </a:ext>
            </a:extLst>
          </p:cNvPr>
          <p:cNvSpPr/>
          <p:nvPr userDrawn="1"/>
        </p:nvSpPr>
        <p:spPr>
          <a:xfrm>
            <a:off x="7809493" y="2286943"/>
            <a:ext cx="4382507" cy="4571057"/>
          </a:xfrm>
          <a:custGeom>
            <a:avLst/>
            <a:gdLst>
              <a:gd name="connsiteX0" fmla="*/ 4382507 w 4382507"/>
              <a:gd name="connsiteY0" fmla="*/ 0 h 4571057"/>
              <a:gd name="connsiteX1" fmla="*/ 4382507 w 4382507"/>
              <a:gd name="connsiteY1" fmla="*/ 2755449 h 4571057"/>
              <a:gd name="connsiteX2" fmla="*/ 3801694 w 4382507"/>
              <a:gd name="connsiteY2" fmla="*/ 2849114 h 4571057"/>
              <a:gd name="connsiteX3" fmla="*/ 3484270 w 4382507"/>
              <a:gd name="connsiteY3" fmla="*/ 3687382 h 4571057"/>
              <a:gd name="connsiteX4" fmla="*/ 4382507 w 4382507"/>
              <a:gd name="connsiteY4" fmla="*/ 3541255 h 4571057"/>
              <a:gd name="connsiteX5" fmla="*/ 4382507 w 4382507"/>
              <a:gd name="connsiteY5" fmla="*/ 4571057 h 4571057"/>
              <a:gd name="connsiteX6" fmla="*/ 304272 w 4382507"/>
              <a:gd name="connsiteY6" fmla="*/ 4571057 h 4571057"/>
              <a:gd name="connsiteX7" fmla="*/ 0 w 4382507"/>
              <a:gd name="connsiteY7" fmla="*/ 4196530 h 4571057"/>
              <a:gd name="connsiteX8" fmla="*/ 1397515 w 4382507"/>
              <a:gd name="connsiteY8" fmla="*/ 474048 h 4571057"/>
              <a:gd name="connsiteX9" fmla="*/ 4382507 w 4382507"/>
              <a:gd name="connsiteY9" fmla="*/ 0 h 457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82507" h="4571057">
                <a:moveTo>
                  <a:pt x="4382507" y="0"/>
                </a:moveTo>
                <a:lnTo>
                  <a:pt x="4382507" y="2755449"/>
                </a:lnTo>
                <a:lnTo>
                  <a:pt x="3801694" y="2849114"/>
                </a:lnTo>
                <a:lnTo>
                  <a:pt x="3484270" y="3687382"/>
                </a:lnTo>
                <a:lnTo>
                  <a:pt x="4382507" y="3541255"/>
                </a:lnTo>
                <a:lnTo>
                  <a:pt x="4382507" y="4571057"/>
                </a:lnTo>
                <a:lnTo>
                  <a:pt x="304272" y="4571057"/>
                </a:lnTo>
                <a:lnTo>
                  <a:pt x="0" y="4196530"/>
                </a:lnTo>
                <a:lnTo>
                  <a:pt x="1397515" y="474048"/>
                </a:lnTo>
                <a:lnTo>
                  <a:pt x="4382507" y="0"/>
                </a:lnTo>
                <a:close/>
              </a:path>
            </a:pathLst>
          </a:cu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DFEF7AB-D202-411C-88E8-EE2C07650B0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9184" y="116399"/>
            <a:ext cx="3968766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76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5B05F195-396D-4D83-8F33-F626D282E766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31513" y="1439765"/>
            <a:ext cx="8728974" cy="4922935"/>
          </a:xfrm>
          <a:ln>
            <a:solidFill>
              <a:schemeClr val="bg2"/>
            </a:solidFill>
          </a:ln>
        </p:spPr>
        <p:txBody>
          <a:bodyPr vert="horz" lIns="0" tIns="0" rIns="0" bIns="731520" rtlCol="0" anchor="ctr" anchorCtr="0">
            <a:noAutofit/>
          </a:bodyPr>
          <a:lstStyle>
            <a:lvl1pPr marL="0" indent="0" algn="ctr">
              <a:buFontTx/>
              <a:buNone/>
              <a:defRPr lang="en-US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media icon to add video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EAE63A-39ED-4825-AFB2-206AF22C55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 – keep it brief</a:t>
            </a:r>
          </a:p>
        </p:txBody>
      </p:sp>
    </p:spTree>
    <p:extLst>
      <p:ext uri="{BB962C8B-B14F-4D97-AF65-F5344CB8AC3E}">
        <p14:creationId xmlns:p14="http://schemas.microsoft.com/office/powerpoint/2010/main" val="116896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0760" y="1713755"/>
            <a:ext cx="10789920" cy="4482201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en-US" noProof="0" dirty="0"/>
            </a:lvl5pPr>
          </a:lstStyle>
          <a:p>
            <a:pPr lvl="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Add text</a:t>
            </a:r>
          </a:p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Second level</a:t>
            </a:r>
          </a:p>
          <a:p>
            <a:pPr lvl="2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Third level</a:t>
            </a:r>
          </a:p>
          <a:p>
            <a:pPr lvl="3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Fourth level</a:t>
            </a:r>
          </a:p>
          <a:p>
            <a:pPr lvl="4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4A7928-2068-42B4-AB1B-DA77806D1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60" y="678174"/>
            <a:ext cx="1078992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– keep it brief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DD20BEA-D0C6-499E-90FB-BB7F1A830939}"/>
              </a:ext>
            </a:extLst>
          </p:cNvPr>
          <p:cNvSpPr/>
          <p:nvPr userDrawn="1"/>
        </p:nvSpPr>
        <p:spPr>
          <a:xfrm>
            <a:off x="3048" y="6624536"/>
            <a:ext cx="12188952" cy="233465"/>
          </a:xfrm>
          <a:custGeom>
            <a:avLst/>
            <a:gdLst>
              <a:gd name="connsiteX0" fmla="*/ 8949770 w 12188952"/>
              <a:gd name="connsiteY0" fmla="*/ 0 h 233465"/>
              <a:gd name="connsiteX1" fmla="*/ 12188952 w 12188952"/>
              <a:gd name="connsiteY1" fmla="*/ 0 h 233465"/>
              <a:gd name="connsiteX2" fmla="*/ 12188952 w 12188952"/>
              <a:gd name="connsiteY2" fmla="*/ 114871 h 233465"/>
              <a:gd name="connsiteX3" fmla="*/ 12188952 w 12188952"/>
              <a:gd name="connsiteY3" fmla="*/ 169441 h 233465"/>
              <a:gd name="connsiteX4" fmla="*/ 12188952 w 12188952"/>
              <a:gd name="connsiteY4" fmla="*/ 233465 h 233465"/>
              <a:gd name="connsiteX5" fmla="*/ 9027859 w 12188952"/>
              <a:gd name="connsiteY5" fmla="*/ 233465 h 233465"/>
              <a:gd name="connsiteX6" fmla="*/ 1048596 w 12188952"/>
              <a:gd name="connsiteY6" fmla="*/ 233465 h 233465"/>
              <a:gd name="connsiteX7" fmla="*/ 33436 w 12188952"/>
              <a:gd name="connsiteY7" fmla="*/ 233465 h 233465"/>
              <a:gd name="connsiteX8" fmla="*/ 0 w 12188952"/>
              <a:gd name="connsiteY8" fmla="*/ 233465 h 233465"/>
              <a:gd name="connsiteX9" fmla="*/ 0 w 12188952"/>
              <a:gd name="connsiteY9" fmla="*/ 169375 h 233465"/>
              <a:gd name="connsiteX10" fmla="*/ 0 w 12188952"/>
              <a:gd name="connsiteY10" fmla="*/ 126232 h 233465"/>
              <a:gd name="connsiteX11" fmla="*/ 0 w 12188952"/>
              <a:gd name="connsiteY11" fmla="*/ 109891 h 233465"/>
              <a:gd name="connsiteX12" fmla="*/ 8695556 w 12188952"/>
              <a:gd name="connsiteY12" fmla="*/ 109891 h 233465"/>
              <a:gd name="connsiteX13" fmla="*/ 8949770 w 12188952"/>
              <a:gd name="connsiteY13" fmla="*/ 0 h 23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8952" h="233465">
                <a:moveTo>
                  <a:pt x="8949770" y="0"/>
                </a:moveTo>
                <a:lnTo>
                  <a:pt x="12188952" y="0"/>
                </a:lnTo>
                <a:lnTo>
                  <a:pt x="12188952" y="114871"/>
                </a:lnTo>
                <a:lnTo>
                  <a:pt x="12188952" y="169441"/>
                </a:lnTo>
                <a:lnTo>
                  <a:pt x="12188952" y="233465"/>
                </a:lnTo>
                <a:lnTo>
                  <a:pt x="9027859" y="233465"/>
                </a:lnTo>
                <a:lnTo>
                  <a:pt x="1048596" y="233465"/>
                </a:lnTo>
                <a:lnTo>
                  <a:pt x="33436" y="233465"/>
                </a:lnTo>
                <a:lnTo>
                  <a:pt x="0" y="233465"/>
                </a:lnTo>
                <a:lnTo>
                  <a:pt x="0" y="169375"/>
                </a:lnTo>
                <a:lnTo>
                  <a:pt x="0" y="126232"/>
                </a:lnTo>
                <a:lnTo>
                  <a:pt x="0" y="109891"/>
                </a:lnTo>
                <a:lnTo>
                  <a:pt x="8695556" y="109891"/>
                </a:lnTo>
                <a:lnTo>
                  <a:pt x="894977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8677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CRaleway" panose="020B05030301010600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37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D7EE-4EB9-47BD-B3ED-302482087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 – keep it brief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3BA5223-32A3-4F4D-A64E-5A3DC4846203}"/>
              </a:ext>
            </a:extLst>
          </p:cNvPr>
          <p:cNvSpPr/>
          <p:nvPr userDrawn="1"/>
        </p:nvSpPr>
        <p:spPr>
          <a:xfrm>
            <a:off x="3048" y="6601968"/>
            <a:ext cx="12188952" cy="256032"/>
          </a:xfrm>
          <a:custGeom>
            <a:avLst/>
            <a:gdLst>
              <a:gd name="connsiteX0" fmla="*/ 8949770 w 12188952"/>
              <a:gd name="connsiteY0" fmla="*/ 0 h 233465"/>
              <a:gd name="connsiteX1" fmla="*/ 12188952 w 12188952"/>
              <a:gd name="connsiteY1" fmla="*/ 0 h 233465"/>
              <a:gd name="connsiteX2" fmla="*/ 12188952 w 12188952"/>
              <a:gd name="connsiteY2" fmla="*/ 114871 h 233465"/>
              <a:gd name="connsiteX3" fmla="*/ 12188952 w 12188952"/>
              <a:gd name="connsiteY3" fmla="*/ 169441 h 233465"/>
              <a:gd name="connsiteX4" fmla="*/ 12188952 w 12188952"/>
              <a:gd name="connsiteY4" fmla="*/ 233465 h 233465"/>
              <a:gd name="connsiteX5" fmla="*/ 9027859 w 12188952"/>
              <a:gd name="connsiteY5" fmla="*/ 233465 h 233465"/>
              <a:gd name="connsiteX6" fmla="*/ 1048596 w 12188952"/>
              <a:gd name="connsiteY6" fmla="*/ 233465 h 233465"/>
              <a:gd name="connsiteX7" fmla="*/ 33436 w 12188952"/>
              <a:gd name="connsiteY7" fmla="*/ 233465 h 233465"/>
              <a:gd name="connsiteX8" fmla="*/ 0 w 12188952"/>
              <a:gd name="connsiteY8" fmla="*/ 233465 h 233465"/>
              <a:gd name="connsiteX9" fmla="*/ 0 w 12188952"/>
              <a:gd name="connsiteY9" fmla="*/ 169375 h 233465"/>
              <a:gd name="connsiteX10" fmla="*/ 0 w 12188952"/>
              <a:gd name="connsiteY10" fmla="*/ 126232 h 233465"/>
              <a:gd name="connsiteX11" fmla="*/ 0 w 12188952"/>
              <a:gd name="connsiteY11" fmla="*/ 109891 h 233465"/>
              <a:gd name="connsiteX12" fmla="*/ 8695556 w 12188952"/>
              <a:gd name="connsiteY12" fmla="*/ 109891 h 233465"/>
              <a:gd name="connsiteX13" fmla="*/ 8949770 w 12188952"/>
              <a:gd name="connsiteY13" fmla="*/ 0 h 23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8952" h="233465">
                <a:moveTo>
                  <a:pt x="8949770" y="0"/>
                </a:moveTo>
                <a:lnTo>
                  <a:pt x="12188952" y="0"/>
                </a:lnTo>
                <a:lnTo>
                  <a:pt x="12188952" y="114871"/>
                </a:lnTo>
                <a:lnTo>
                  <a:pt x="12188952" y="169441"/>
                </a:lnTo>
                <a:lnTo>
                  <a:pt x="12188952" y="233465"/>
                </a:lnTo>
                <a:lnTo>
                  <a:pt x="9027859" y="233465"/>
                </a:lnTo>
                <a:lnTo>
                  <a:pt x="1048596" y="233465"/>
                </a:lnTo>
                <a:lnTo>
                  <a:pt x="33436" y="233465"/>
                </a:lnTo>
                <a:lnTo>
                  <a:pt x="0" y="233465"/>
                </a:lnTo>
                <a:lnTo>
                  <a:pt x="0" y="169375"/>
                </a:lnTo>
                <a:lnTo>
                  <a:pt x="0" y="126232"/>
                </a:lnTo>
                <a:lnTo>
                  <a:pt x="0" y="109891"/>
                </a:lnTo>
                <a:lnTo>
                  <a:pt x="8695556" y="109891"/>
                </a:lnTo>
                <a:lnTo>
                  <a:pt x="894977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8677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26922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rgbClr val="3C4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0">
            <a:hlinkClick r:id="rId2"/>
            <a:extLst>
              <a:ext uri="{FF2B5EF4-FFF2-40B4-BE49-F238E27FC236}">
                <a16:creationId xmlns:a16="http://schemas.microsoft.com/office/drawing/2014/main" id="{7ED43A46-AFFE-4105-A07A-4D800F0FD780}"/>
              </a:ext>
            </a:extLst>
          </p:cNvPr>
          <p:cNvSpPr txBox="1"/>
          <p:nvPr userDrawn="1"/>
        </p:nvSpPr>
        <p:spPr>
          <a:xfrm>
            <a:off x="369696" y="5208601"/>
            <a:ext cx="2459879" cy="3225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ctr" defTabSz="1086775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200" normalizeH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PTCRaleway"/>
                <a:ea typeface="+mn-ea"/>
                <a:cs typeface="PTCRaleway"/>
              </a:rPr>
              <a:t>ptc.com</a:t>
            </a:r>
            <a:endParaRPr kumimoji="0" sz="2000" b="0" i="0" u="none" strike="noStrike" kern="1200" cap="none" spc="200" normalizeH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PTCRaleway"/>
              <a:ea typeface="+mn-ea"/>
              <a:cs typeface="PTCRaleway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9ABB46-9366-47EC-8281-970F2B4A701E}"/>
              </a:ext>
            </a:extLst>
          </p:cNvPr>
          <p:cNvGrpSpPr/>
          <p:nvPr userDrawn="1"/>
        </p:nvGrpSpPr>
        <p:grpSpPr>
          <a:xfrm>
            <a:off x="4220144" y="3133535"/>
            <a:ext cx="3751712" cy="590931"/>
            <a:chOff x="4538660" y="3133535"/>
            <a:chExt cx="3751712" cy="590931"/>
          </a:xfrm>
        </p:grpSpPr>
        <p:sp>
          <p:nvSpPr>
            <p:cNvPr id="30" name="Title 5">
              <a:extLst>
                <a:ext uri="{FF2B5EF4-FFF2-40B4-BE49-F238E27FC236}">
                  <a16:creationId xmlns:a16="http://schemas.microsoft.com/office/drawing/2014/main" id="{61A34D6B-75F2-4EF8-8F57-128F503089F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784848" y="3133535"/>
              <a:ext cx="1505524" cy="590931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algn="ctr" defTabSz="1086775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b="0" kern="1200" cap="all" baseline="0">
                  <a:solidFill>
                    <a:schemeClr val="bg1"/>
                  </a:solidFill>
                  <a:latin typeface="PTCRaleway Black" panose="020B0A03030101060003" pitchFamily="34" charset="0"/>
                  <a:ea typeface="+mj-ea"/>
                  <a:cs typeface="+mj-cs"/>
                </a:defRPr>
              </a:lvl1pPr>
            </a:lstStyle>
            <a:p>
              <a:r>
                <a:rPr lang="en-US" dirty="0">
                  <a:latin typeface="+mn-lt"/>
                </a:rPr>
                <a:t>you</a:t>
              </a:r>
            </a:p>
          </p:txBody>
        </p:sp>
        <p:sp>
          <p:nvSpPr>
            <p:cNvPr id="31" name="Title 5">
              <a:extLst>
                <a:ext uri="{FF2B5EF4-FFF2-40B4-BE49-F238E27FC236}">
                  <a16:creationId xmlns:a16="http://schemas.microsoft.com/office/drawing/2014/main" id="{21ED058C-9AE3-4F6F-8EC1-CF71ABA7854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38660" y="3133535"/>
              <a:ext cx="2325436" cy="59093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spAutoFit/>
            </a:bodyPr>
            <a:lstStyle>
              <a:lvl1pPr algn="ctr" defTabSz="1086775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b="0" kern="1200" cap="all" baseline="0">
                  <a:solidFill>
                    <a:schemeClr val="bg1"/>
                  </a:solidFill>
                  <a:latin typeface="PTCRaleway Black" panose="020B0A03030101060003" pitchFamily="34" charset="0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thank</a:t>
              </a:r>
            </a:p>
          </p:txBody>
        </p:sp>
      </p:grpSp>
      <p:pic>
        <p:nvPicPr>
          <p:cNvPr id="32" name="Graphic 31">
            <a:extLst>
              <a:ext uri="{FF2B5EF4-FFF2-40B4-BE49-F238E27FC236}">
                <a16:creationId xmlns:a16="http://schemas.microsoft.com/office/drawing/2014/main" id="{81ECAEC0-2EBD-4547-B5C3-C7AB667EDA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3975" y="6619875"/>
            <a:ext cx="3248025" cy="2381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81DBBEF-9B0D-41D0-BCD3-495FFBD78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51624" y="4679403"/>
            <a:ext cx="8440376" cy="1310754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23ED609D-3632-4814-BF11-8AD74BEBBF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t="10322"/>
          <a:stretch/>
        </p:blipFill>
        <p:spPr>
          <a:xfrm rot="5400000">
            <a:off x="9251715" y="-837151"/>
            <a:ext cx="2103136" cy="3777438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5BD01E7-6916-47E5-B90B-2D3750E7BE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alphaModFix amt="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550" t="13430"/>
          <a:stretch/>
        </p:blipFill>
        <p:spPr>
          <a:xfrm rot="5400000" flipV="1">
            <a:off x="876945" y="-876943"/>
            <a:ext cx="1273792" cy="3027682"/>
          </a:xfrm>
          <a:prstGeom prst="rect">
            <a:avLst/>
          </a:prstGeom>
        </p:spPr>
      </p:pic>
      <p:pic>
        <p:nvPicPr>
          <p:cNvPr id="38" name="Picture 37">
            <a:hlinkClick r:id="rId8"/>
            <a:extLst>
              <a:ext uri="{FF2B5EF4-FFF2-40B4-BE49-F238E27FC236}">
                <a16:creationId xmlns:a16="http://schemas.microsoft.com/office/drawing/2014/main" id="{6C96BA37-A42C-42D5-9D7A-F22A1448F7E2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48938" y="5879317"/>
            <a:ext cx="329213" cy="396274"/>
          </a:xfrm>
          <a:prstGeom prst="rect">
            <a:avLst/>
          </a:prstGeom>
        </p:spPr>
      </p:pic>
      <p:pic>
        <p:nvPicPr>
          <p:cNvPr id="52" name="Picture 51">
            <a:hlinkClick r:id="rId10"/>
            <a:extLst>
              <a:ext uri="{FF2B5EF4-FFF2-40B4-BE49-F238E27FC236}">
                <a16:creationId xmlns:a16="http://schemas.microsoft.com/office/drawing/2014/main" id="{7B0A66D6-16A5-4237-A88D-05AB2F1BE13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203673" y="5871207"/>
            <a:ext cx="335309" cy="396274"/>
          </a:xfrm>
          <a:prstGeom prst="rect">
            <a:avLst/>
          </a:prstGeom>
        </p:spPr>
      </p:pic>
      <p:pic>
        <p:nvPicPr>
          <p:cNvPr id="53" name="Picture 52">
            <a:hlinkClick r:id="rId12"/>
            <a:extLst>
              <a:ext uri="{FF2B5EF4-FFF2-40B4-BE49-F238E27FC236}">
                <a16:creationId xmlns:a16="http://schemas.microsoft.com/office/drawing/2014/main" id="{4CD33D67-5AAB-49B0-981E-C7AA8350A7C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664504" y="5871207"/>
            <a:ext cx="329213" cy="396274"/>
          </a:xfrm>
          <a:prstGeom prst="rect">
            <a:avLst/>
          </a:prstGeom>
        </p:spPr>
      </p:pic>
      <p:pic>
        <p:nvPicPr>
          <p:cNvPr id="54" name="Picture 53">
            <a:hlinkClick r:id="rId14"/>
            <a:extLst>
              <a:ext uri="{FF2B5EF4-FFF2-40B4-BE49-F238E27FC236}">
                <a16:creationId xmlns:a16="http://schemas.microsoft.com/office/drawing/2014/main" id="{68B666AB-3239-41A1-A705-1F00F02B341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119238" y="5871207"/>
            <a:ext cx="329213" cy="39627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1A04CD8-5708-409A-BF83-42BA422C7DE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8658" y="461079"/>
            <a:ext cx="3066773" cy="12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55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4C2D668-A66C-4169-B72A-C6DE826614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60" cy="6858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0A4664-7303-44CA-9BE8-4A22FD0D7EBF}"/>
              </a:ext>
            </a:extLst>
          </p:cNvPr>
          <p:cNvSpPr/>
          <p:nvPr userDrawn="1"/>
        </p:nvSpPr>
        <p:spPr>
          <a:xfrm rot="18679580">
            <a:off x="5571697" y="2250091"/>
            <a:ext cx="5236260" cy="1832698"/>
          </a:xfrm>
          <a:prstGeom prst="roundRect">
            <a:avLst/>
          </a:prstGeom>
          <a:solidFill>
            <a:srgbClr val="F8F9FA">
              <a:alpha val="64000"/>
            </a:srgbClr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10A2FC2-4C43-4567-9BC7-9E1FB152702F}"/>
              </a:ext>
            </a:extLst>
          </p:cNvPr>
          <p:cNvSpPr/>
          <p:nvPr userDrawn="1"/>
        </p:nvSpPr>
        <p:spPr>
          <a:xfrm>
            <a:off x="1817683" y="2478001"/>
            <a:ext cx="5236260" cy="1832698"/>
          </a:xfrm>
          <a:prstGeom prst="roundRect">
            <a:avLst/>
          </a:prstGeom>
          <a:gradFill>
            <a:gsLst>
              <a:gs pos="0">
                <a:srgbClr val="F0F2F6"/>
              </a:gs>
              <a:gs pos="100000">
                <a:srgbClr val="F0F2F5"/>
              </a:gs>
            </a:gsLst>
            <a:lin ang="5400000" scaled="1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2665327" y="3088211"/>
            <a:ext cx="8869680" cy="692497"/>
          </a:xfrm>
        </p:spPr>
        <p:txBody>
          <a:bodyPr anchor="ctr" anchorCtr="0">
            <a:spAutoFit/>
          </a:bodyPr>
          <a:lstStyle>
            <a:lvl1pPr algn="l">
              <a:lnSpc>
                <a:spcPct val="100000"/>
              </a:lnSpc>
              <a:defRPr lang="en-US" sz="5000" b="1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Divider – 1 line of text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7F3B32-EE76-44C5-8359-BC4ACEC00C40}"/>
              </a:ext>
            </a:extLst>
          </p:cNvPr>
          <p:cNvGrpSpPr/>
          <p:nvPr userDrawn="1"/>
        </p:nvGrpSpPr>
        <p:grpSpPr>
          <a:xfrm>
            <a:off x="0" y="3166440"/>
            <a:ext cx="2455333" cy="537112"/>
            <a:chOff x="0" y="3161621"/>
            <a:chExt cx="2455333" cy="5371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2B67A1-EE4B-45BF-9BBC-A9A3AB5F7F53}"/>
                </a:ext>
              </a:extLst>
            </p:cNvPr>
            <p:cNvSpPr/>
            <p:nvPr userDrawn="1"/>
          </p:nvSpPr>
          <p:spPr>
            <a:xfrm>
              <a:off x="0" y="3161621"/>
              <a:ext cx="2455333" cy="537112"/>
            </a:xfrm>
            <a:prstGeom prst="rect">
              <a:avLst/>
            </a:prstGeom>
            <a:solidFill>
              <a:srgbClr val="7BC1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>
                <a:solidFill>
                  <a:schemeClr val="bg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5DA7B0E-0DF0-4795-BC40-8582B80C8C7D}"/>
                </a:ext>
              </a:extLst>
            </p:cNvPr>
            <p:cNvSpPr/>
            <p:nvPr userDrawn="1"/>
          </p:nvSpPr>
          <p:spPr>
            <a:xfrm rot="16200000" flipH="1">
              <a:off x="310000" y="3115270"/>
              <a:ext cx="4756" cy="274320"/>
            </a:xfrm>
            <a:custGeom>
              <a:avLst/>
              <a:gdLst>
                <a:gd name="connsiteX0" fmla="*/ 0 w 19050"/>
                <a:gd name="connsiteY0" fmla="*/ 0 h 732567"/>
                <a:gd name="connsiteX1" fmla="*/ 19050 w 19050"/>
                <a:gd name="connsiteY1" fmla="*/ 0 h 732567"/>
                <a:gd name="connsiteX2" fmla="*/ 19050 w 19050"/>
                <a:gd name="connsiteY2" fmla="*/ 732568 h 732567"/>
                <a:gd name="connsiteX3" fmla="*/ 0 w 19050"/>
                <a:gd name="connsiteY3" fmla="*/ 732568 h 7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2567">
                  <a:moveTo>
                    <a:pt x="0" y="0"/>
                  </a:moveTo>
                  <a:lnTo>
                    <a:pt x="19050" y="0"/>
                  </a:lnTo>
                  <a:lnTo>
                    <a:pt x="19050" y="732568"/>
                  </a:lnTo>
                  <a:lnTo>
                    <a:pt x="0" y="73256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32EA109-B6D2-47CB-9BC9-D55B0F9A6750}"/>
                </a:ext>
              </a:extLst>
            </p:cNvPr>
            <p:cNvSpPr/>
            <p:nvPr userDrawn="1"/>
          </p:nvSpPr>
          <p:spPr>
            <a:xfrm rot="16200000" flipH="1">
              <a:off x="82144" y="3339115"/>
              <a:ext cx="182880" cy="4755"/>
            </a:xfrm>
            <a:custGeom>
              <a:avLst/>
              <a:gdLst>
                <a:gd name="connsiteX0" fmla="*/ 0 w 734853"/>
                <a:gd name="connsiteY0" fmla="*/ 0 h 19049"/>
                <a:gd name="connsiteX1" fmla="*/ 734854 w 734853"/>
                <a:gd name="connsiteY1" fmla="*/ 0 h 19049"/>
                <a:gd name="connsiteX2" fmla="*/ 734854 w 734853"/>
                <a:gd name="connsiteY2" fmla="*/ 19050 h 19049"/>
                <a:gd name="connsiteX3" fmla="*/ 0 w 734853"/>
                <a:gd name="connsiteY3" fmla="*/ 19050 h 1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853" h="19049">
                  <a:moveTo>
                    <a:pt x="0" y="0"/>
                  </a:moveTo>
                  <a:lnTo>
                    <a:pt x="734854" y="0"/>
                  </a:lnTo>
                  <a:lnTo>
                    <a:pt x="734854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D0CF51F-F4CE-426F-AB3D-EFB191BB144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779" r="6346"/>
            <a:stretch/>
          </p:blipFill>
          <p:spPr>
            <a:xfrm>
              <a:off x="1722355" y="3238216"/>
              <a:ext cx="647967" cy="373101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A23F11-3EF7-4BB7-9396-70D452EECC1B}"/>
                </a:ext>
              </a:extLst>
            </p:cNvPr>
            <p:cNvCxnSpPr/>
            <p:nvPr userDrawn="1"/>
          </p:nvCxnSpPr>
          <p:spPr>
            <a:xfrm>
              <a:off x="176782" y="3325341"/>
              <a:ext cx="0" cy="365760"/>
            </a:xfrm>
            <a:prstGeom prst="line">
              <a:avLst/>
            </a:prstGeom>
            <a:ln w="3175">
              <a:solidFill>
                <a:schemeClr val="bg1"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610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90AAAFC-EC6A-4B79-8E5C-2625B3C1AA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60" cy="685800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B3FF62-BEB4-4BBC-9BB1-5AA72B48CF38}"/>
              </a:ext>
            </a:extLst>
          </p:cNvPr>
          <p:cNvSpPr/>
          <p:nvPr userDrawn="1"/>
        </p:nvSpPr>
        <p:spPr>
          <a:xfrm rot="18679580">
            <a:off x="5571697" y="2250091"/>
            <a:ext cx="5236260" cy="1832698"/>
          </a:xfrm>
          <a:prstGeom prst="roundRect">
            <a:avLst/>
          </a:prstGeom>
          <a:solidFill>
            <a:srgbClr val="F8F9FA">
              <a:alpha val="64000"/>
            </a:srgbClr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305282-8257-43B2-AEB0-4EECC265B6D8}"/>
              </a:ext>
            </a:extLst>
          </p:cNvPr>
          <p:cNvSpPr/>
          <p:nvPr userDrawn="1"/>
        </p:nvSpPr>
        <p:spPr>
          <a:xfrm>
            <a:off x="1817683" y="2214235"/>
            <a:ext cx="5236260" cy="1991381"/>
          </a:xfrm>
          <a:prstGeom prst="roundRect">
            <a:avLst/>
          </a:prstGeom>
          <a:gradFill>
            <a:gsLst>
              <a:gs pos="0">
                <a:srgbClr val="F0F2F6"/>
              </a:gs>
              <a:gs pos="100000">
                <a:srgbClr val="F0F2F5"/>
              </a:gs>
            </a:gsLst>
            <a:lin ang="5400000" scaled="1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2665328" y="3082752"/>
            <a:ext cx="8869680" cy="692497"/>
          </a:xfrm>
        </p:spPr>
        <p:txBody>
          <a:bodyPr vert="horz" lIns="0" tIns="0" rIns="0" bIns="0" rtlCol="0" anchor="ctr" anchorCtr="0">
            <a:spAutoFit/>
          </a:bodyPr>
          <a:lstStyle>
            <a:lvl1pPr>
              <a:lnSpc>
                <a:spcPct val="100000"/>
              </a:lnSpc>
              <a:defRPr lang="en-US" sz="5000" dirty="0"/>
            </a:lvl1pPr>
          </a:lstStyle>
          <a:p>
            <a:pPr marL="0" lvl="0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Divider – 2 lines of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4250D6-FEAA-416E-9521-0C7E8FEDCFB1}"/>
              </a:ext>
            </a:extLst>
          </p:cNvPr>
          <p:cNvGrpSpPr/>
          <p:nvPr userDrawn="1"/>
        </p:nvGrpSpPr>
        <p:grpSpPr>
          <a:xfrm>
            <a:off x="0" y="2784626"/>
            <a:ext cx="2451100" cy="1288748"/>
            <a:chOff x="0" y="2781802"/>
            <a:chExt cx="2451100" cy="128874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5A8BEB-B893-4846-98F3-0D2FA3DAF44A}"/>
                </a:ext>
              </a:extLst>
            </p:cNvPr>
            <p:cNvSpPr/>
            <p:nvPr userDrawn="1"/>
          </p:nvSpPr>
          <p:spPr>
            <a:xfrm>
              <a:off x="0" y="2781802"/>
              <a:ext cx="2451100" cy="12887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>
                <a:solidFill>
                  <a:schemeClr val="bg1"/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7BE8F70-36B7-458B-B578-D69CA9DC334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779" r="6346"/>
            <a:stretch/>
          </p:blipFill>
          <p:spPr>
            <a:xfrm>
              <a:off x="1602722" y="2880097"/>
              <a:ext cx="762261" cy="438912"/>
            </a:xfrm>
            <a:prstGeom prst="rect">
              <a:avLst/>
            </a:prstGeom>
          </p:spPr>
        </p:pic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408083A-7AF2-485E-81A3-882A7E58FB9E}"/>
                </a:ext>
              </a:extLst>
            </p:cNvPr>
            <p:cNvSpPr/>
            <p:nvPr userDrawn="1"/>
          </p:nvSpPr>
          <p:spPr>
            <a:xfrm rot="16200000" flipH="1">
              <a:off x="310000" y="2739428"/>
              <a:ext cx="4756" cy="274320"/>
            </a:xfrm>
            <a:custGeom>
              <a:avLst/>
              <a:gdLst>
                <a:gd name="connsiteX0" fmla="*/ 0 w 19050"/>
                <a:gd name="connsiteY0" fmla="*/ 0 h 732567"/>
                <a:gd name="connsiteX1" fmla="*/ 19050 w 19050"/>
                <a:gd name="connsiteY1" fmla="*/ 0 h 732567"/>
                <a:gd name="connsiteX2" fmla="*/ 19050 w 19050"/>
                <a:gd name="connsiteY2" fmla="*/ 732568 h 732567"/>
                <a:gd name="connsiteX3" fmla="*/ 0 w 19050"/>
                <a:gd name="connsiteY3" fmla="*/ 732568 h 7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2567">
                  <a:moveTo>
                    <a:pt x="0" y="0"/>
                  </a:moveTo>
                  <a:lnTo>
                    <a:pt x="19050" y="0"/>
                  </a:lnTo>
                  <a:lnTo>
                    <a:pt x="19050" y="732568"/>
                  </a:lnTo>
                  <a:lnTo>
                    <a:pt x="0" y="73256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6F5B00-CCFD-4753-AE13-694C077322FB}"/>
                </a:ext>
              </a:extLst>
            </p:cNvPr>
            <p:cNvSpPr/>
            <p:nvPr userDrawn="1"/>
          </p:nvSpPr>
          <p:spPr>
            <a:xfrm rot="16200000" flipH="1">
              <a:off x="82144" y="2970143"/>
              <a:ext cx="182880" cy="4755"/>
            </a:xfrm>
            <a:custGeom>
              <a:avLst/>
              <a:gdLst>
                <a:gd name="connsiteX0" fmla="*/ 0 w 734853"/>
                <a:gd name="connsiteY0" fmla="*/ 0 h 19049"/>
                <a:gd name="connsiteX1" fmla="*/ 734854 w 734853"/>
                <a:gd name="connsiteY1" fmla="*/ 0 h 19049"/>
                <a:gd name="connsiteX2" fmla="*/ 734854 w 734853"/>
                <a:gd name="connsiteY2" fmla="*/ 19050 h 19049"/>
                <a:gd name="connsiteX3" fmla="*/ 0 w 734853"/>
                <a:gd name="connsiteY3" fmla="*/ 19050 h 1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853" h="19049">
                  <a:moveTo>
                    <a:pt x="0" y="0"/>
                  </a:moveTo>
                  <a:lnTo>
                    <a:pt x="734854" y="0"/>
                  </a:lnTo>
                  <a:lnTo>
                    <a:pt x="734854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3C3E752-A506-4A5E-A907-CAEBDA95F961}"/>
                </a:ext>
              </a:extLst>
            </p:cNvPr>
            <p:cNvCxnSpPr/>
            <p:nvPr userDrawn="1"/>
          </p:nvCxnSpPr>
          <p:spPr>
            <a:xfrm>
              <a:off x="176782" y="3016529"/>
              <a:ext cx="0" cy="1051560"/>
            </a:xfrm>
            <a:prstGeom prst="line">
              <a:avLst/>
            </a:prstGeom>
            <a:ln w="3175">
              <a:solidFill>
                <a:schemeClr val="bg1"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974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9F6B745-8BA9-46B4-9B25-CD8E9383EC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60" cy="6858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B86D6A8-93D9-4C96-8C7F-D7EAEC83A61E}"/>
              </a:ext>
            </a:extLst>
          </p:cNvPr>
          <p:cNvSpPr/>
          <p:nvPr userDrawn="1"/>
        </p:nvSpPr>
        <p:spPr>
          <a:xfrm rot="18679580">
            <a:off x="5571697" y="2250091"/>
            <a:ext cx="5236260" cy="1832698"/>
          </a:xfrm>
          <a:prstGeom prst="roundRect">
            <a:avLst/>
          </a:prstGeom>
          <a:solidFill>
            <a:srgbClr val="F8F9FA">
              <a:alpha val="64000"/>
            </a:srgbClr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E57DD81-849B-4BA9-9E6D-E8A065B986CB}"/>
              </a:ext>
            </a:extLst>
          </p:cNvPr>
          <p:cNvSpPr/>
          <p:nvPr userDrawn="1"/>
        </p:nvSpPr>
        <p:spPr>
          <a:xfrm>
            <a:off x="1817683" y="1718935"/>
            <a:ext cx="5236260" cy="2581931"/>
          </a:xfrm>
          <a:prstGeom prst="roundRect">
            <a:avLst/>
          </a:prstGeom>
          <a:gradFill>
            <a:gsLst>
              <a:gs pos="0">
                <a:srgbClr val="F5F6F9"/>
              </a:gs>
              <a:gs pos="100000">
                <a:srgbClr val="F0F2F5"/>
              </a:gs>
            </a:gsLst>
            <a:lin ang="5400000" scaled="1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2665328" y="3082751"/>
            <a:ext cx="8869680" cy="692497"/>
          </a:xfrm>
        </p:spPr>
        <p:txBody>
          <a:bodyPr vert="horz" lIns="0" tIns="0" rIns="0" bIns="0" rtlCol="0" anchor="ctr" anchorCtr="0">
            <a:spAutoFit/>
          </a:bodyPr>
          <a:lstStyle>
            <a:lvl1pPr>
              <a:lnSpc>
                <a:spcPct val="100000"/>
              </a:lnSpc>
              <a:defRPr lang="en-US" sz="5000" dirty="0"/>
            </a:lvl1pPr>
          </a:lstStyle>
          <a:p>
            <a:pPr marL="0" lvl="0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Divider – 3 lines of text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14FC01-330E-4910-9C2B-2E41A9074A44}"/>
              </a:ext>
            </a:extLst>
          </p:cNvPr>
          <p:cNvGrpSpPr/>
          <p:nvPr userDrawn="1"/>
        </p:nvGrpSpPr>
        <p:grpSpPr>
          <a:xfrm>
            <a:off x="0" y="2426267"/>
            <a:ext cx="2451100" cy="2005466"/>
            <a:chOff x="0" y="2361678"/>
            <a:chExt cx="2451100" cy="200546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EED636-AB3A-469B-A4E2-02308B8ADAA6}"/>
                </a:ext>
              </a:extLst>
            </p:cNvPr>
            <p:cNvSpPr/>
            <p:nvPr userDrawn="1"/>
          </p:nvSpPr>
          <p:spPr>
            <a:xfrm>
              <a:off x="0" y="2361678"/>
              <a:ext cx="2451100" cy="200546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>
                <a:solidFill>
                  <a:schemeClr val="bg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5F8FE89-DBDD-4562-8330-516508678216}"/>
                </a:ext>
              </a:extLst>
            </p:cNvPr>
            <p:cNvSpPr/>
            <p:nvPr userDrawn="1"/>
          </p:nvSpPr>
          <p:spPr>
            <a:xfrm rot="16200000" flipH="1">
              <a:off x="310000" y="2313229"/>
              <a:ext cx="4756" cy="274320"/>
            </a:xfrm>
            <a:custGeom>
              <a:avLst/>
              <a:gdLst>
                <a:gd name="connsiteX0" fmla="*/ 0 w 19050"/>
                <a:gd name="connsiteY0" fmla="*/ 0 h 732567"/>
                <a:gd name="connsiteX1" fmla="*/ 19050 w 19050"/>
                <a:gd name="connsiteY1" fmla="*/ 0 h 732567"/>
                <a:gd name="connsiteX2" fmla="*/ 19050 w 19050"/>
                <a:gd name="connsiteY2" fmla="*/ 732568 h 732567"/>
                <a:gd name="connsiteX3" fmla="*/ 0 w 19050"/>
                <a:gd name="connsiteY3" fmla="*/ 732568 h 7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2567">
                  <a:moveTo>
                    <a:pt x="0" y="0"/>
                  </a:moveTo>
                  <a:lnTo>
                    <a:pt x="19050" y="0"/>
                  </a:lnTo>
                  <a:lnTo>
                    <a:pt x="19050" y="732568"/>
                  </a:lnTo>
                  <a:lnTo>
                    <a:pt x="0" y="73256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C723D6E-6981-49D3-9A49-8FECE050A7F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779" r="6346"/>
            <a:stretch/>
          </p:blipFill>
          <p:spPr>
            <a:xfrm>
              <a:off x="1602722" y="2544430"/>
              <a:ext cx="762261" cy="438912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6EDB808-7AAB-4360-8904-E5555B7B296E}"/>
                </a:ext>
              </a:extLst>
            </p:cNvPr>
            <p:cNvSpPr/>
            <p:nvPr userDrawn="1"/>
          </p:nvSpPr>
          <p:spPr>
            <a:xfrm rot="16200000" flipH="1">
              <a:off x="82144" y="2532983"/>
              <a:ext cx="182880" cy="4755"/>
            </a:xfrm>
            <a:custGeom>
              <a:avLst/>
              <a:gdLst>
                <a:gd name="connsiteX0" fmla="*/ 0 w 734853"/>
                <a:gd name="connsiteY0" fmla="*/ 0 h 19049"/>
                <a:gd name="connsiteX1" fmla="*/ 734854 w 734853"/>
                <a:gd name="connsiteY1" fmla="*/ 0 h 19049"/>
                <a:gd name="connsiteX2" fmla="*/ 734854 w 734853"/>
                <a:gd name="connsiteY2" fmla="*/ 19050 h 19049"/>
                <a:gd name="connsiteX3" fmla="*/ 0 w 734853"/>
                <a:gd name="connsiteY3" fmla="*/ 19050 h 1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853" h="19049">
                  <a:moveTo>
                    <a:pt x="0" y="0"/>
                  </a:moveTo>
                  <a:lnTo>
                    <a:pt x="734854" y="0"/>
                  </a:lnTo>
                  <a:lnTo>
                    <a:pt x="734854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2F4CF45-75A1-48BA-9BFE-66AE4C9D0D8E}"/>
                </a:ext>
              </a:extLst>
            </p:cNvPr>
            <p:cNvCxnSpPr/>
            <p:nvPr userDrawn="1"/>
          </p:nvCxnSpPr>
          <p:spPr>
            <a:xfrm>
              <a:off x="176782" y="2579369"/>
              <a:ext cx="0" cy="1783080"/>
            </a:xfrm>
            <a:prstGeom prst="line">
              <a:avLst/>
            </a:prstGeom>
            <a:ln w="3175">
              <a:solidFill>
                <a:schemeClr val="bg1"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893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0760" y="1713756"/>
            <a:ext cx="10789920" cy="448131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en-US" noProof="0" dirty="0"/>
            </a:lvl5pPr>
          </a:lstStyle>
          <a:p>
            <a:pPr lvl="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Add text</a:t>
            </a:r>
          </a:p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Second level</a:t>
            </a:r>
          </a:p>
          <a:p>
            <a:pPr lvl="2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Third level</a:t>
            </a:r>
          </a:p>
          <a:p>
            <a:pPr lvl="3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Fourth level</a:t>
            </a:r>
          </a:p>
          <a:p>
            <a:pPr lvl="4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4A7928-2068-42B4-AB1B-DA77806D1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60" y="678174"/>
            <a:ext cx="1078992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– keep it brief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0760" y="1711084"/>
            <a:ext cx="5430358" cy="429768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0336" y="1711084"/>
            <a:ext cx="5359241" cy="4297680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</a:defRPr>
            </a:lvl1pPr>
            <a:lvl2pPr>
              <a:def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</a:defRPr>
            </a:lvl2pPr>
            <a:lvl3pPr>
              <a:def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</a:defRPr>
            </a:lvl3pPr>
            <a:lvl4pPr>
              <a:defRPr kumimoji="0" lang="en-US" b="0" i="0" u="none" strike="noStrike" cap="none" spc="0" normalizeH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</a:defRPr>
            </a:lvl4pPr>
            <a:lvl5pPr>
              <a:defRPr kumimoji="0" lang="en-US" b="0" i="0" u="none" strike="noStrike" cap="none" spc="0" normalizeH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</a:defRPr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69CCC-D78C-4592-9155-75F363BF70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60" y="678174"/>
            <a:ext cx="1078992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– keep it brief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90759" y="1713756"/>
            <a:ext cx="3383280" cy="429768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 hasCustomPrompt="1"/>
          </p:nvPr>
        </p:nvSpPr>
        <p:spPr>
          <a:xfrm>
            <a:off x="4404630" y="1713756"/>
            <a:ext cx="3383280" cy="433217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 hasCustomPrompt="1"/>
          </p:nvPr>
        </p:nvSpPr>
        <p:spPr>
          <a:xfrm>
            <a:off x="8318500" y="1713756"/>
            <a:ext cx="3383280" cy="433217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233AF-2ADF-4388-AEFC-06C737873A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60" y="678174"/>
            <a:ext cx="1078992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– keep it brief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D7EE-4EB9-47BD-B3ED-302482087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 – keep it brief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1.xml"/><Relationship Id="rId3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32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oleObject" Target="../embeddings/oleObject1.bin"/><Relationship Id="rId30" Type="http://schemas.openxmlformats.org/officeDocument/2006/relationships/image" Target="../media/image5.svg"/><Relationship Id="rId35" Type="http://schemas.openxmlformats.org/officeDocument/2006/relationships/image" Target="../media/image8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FD1D920-036D-4BCE-A963-9A109BD6E299}"/>
              </a:ext>
            </a:extLst>
          </p:cNvPr>
          <p:cNvSpPr/>
          <p:nvPr userDrawn="1"/>
        </p:nvSpPr>
        <p:spPr>
          <a:xfrm>
            <a:off x="0" y="6624535"/>
            <a:ext cx="12188952" cy="233465"/>
          </a:xfrm>
          <a:custGeom>
            <a:avLst/>
            <a:gdLst>
              <a:gd name="connsiteX0" fmla="*/ 8949770 w 11969877"/>
              <a:gd name="connsiteY0" fmla="*/ 0 h 233465"/>
              <a:gd name="connsiteX1" fmla="*/ 11969877 w 11969877"/>
              <a:gd name="connsiteY1" fmla="*/ 0 h 233465"/>
              <a:gd name="connsiteX2" fmla="*/ 11969877 w 11969877"/>
              <a:gd name="connsiteY2" fmla="*/ 233465 h 233465"/>
              <a:gd name="connsiteX3" fmla="*/ 9027859 w 11969877"/>
              <a:gd name="connsiteY3" fmla="*/ 233465 h 233465"/>
              <a:gd name="connsiteX4" fmla="*/ 1048596 w 11969877"/>
              <a:gd name="connsiteY4" fmla="*/ 233465 h 233465"/>
              <a:gd name="connsiteX5" fmla="*/ 33436 w 11969877"/>
              <a:gd name="connsiteY5" fmla="*/ 233465 h 233465"/>
              <a:gd name="connsiteX6" fmla="*/ 0 w 11969877"/>
              <a:gd name="connsiteY6" fmla="*/ 233465 h 233465"/>
              <a:gd name="connsiteX7" fmla="*/ 0 w 11969877"/>
              <a:gd name="connsiteY7" fmla="*/ 169375 h 233465"/>
              <a:gd name="connsiteX8" fmla="*/ 0 w 11969877"/>
              <a:gd name="connsiteY8" fmla="*/ 126232 h 233465"/>
              <a:gd name="connsiteX9" fmla="*/ 0 w 11969877"/>
              <a:gd name="connsiteY9" fmla="*/ 109891 h 233465"/>
              <a:gd name="connsiteX10" fmla="*/ 8695556 w 11969877"/>
              <a:gd name="connsiteY10" fmla="*/ 109891 h 233465"/>
              <a:gd name="connsiteX11" fmla="*/ 8949770 w 11969877"/>
              <a:gd name="connsiteY11" fmla="*/ 0 h 233465"/>
              <a:gd name="connsiteX0" fmla="*/ 8949770 w 11969877"/>
              <a:gd name="connsiteY0" fmla="*/ 0 h 233465"/>
              <a:gd name="connsiteX1" fmla="*/ 11969877 w 11969877"/>
              <a:gd name="connsiteY1" fmla="*/ 0 h 233465"/>
              <a:gd name="connsiteX2" fmla="*/ 11969877 w 11969877"/>
              <a:gd name="connsiteY2" fmla="*/ 233465 h 233465"/>
              <a:gd name="connsiteX3" fmla="*/ 9027859 w 11969877"/>
              <a:gd name="connsiteY3" fmla="*/ 233465 h 233465"/>
              <a:gd name="connsiteX4" fmla="*/ 1048596 w 11969877"/>
              <a:gd name="connsiteY4" fmla="*/ 233465 h 233465"/>
              <a:gd name="connsiteX5" fmla="*/ 33436 w 11969877"/>
              <a:gd name="connsiteY5" fmla="*/ 233465 h 233465"/>
              <a:gd name="connsiteX6" fmla="*/ 0 w 11969877"/>
              <a:gd name="connsiteY6" fmla="*/ 233465 h 233465"/>
              <a:gd name="connsiteX7" fmla="*/ 0 w 11969877"/>
              <a:gd name="connsiteY7" fmla="*/ 169375 h 233465"/>
              <a:gd name="connsiteX8" fmla="*/ 0 w 11969877"/>
              <a:gd name="connsiteY8" fmla="*/ 126232 h 233465"/>
              <a:gd name="connsiteX9" fmla="*/ 0 w 11969877"/>
              <a:gd name="connsiteY9" fmla="*/ 109891 h 233465"/>
              <a:gd name="connsiteX10" fmla="*/ 8708028 w 11969877"/>
              <a:gd name="connsiteY10" fmla="*/ 141641 h 233465"/>
              <a:gd name="connsiteX11" fmla="*/ 8949770 w 11969877"/>
              <a:gd name="connsiteY11" fmla="*/ 0 h 23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69877" h="233465">
                <a:moveTo>
                  <a:pt x="8949770" y="0"/>
                </a:moveTo>
                <a:lnTo>
                  <a:pt x="11969877" y="0"/>
                </a:lnTo>
                <a:lnTo>
                  <a:pt x="11969877" y="233465"/>
                </a:lnTo>
                <a:lnTo>
                  <a:pt x="9027859" y="233465"/>
                </a:lnTo>
                <a:lnTo>
                  <a:pt x="1048596" y="233465"/>
                </a:lnTo>
                <a:lnTo>
                  <a:pt x="33436" y="233465"/>
                </a:lnTo>
                <a:lnTo>
                  <a:pt x="0" y="233465"/>
                </a:lnTo>
                <a:lnTo>
                  <a:pt x="0" y="169375"/>
                </a:lnTo>
                <a:lnTo>
                  <a:pt x="0" y="126232"/>
                </a:lnTo>
                <a:lnTo>
                  <a:pt x="0" y="109891"/>
                </a:lnTo>
                <a:lnTo>
                  <a:pt x="8708028" y="141641"/>
                </a:lnTo>
                <a:lnTo>
                  <a:pt x="894977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90734D-BEF5-41A5-9F49-51E157572097}"/>
              </a:ext>
            </a:extLst>
          </p:cNvPr>
          <p:cNvGraphicFramePr>
            <a:graphicFrameLocks noChangeAspect="1"/>
          </p:cNvGraphicFramePr>
          <p:nvPr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35326163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383" imgH="384" progId="TCLayout.ActiveDocument.1">
                  <p:embed/>
                </p:oleObj>
              </mc:Choice>
              <mc:Fallback>
                <p:oleObj name="think-cell Slide" r:id="rId27" imgW="383" imgH="38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790734D-BEF5-41A5-9F49-51E1575720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BF71598-268F-4340-989F-8086D0EE7691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800"/>
              </a:spcBef>
            </a:pPr>
            <a:endParaRPr lang="en-US" sz="3200" b="0" i="0" baseline="0" dirty="0">
              <a:solidFill>
                <a:schemeClr val="bg1"/>
              </a:solidFill>
              <a:latin typeface="PTCRaleway" panose="020B0503030101060003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760" y="678174"/>
            <a:ext cx="10789920" cy="3693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add title – keep it brief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648" y="1630680"/>
            <a:ext cx="10789919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FE1755-5705-4A27-8F5C-B2D6D4D1E477}"/>
              </a:ext>
            </a:extLst>
          </p:cNvPr>
          <p:cNvSpPr/>
          <p:nvPr userDrawn="1"/>
        </p:nvSpPr>
        <p:spPr>
          <a:xfrm>
            <a:off x="496649" y="389410"/>
            <a:ext cx="955563" cy="45719"/>
          </a:xfrm>
          <a:prstGeom prst="rect">
            <a:avLst/>
          </a:prstGeom>
          <a:solidFill>
            <a:srgbClr val="5AB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03CC0558-A5CC-41DA-B025-39B57BA2FE65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5443" y="4871963"/>
            <a:ext cx="58992" cy="1828800"/>
          </a:xfrm>
          <a:prstGeom prst="rect">
            <a:avLst/>
          </a:prstGeom>
        </p:spPr>
      </p:pic>
      <p:sp>
        <p:nvSpPr>
          <p:cNvPr id="42" name="Freeform 4">
            <a:extLst>
              <a:ext uri="{FF2B5EF4-FFF2-40B4-BE49-F238E27FC236}">
                <a16:creationId xmlns:a16="http://schemas.microsoft.com/office/drawing/2014/main" id="{13DF9A9F-26BE-4073-8E1D-B518CB89266F}"/>
              </a:ext>
            </a:extLst>
          </p:cNvPr>
          <p:cNvSpPr>
            <a:spLocks noChangeAspect="1"/>
          </p:cNvSpPr>
          <p:nvPr userDrawn="1"/>
        </p:nvSpPr>
        <p:spPr>
          <a:xfrm>
            <a:off x="8585655" y="6620256"/>
            <a:ext cx="545655" cy="237744"/>
          </a:xfrm>
          <a:custGeom>
            <a:avLst/>
            <a:gdLst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3" fmla="*/ 0 w 1790700"/>
              <a:gd name="connsiteY3" fmla="*/ 0 h 3086100"/>
              <a:gd name="connsiteX4" fmla="*/ 19050 w 1790700"/>
              <a:gd name="connsiteY4" fmla="*/ 38100 h 3086100"/>
              <a:gd name="connsiteX5" fmla="*/ 19050 w 1790700"/>
              <a:gd name="connsiteY5" fmla="*/ 57150 h 3086100"/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3" fmla="*/ 0 w 1790700"/>
              <a:gd name="connsiteY3" fmla="*/ 0 h 3086100"/>
              <a:gd name="connsiteX4" fmla="*/ 19050 w 1790700"/>
              <a:gd name="connsiteY4" fmla="*/ 38100 h 3086100"/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3" fmla="*/ 0 w 1790700"/>
              <a:gd name="connsiteY3" fmla="*/ 0 h 3086100"/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0" fmla="*/ 0 w 1733550"/>
              <a:gd name="connsiteY0" fmla="*/ 0 h 3086100"/>
              <a:gd name="connsiteX1" fmla="*/ 1733550 w 1733550"/>
              <a:gd name="connsiteY1" fmla="*/ 3086100 h 3086100"/>
              <a:gd name="connsiteX2" fmla="*/ 613087 w 1733550"/>
              <a:gd name="connsiteY2" fmla="*/ 3077523 h 3086100"/>
              <a:gd name="connsiteX0" fmla="*/ 245654 w 1120463"/>
              <a:gd name="connsiteY0" fmla="*/ 0 h 1525705"/>
              <a:gd name="connsiteX1" fmla="*/ 1120463 w 1120463"/>
              <a:gd name="connsiteY1" fmla="*/ 1525705 h 1525705"/>
              <a:gd name="connsiteX2" fmla="*/ 0 w 1120463"/>
              <a:gd name="connsiteY2" fmla="*/ 1517128 h 1525705"/>
              <a:gd name="connsiteX0" fmla="*/ 811167 w 1120463"/>
              <a:gd name="connsiteY0" fmla="*/ 0 h 1211531"/>
              <a:gd name="connsiteX1" fmla="*/ 1120463 w 1120463"/>
              <a:gd name="connsiteY1" fmla="*/ 1211531 h 1211531"/>
              <a:gd name="connsiteX2" fmla="*/ 0 w 1120463"/>
              <a:gd name="connsiteY2" fmla="*/ 1202954 h 1211531"/>
              <a:gd name="connsiteX0" fmla="*/ 874002 w 1183298"/>
              <a:gd name="connsiteY0" fmla="*/ 0 h 1213426"/>
              <a:gd name="connsiteX1" fmla="*/ 1183298 w 1183298"/>
              <a:gd name="connsiteY1" fmla="*/ 1211531 h 1213426"/>
              <a:gd name="connsiteX2" fmla="*/ 0 w 1183298"/>
              <a:gd name="connsiteY2" fmla="*/ 1213426 h 1213426"/>
              <a:gd name="connsiteX0" fmla="*/ 857693 w 1166989"/>
              <a:gd name="connsiteY0" fmla="*/ 0 h 1213426"/>
              <a:gd name="connsiteX1" fmla="*/ 1166989 w 1166989"/>
              <a:gd name="connsiteY1" fmla="*/ 1211531 h 1213426"/>
              <a:gd name="connsiteX2" fmla="*/ 0 w 1166989"/>
              <a:gd name="connsiteY2" fmla="*/ 1213426 h 1213426"/>
              <a:gd name="connsiteX0" fmla="*/ 1062735 w 1166989"/>
              <a:gd name="connsiteY0" fmla="*/ 0 h 857667"/>
              <a:gd name="connsiteX1" fmla="*/ 1166989 w 1166989"/>
              <a:gd name="connsiteY1" fmla="*/ 855772 h 857667"/>
              <a:gd name="connsiteX2" fmla="*/ 0 w 1166989"/>
              <a:gd name="connsiteY2" fmla="*/ 857667 h 857667"/>
              <a:gd name="connsiteX0" fmla="*/ 1037104 w 1166989"/>
              <a:gd name="connsiteY0" fmla="*/ 0 h 928818"/>
              <a:gd name="connsiteX1" fmla="*/ 1166989 w 1166989"/>
              <a:gd name="connsiteY1" fmla="*/ 926923 h 928818"/>
              <a:gd name="connsiteX2" fmla="*/ 0 w 1166989"/>
              <a:gd name="connsiteY2" fmla="*/ 928818 h 928818"/>
              <a:gd name="connsiteX0" fmla="*/ 1037104 w 1037104"/>
              <a:gd name="connsiteY0" fmla="*/ 0 h 962499"/>
              <a:gd name="connsiteX1" fmla="*/ 791077 w 1037104"/>
              <a:gd name="connsiteY1" fmla="*/ 962499 h 962499"/>
              <a:gd name="connsiteX2" fmla="*/ 0 w 1037104"/>
              <a:gd name="connsiteY2" fmla="*/ 928818 h 962499"/>
              <a:gd name="connsiteX0" fmla="*/ 1037104 w 1037104"/>
              <a:gd name="connsiteY0" fmla="*/ 0 h 962499"/>
              <a:gd name="connsiteX1" fmla="*/ 791077 w 1037104"/>
              <a:gd name="connsiteY1" fmla="*/ 962499 h 962499"/>
              <a:gd name="connsiteX2" fmla="*/ 0 w 1037104"/>
              <a:gd name="connsiteY2" fmla="*/ 955031 h 962499"/>
              <a:gd name="connsiteX0" fmla="*/ 1046547 w 1046547"/>
              <a:gd name="connsiteY0" fmla="*/ 0 h 949391"/>
              <a:gd name="connsiteX1" fmla="*/ 791077 w 1046547"/>
              <a:gd name="connsiteY1" fmla="*/ 949391 h 949391"/>
              <a:gd name="connsiteX2" fmla="*/ 0 w 1046547"/>
              <a:gd name="connsiteY2" fmla="*/ 941923 h 94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6547" h="949391">
                <a:moveTo>
                  <a:pt x="1046547" y="0"/>
                </a:moveTo>
                <a:lnTo>
                  <a:pt x="791077" y="949391"/>
                </a:lnTo>
                <a:lnTo>
                  <a:pt x="0" y="941923"/>
                </a:lnTo>
              </a:path>
            </a:pathLst>
          </a:custGeom>
          <a:gradFill>
            <a:gsLst>
              <a:gs pos="35000">
                <a:srgbClr val="6CC04A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67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CRaleway" panose="020B0503030101060003" pitchFamily="34" charset="0"/>
              <a:ea typeface="+mn-ea"/>
              <a:cs typeface="+mn-cs"/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E24A4945-5D5C-4CE3-AF46-3DACE44E9514}"/>
              </a:ext>
            </a:extLst>
          </p:cNvPr>
          <p:cNvSpPr/>
          <p:nvPr userDrawn="1"/>
        </p:nvSpPr>
        <p:spPr>
          <a:xfrm>
            <a:off x="10100761" y="2762"/>
            <a:ext cx="702181" cy="675861"/>
          </a:xfrm>
          <a:custGeom>
            <a:avLst/>
            <a:gdLst>
              <a:gd name="connsiteX0" fmla="*/ 219875 w 702181"/>
              <a:gd name="connsiteY0" fmla="*/ 0 h 675861"/>
              <a:gd name="connsiteX1" fmla="*/ 570965 w 702181"/>
              <a:gd name="connsiteY1" fmla="*/ 0 h 675861"/>
              <a:gd name="connsiteX2" fmla="*/ 702181 w 702181"/>
              <a:gd name="connsiteY2" fmla="*/ 183874 h 675861"/>
              <a:gd name="connsiteX3" fmla="*/ 351091 w 702181"/>
              <a:gd name="connsiteY3" fmla="*/ 675861 h 675861"/>
              <a:gd name="connsiteX4" fmla="*/ 0 w 702181"/>
              <a:gd name="connsiteY4" fmla="*/ 675861 h 675861"/>
              <a:gd name="connsiteX5" fmla="*/ 351091 w 702181"/>
              <a:gd name="connsiteY5" fmla="*/ 183874 h 675861"/>
              <a:gd name="connsiteX6" fmla="*/ 219875 w 702181"/>
              <a:gd name="connsiteY6" fmla="*/ 0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181" h="675861">
                <a:moveTo>
                  <a:pt x="219875" y="0"/>
                </a:moveTo>
                <a:lnTo>
                  <a:pt x="570965" y="0"/>
                </a:lnTo>
                <a:lnTo>
                  <a:pt x="702181" y="183874"/>
                </a:lnTo>
                <a:lnTo>
                  <a:pt x="351091" y="675861"/>
                </a:lnTo>
                <a:lnTo>
                  <a:pt x="0" y="675861"/>
                </a:lnTo>
                <a:lnTo>
                  <a:pt x="351091" y="183874"/>
                </a:lnTo>
                <a:lnTo>
                  <a:pt x="219875" y="0"/>
                </a:lnTo>
                <a:close/>
              </a:path>
            </a:pathLst>
          </a:custGeom>
          <a:solidFill>
            <a:srgbClr val="C8C9C7">
              <a:alpha val="9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CRaleway"/>
              <a:ea typeface="+mn-ea"/>
              <a:cs typeface="+mn-cs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A4C4021E-2657-42B7-B4E3-54880BAF86D1}"/>
              </a:ext>
            </a:extLst>
          </p:cNvPr>
          <p:cNvSpPr/>
          <p:nvPr userDrawn="1"/>
        </p:nvSpPr>
        <p:spPr>
          <a:xfrm>
            <a:off x="10586568" y="2762"/>
            <a:ext cx="702181" cy="675861"/>
          </a:xfrm>
          <a:custGeom>
            <a:avLst/>
            <a:gdLst>
              <a:gd name="connsiteX0" fmla="*/ 219875 w 702181"/>
              <a:gd name="connsiteY0" fmla="*/ 0 h 675861"/>
              <a:gd name="connsiteX1" fmla="*/ 570965 w 702181"/>
              <a:gd name="connsiteY1" fmla="*/ 0 h 675861"/>
              <a:gd name="connsiteX2" fmla="*/ 702181 w 702181"/>
              <a:gd name="connsiteY2" fmla="*/ 183874 h 675861"/>
              <a:gd name="connsiteX3" fmla="*/ 351091 w 702181"/>
              <a:gd name="connsiteY3" fmla="*/ 675861 h 675861"/>
              <a:gd name="connsiteX4" fmla="*/ 0 w 702181"/>
              <a:gd name="connsiteY4" fmla="*/ 675861 h 675861"/>
              <a:gd name="connsiteX5" fmla="*/ 351091 w 702181"/>
              <a:gd name="connsiteY5" fmla="*/ 183874 h 675861"/>
              <a:gd name="connsiteX6" fmla="*/ 219875 w 702181"/>
              <a:gd name="connsiteY6" fmla="*/ 0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181" h="675861">
                <a:moveTo>
                  <a:pt x="219875" y="0"/>
                </a:moveTo>
                <a:lnTo>
                  <a:pt x="570965" y="0"/>
                </a:lnTo>
                <a:lnTo>
                  <a:pt x="702181" y="183874"/>
                </a:lnTo>
                <a:lnTo>
                  <a:pt x="351091" y="675861"/>
                </a:lnTo>
                <a:lnTo>
                  <a:pt x="0" y="675861"/>
                </a:lnTo>
                <a:lnTo>
                  <a:pt x="351091" y="183874"/>
                </a:lnTo>
                <a:lnTo>
                  <a:pt x="219875" y="0"/>
                </a:lnTo>
                <a:close/>
              </a:path>
            </a:pathLst>
          </a:custGeom>
          <a:solidFill>
            <a:srgbClr val="C8C9C7">
              <a:alpha val="14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CRaleway"/>
              <a:ea typeface="+mn-ea"/>
              <a:cs typeface="+mn-cs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B002BFEA-4620-4793-90D3-45DBE94C2925}"/>
              </a:ext>
            </a:extLst>
          </p:cNvPr>
          <p:cNvSpPr/>
          <p:nvPr userDrawn="1"/>
        </p:nvSpPr>
        <p:spPr>
          <a:xfrm>
            <a:off x="11072375" y="2762"/>
            <a:ext cx="702181" cy="675861"/>
          </a:xfrm>
          <a:custGeom>
            <a:avLst/>
            <a:gdLst>
              <a:gd name="connsiteX0" fmla="*/ 219875 w 702181"/>
              <a:gd name="connsiteY0" fmla="*/ 0 h 675861"/>
              <a:gd name="connsiteX1" fmla="*/ 570965 w 702181"/>
              <a:gd name="connsiteY1" fmla="*/ 0 h 675861"/>
              <a:gd name="connsiteX2" fmla="*/ 702181 w 702181"/>
              <a:gd name="connsiteY2" fmla="*/ 183874 h 675861"/>
              <a:gd name="connsiteX3" fmla="*/ 351091 w 702181"/>
              <a:gd name="connsiteY3" fmla="*/ 675861 h 675861"/>
              <a:gd name="connsiteX4" fmla="*/ 0 w 702181"/>
              <a:gd name="connsiteY4" fmla="*/ 675861 h 675861"/>
              <a:gd name="connsiteX5" fmla="*/ 351091 w 702181"/>
              <a:gd name="connsiteY5" fmla="*/ 183874 h 675861"/>
              <a:gd name="connsiteX6" fmla="*/ 219875 w 702181"/>
              <a:gd name="connsiteY6" fmla="*/ 0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181" h="675861">
                <a:moveTo>
                  <a:pt x="219875" y="0"/>
                </a:moveTo>
                <a:lnTo>
                  <a:pt x="570965" y="0"/>
                </a:lnTo>
                <a:lnTo>
                  <a:pt x="702181" y="183874"/>
                </a:lnTo>
                <a:lnTo>
                  <a:pt x="351091" y="675861"/>
                </a:lnTo>
                <a:lnTo>
                  <a:pt x="0" y="675861"/>
                </a:lnTo>
                <a:lnTo>
                  <a:pt x="351091" y="183874"/>
                </a:lnTo>
                <a:lnTo>
                  <a:pt x="219875" y="0"/>
                </a:lnTo>
                <a:close/>
              </a:path>
            </a:pathLst>
          </a:custGeom>
          <a:solidFill>
            <a:srgbClr val="C8C9C7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CRaleway"/>
              <a:ea typeface="+mn-ea"/>
              <a:cs typeface="+mn-cs"/>
            </a:endParaRPr>
          </a:p>
        </p:txBody>
      </p:sp>
      <p:grpSp>
        <p:nvGrpSpPr>
          <p:cNvPr id="123" name="Graphic 42">
            <a:extLst>
              <a:ext uri="{FF2B5EF4-FFF2-40B4-BE49-F238E27FC236}">
                <a16:creationId xmlns:a16="http://schemas.microsoft.com/office/drawing/2014/main" id="{C9CE943F-D82F-4669-9376-BFAC04830ABD}"/>
              </a:ext>
            </a:extLst>
          </p:cNvPr>
          <p:cNvGrpSpPr/>
          <p:nvPr userDrawn="1"/>
        </p:nvGrpSpPr>
        <p:grpSpPr>
          <a:xfrm flipV="1">
            <a:off x="11042268" y="241617"/>
            <a:ext cx="907034" cy="112903"/>
            <a:chOff x="10978768" y="6357873"/>
            <a:chExt cx="907034" cy="112903"/>
          </a:xfrm>
          <a:solidFill>
            <a:srgbClr val="B8B7B9"/>
          </a:solidFill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53F8F07-CF6E-45C8-AC20-6B8B79C580CF}"/>
                </a:ext>
              </a:extLst>
            </p:cNvPr>
            <p:cNvSpPr/>
            <p:nvPr/>
          </p:nvSpPr>
          <p:spPr>
            <a:xfrm>
              <a:off x="10978768" y="6393878"/>
              <a:ext cx="16447" cy="76898"/>
            </a:xfrm>
            <a:custGeom>
              <a:avLst/>
              <a:gdLst>
                <a:gd name="connsiteX0" fmla="*/ 0 w 16447"/>
                <a:gd name="connsiteY0" fmla="*/ 76899 h 76898"/>
                <a:gd name="connsiteX1" fmla="*/ 0 w 16447"/>
                <a:gd name="connsiteY1" fmla="*/ 0 h 76898"/>
                <a:gd name="connsiteX2" fmla="*/ 16447 w 16447"/>
                <a:gd name="connsiteY2" fmla="*/ 0 h 76898"/>
                <a:gd name="connsiteX3" fmla="*/ 16447 w 16447"/>
                <a:gd name="connsiteY3" fmla="*/ 76899 h 76898"/>
                <a:gd name="connsiteX4" fmla="*/ 0 w 16447"/>
                <a:gd name="connsiteY4" fmla="*/ 76899 h 7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7" h="76898">
                  <a:moveTo>
                    <a:pt x="0" y="76899"/>
                  </a:moveTo>
                  <a:lnTo>
                    <a:pt x="0" y="0"/>
                  </a:lnTo>
                  <a:lnTo>
                    <a:pt x="16447" y="0"/>
                  </a:lnTo>
                  <a:lnTo>
                    <a:pt x="16447" y="76899"/>
                  </a:lnTo>
                  <a:lnTo>
                    <a:pt x="0" y="76899"/>
                  </a:lnTo>
                  <a:close/>
                </a:path>
              </a:pathLst>
            </a:custGeom>
            <a:solidFill>
              <a:srgbClr val="B8B7B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ED4C5C8-A7FC-4FB8-8D39-41B48E71D318}"/>
                </a:ext>
              </a:extLst>
            </p:cNvPr>
            <p:cNvSpPr/>
            <p:nvPr/>
          </p:nvSpPr>
          <p:spPr>
            <a:xfrm>
              <a:off x="11041824" y="6393878"/>
              <a:ext cx="16446" cy="76898"/>
            </a:xfrm>
            <a:custGeom>
              <a:avLst/>
              <a:gdLst>
                <a:gd name="connsiteX0" fmla="*/ 0 w 16446"/>
                <a:gd name="connsiteY0" fmla="*/ 76899 h 76898"/>
                <a:gd name="connsiteX1" fmla="*/ 0 w 16446"/>
                <a:gd name="connsiteY1" fmla="*/ 0 h 76898"/>
                <a:gd name="connsiteX2" fmla="*/ 16446 w 16446"/>
                <a:gd name="connsiteY2" fmla="*/ 0 h 76898"/>
                <a:gd name="connsiteX3" fmla="*/ 16446 w 16446"/>
                <a:gd name="connsiteY3" fmla="*/ 76899 h 76898"/>
                <a:gd name="connsiteX4" fmla="*/ 0 w 16446"/>
                <a:gd name="connsiteY4" fmla="*/ 76899 h 7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" h="76898">
                  <a:moveTo>
                    <a:pt x="0" y="76899"/>
                  </a:moveTo>
                  <a:lnTo>
                    <a:pt x="0" y="0"/>
                  </a:lnTo>
                  <a:lnTo>
                    <a:pt x="16446" y="0"/>
                  </a:lnTo>
                  <a:lnTo>
                    <a:pt x="16446" y="76899"/>
                  </a:lnTo>
                  <a:lnTo>
                    <a:pt x="0" y="76899"/>
                  </a:lnTo>
                  <a:close/>
                </a:path>
              </a:pathLst>
            </a:custGeom>
            <a:solidFill>
              <a:srgbClr val="B8B7B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75CC80-2EE3-44A2-AB9F-821C5BE5D095}"/>
                </a:ext>
              </a:extLst>
            </p:cNvPr>
            <p:cNvSpPr/>
            <p:nvPr/>
          </p:nvSpPr>
          <p:spPr>
            <a:xfrm>
              <a:off x="11104880" y="6393878"/>
              <a:ext cx="16446" cy="76898"/>
            </a:xfrm>
            <a:custGeom>
              <a:avLst/>
              <a:gdLst>
                <a:gd name="connsiteX0" fmla="*/ 0 w 16446"/>
                <a:gd name="connsiteY0" fmla="*/ 76899 h 76898"/>
                <a:gd name="connsiteX1" fmla="*/ 0 w 16446"/>
                <a:gd name="connsiteY1" fmla="*/ 0 h 76898"/>
                <a:gd name="connsiteX2" fmla="*/ 16446 w 16446"/>
                <a:gd name="connsiteY2" fmla="*/ 0 h 76898"/>
                <a:gd name="connsiteX3" fmla="*/ 16446 w 16446"/>
                <a:gd name="connsiteY3" fmla="*/ 76899 h 76898"/>
                <a:gd name="connsiteX4" fmla="*/ 0 w 16446"/>
                <a:gd name="connsiteY4" fmla="*/ 76899 h 7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" h="76898">
                  <a:moveTo>
                    <a:pt x="0" y="76899"/>
                  </a:moveTo>
                  <a:lnTo>
                    <a:pt x="0" y="0"/>
                  </a:lnTo>
                  <a:lnTo>
                    <a:pt x="16446" y="0"/>
                  </a:lnTo>
                  <a:lnTo>
                    <a:pt x="16446" y="76899"/>
                  </a:lnTo>
                  <a:lnTo>
                    <a:pt x="0" y="76899"/>
                  </a:lnTo>
                  <a:close/>
                </a:path>
              </a:pathLst>
            </a:custGeom>
            <a:solidFill>
              <a:srgbClr val="B8B7B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A54CFE8-6216-4380-A4C8-B1D07F3A1D94}"/>
                </a:ext>
              </a:extLst>
            </p:cNvPr>
            <p:cNvSpPr/>
            <p:nvPr/>
          </p:nvSpPr>
          <p:spPr>
            <a:xfrm>
              <a:off x="11167998" y="6357873"/>
              <a:ext cx="16382" cy="112903"/>
            </a:xfrm>
            <a:custGeom>
              <a:avLst/>
              <a:gdLst>
                <a:gd name="connsiteX0" fmla="*/ 0 w 16382"/>
                <a:gd name="connsiteY0" fmla="*/ 112903 h 112903"/>
                <a:gd name="connsiteX1" fmla="*/ 0 w 16382"/>
                <a:gd name="connsiteY1" fmla="*/ 0 h 112903"/>
                <a:gd name="connsiteX2" fmla="*/ 16383 w 16382"/>
                <a:gd name="connsiteY2" fmla="*/ 0 h 112903"/>
                <a:gd name="connsiteX3" fmla="*/ 16383 w 16382"/>
                <a:gd name="connsiteY3" fmla="*/ 112903 h 112903"/>
                <a:gd name="connsiteX4" fmla="*/ 0 w 16382"/>
                <a:gd name="connsiteY4" fmla="*/ 112903 h 1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2" h="112903">
                  <a:moveTo>
                    <a:pt x="0" y="112903"/>
                  </a:moveTo>
                  <a:lnTo>
                    <a:pt x="0" y="0"/>
                  </a:lnTo>
                  <a:lnTo>
                    <a:pt x="16383" y="0"/>
                  </a:lnTo>
                  <a:lnTo>
                    <a:pt x="16383" y="112903"/>
                  </a:lnTo>
                  <a:lnTo>
                    <a:pt x="0" y="112903"/>
                  </a:lnTo>
                  <a:close/>
                </a:path>
              </a:pathLst>
            </a:custGeom>
            <a:solidFill>
              <a:srgbClr val="B8B7B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DEB6F89-07F4-4D3B-AB30-B973E58262D7}"/>
                </a:ext>
              </a:extLst>
            </p:cNvPr>
            <p:cNvSpPr/>
            <p:nvPr/>
          </p:nvSpPr>
          <p:spPr>
            <a:xfrm>
              <a:off x="11233594" y="6393878"/>
              <a:ext cx="16447" cy="76898"/>
            </a:xfrm>
            <a:custGeom>
              <a:avLst/>
              <a:gdLst>
                <a:gd name="connsiteX0" fmla="*/ 0 w 16447"/>
                <a:gd name="connsiteY0" fmla="*/ 76899 h 76898"/>
                <a:gd name="connsiteX1" fmla="*/ 0 w 16447"/>
                <a:gd name="connsiteY1" fmla="*/ 0 h 76898"/>
                <a:gd name="connsiteX2" fmla="*/ 16447 w 16447"/>
                <a:gd name="connsiteY2" fmla="*/ 0 h 76898"/>
                <a:gd name="connsiteX3" fmla="*/ 16447 w 16447"/>
                <a:gd name="connsiteY3" fmla="*/ 76899 h 76898"/>
                <a:gd name="connsiteX4" fmla="*/ 0 w 16447"/>
                <a:gd name="connsiteY4" fmla="*/ 76899 h 7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7" h="76898">
                  <a:moveTo>
                    <a:pt x="0" y="76899"/>
                  </a:moveTo>
                  <a:lnTo>
                    <a:pt x="0" y="0"/>
                  </a:lnTo>
                  <a:lnTo>
                    <a:pt x="16447" y="0"/>
                  </a:lnTo>
                  <a:lnTo>
                    <a:pt x="16447" y="76899"/>
                  </a:lnTo>
                  <a:lnTo>
                    <a:pt x="0" y="76899"/>
                  </a:lnTo>
                  <a:close/>
                </a:path>
              </a:pathLst>
            </a:custGeom>
            <a:solidFill>
              <a:srgbClr val="B8B7B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7673452-EAA0-4D54-9838-821974179A52}"/>
                </a:ext>
              </a:extLst>
            </p:cNvPr>
            <p:cNvSpPr/>
            <p:nvPr/>
          </p:nvSpPr>
          <p:spPr>
            <a:xfrm>
              <a:off x="11488419" y="6393878"/>
              <a:ext cx="16447" cy="76898"/>
            </a:xfrm>
            <a:custGeom>
              <a:avLst/>
              <a:gdLst>
                <a:gd name="connsiteX0" fmla="*/ 0 w 16447"/>
                <a:gd name="connsiteY0" fmla="*/ 76899 h 76898"/>
                <a:gd name="connsiteX1" fmla="*/ 0 w 16447"/>
                <a:gd name="connsiteY1" fmla="*/ 0 h 76898"/>
                <a:gd name="connsiteX2" fmla="*/ 16447 w 16447"/>
                <a:gd name="connsiteY2" fmla="*/ 0 h 76898"/>
                <a:gd name="connsiteX3" fmla="*/ 16447 w 16447"/>
                <a:gd name="connsiteY3" fmla="*/ 76899 h 76898"/>
                <a:gd name="connsiteX4" fmla="*/ 0 w 16447"/>
                <a:gd name="connsiteY4" fmla="*/ 76899 h 7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7" h="76898">
                  <a:moveTo>
                    <a:pt x="0" y="76899"/>
                  </a:moveTo>
                  <a:lnTo>
                    <a:pt x="0" y="0"/>
                  </a:lnTo>
                  <a:lnTo>
                    <a:pt x="16447" y="0"/>
                  </a:lnTo>
                  <a:lnTo>
                    <a:pt x="16447" y="76899"/>
                  </a:lnTo>
                  <a:lnTo>
                    <a:pt x="0" y="76899"/>
                  </a:lnTo>
                  <a:close/>
                </a:path>
              </a:pathLst>
            </a:custGeom>
            <a:solidFill>
              <a:srgbClr val="B8B7B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0AC6EB6-1C9C-4556-8400-349BEA629D3A}"/>
                </a:ext>
              </a:extLst>
            </p:cNvPr>
            <p:cNvSpPr/>
            <p:nvPr/>
          </p:nvSpPr>
          <p:spPr>
            <a:xfrm>
              <a:off x="11743245" y="6393878"/>
              <a:ext cx="16447" cy="76898"/>
            </a:xfrm>
            <a:custGeom>
              <a:avLst/>
              <a:gdLst>
                <a:gd name="connsiteX0" fmla="*/ 0 w 16447"/>
                <a:gd name="connsiteY0" fmla="*/ 76899 h 76898"/>
                <a:gd name="connsiteX1" fmla="*/ 0 w 16447"/>
                <a:gd name="connsiteY1" fmla="*/ 0 h 76898"/>
                <a:gd name="connsiteX2" fmla="*/ 16447 w 16447"/>
                <a:gd name="connsiteY2" fmla="*/ 0 h 76898"/>
                <a:gd name="connsiteX3" fmla="*/ 16447 w 16447"/>
                <a:gd name="connsiteY3" fmla="*/ 76899 h 76898"/>
                <a:gd name="connsiteX4" fmla="*/ 0 w 16447"/>
                <a:gd name="connsiteY4" fmla="*/ 76899 h 7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7" h="76898">
                  <a:moveTo>
                    <a:pt x="0" y="76899"/>
                  </a:moveTo>
                  <a:lnTo>
                    <a:pt x="0" y="0"/>
                  </a:lnTo>
                  <a:lnTo>
                    <a:pt x="16447" y="0"/>
                  </a:lnTo>
                  <a:lnTo>
                    <a:pt x="16447" y="76899"/>
                  </a:lnTo>
                  <a:lnTo>
                    <a:pt x="0" y="76899"/>
                  </a:lnTo>
                  <a:close/>
                </a:path>
              </a:pathLst>
            </a:custGeom>
            <a:solidFill>
              <a:srgbClr val="B8B7B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99D2756-4A52-4726-8D71-E99F167C5929}"/>
                </a:ext>
              </a:extLst>
            </p:cNvPr>
            <p:cNvSpPr/>
            <p:nvPr/>
          </p:nvSpPr>
          <p:spPr>
            <a:xfrm>
              <a:off x="11296650" y="6393878"/>
              <a:ext cx="16446" cy="76898"/>
            </a:xfrm>
            <a:custGeom>
              <a:avLst/>
              <a:gdLst>
                <a:gd name="connsiteX0" fmla="*/ 0 w 16446"/>
                <a:gd name="connsiteY0" fmla="*/ 76899 h 76898"/>
                <a:gd name="connsiteX1" fmla="*/ 0 w 16446"/>
                <a:gd name="connsiteY1" fmla="*/ 0 h 76898"/>
                <a:gd name="connsiteX2" fmla="*/ 16446 w 16446"/>
                <a:gd name="connsiteY2" fmla="*/ 0 h 76898"/>
                <a:gd name="connsiteX3" fmla="*/ 16446 w 16446"/>
                <a:gd name="connsiteY3" fmla="*/ 76899 h 76898"/>
                <a:gd name="connsiteX4" fmla="*/ 0 w 16446"/>
                <a:gd name="connsiteY4" fmla="*/ 76899 h 7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" h="76898">
                  <a:moveTo>
                    <a:pt x="0" y="76899"/>
                  </a:moveTo>
                  <a:lnTo>
                    <a:pt x="0" y="0"/>
                  </a:lnTo>
                  <a:lnTo>
                    <a:pt x="16446" y="0"/>
                  </a:lnTo>
                  <a:lnTo>
                    <a:pt x="16446" y="76899"/>
                  </a:lnTo>
                  <a:lnTo>
                    <a:pt x="0" y="76899"/>
                  </a:lnTo>
                  <a:close/>
                </a:path>
              </a:pathLst>
            </a:custGeom>
            <a:solidFill>
              <a:srgbClr val="B8B7B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A3E8461-8537-49BD-B1CD-2CA140B8BF1F}"/>
                </a:ext>
              </a:extLst>
            </p:cNvPr>
            <p:cNvSpPr/>
            <p:nvPr/>
          </p:nvSpPr>
          <p:spPr>
            <a:xfrm>
              <a:off x="11551475" y="6393878"/>
              <a:ext cx="16446" cy="76898"/>
            </a:xfrm>
            <a:custGeom>
              <a:avLst/>
              <a:gdLst>
                <a:gd name="connsiteX0" fmla="*/ 0 w 16446"/>
                <a:gd name="connsiteY0" fmla="*/ 76899 h 76898"/>
                <a:gd name="connsiteX1" fmla="*/ 0 w 16446"/>
                <a:gd name="connsiteY1" fmla="*/ 0 h 76898"/>
                <a:gd name="connsiteX2" fmla="*/ 16446 w 16446"/>
                <a:gd name="connsiteY2" fmla="*/ 0 h 76898"/>
                <a:gd name="connsiteX3" fmla="*/ 16446 w 16446"/>
                <a:gd name="connsiteY3" fmla="*/ 76899 h 76898"/>
                <a:gd name="connsiteX4" fmla="*/ 0 w 16446"/>
                <a:gd name="connsiteY4" fmla="*/ 76899 h 7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" h="76898">
                  <a:moveTo>
                    <a:pt x="0" y="76899"/>
                  </a:moveTo>
                  <a:lnTo>
                    <a:pt x="0" y="0"/>
                  </a:lnTo>
                  <a:lnTo>
                    <a:pt x="16446" y="0"/>
                  </a:lnTo>
                  <a:lnTo>
                    <a:pt x="16446" y="76899"/>
                  </a:lnTo>
                  <a:lnTo>
                    <a:pt x="0" y="76899"/>
                  </a:lnTo>
                  <a:close/>
                </a:path>
              </a:pathLst>
            </a:custGeom>
            <a:solidFill>
              <a:srgbClr val="B8B7B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B9D7C9B-8424-4A76-9E58-BA4DF16F73C4}"/>
                </a:ext>
              </a:extLst>
            </p:cNvPr>
            <p:cNvSpPr/>
            <p:nvPr/>
          </p:nvSpPr>
          <p:spPr>
            <a:xfrm>
              <a:off x="11806301" y="6393878"/>
              <a:ext cx="16446" cy="76898"/>
            </a:xfrm>
            <a:custGeom>
              <a:avLst/>
              <a:gdLst>
                <a:gd name="connsiteX0" fmla="*/ 0 w 16446"/>
                <a:gd name="connsiteY0" fmla="*/ 76899 h 76898"/>
                <a:gd name="connsiteX1" fmla="*/ 0 w 16446"/>
                <a:gd name="connsiteY1" fmla="*/ 0 h 76898"/>
                <a:gd name="connsiteX2" fmla="*/ 16446 w 16446"/>
                <a:gd name="connsiteY2" fmla="*/ 0 h 76898"/>
                <a:gd name="connsiteX3" fmla="*/ 16446 w 16446"/>
                <a:gd name="connsiteY3" fmla="*/ 76899 h 76898"/>
                <a:gd name="connsiteX4" fmla="*/ 0 w 16446"/>
                <a:gd name="connsiteY4" fmla="*/ 76899 h 7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" h="76898">
                  <a:moveTo>
                    <a:pt x="0" y="76899"/>
                  </a:moveTo>
                  <a:lnTo>
                    <a:pt x="0" y="0"/>
                  </a:lnTo>
                  <a:lnTo>
                    <a:pt x="16446" y="0"/>
                  </a:lnTo>
                  <a:lnTo>
                    <a:pt x="16446" y="76899"/>
                  </a:lnTo>
                  <a:lnTo>
                    <a:pt x="0" y="76899"/>
                  </a:lnTo>
                  <a:close/>
                </a:path>
              </a:pathLst>
            </a:custGeom>
            <a:solidFill>
              <a:srgbClr val="B8B7B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38571FC-9C89-46B5-8ACE-9F8A6C07C555}"/>
                </a:ext>
              </a:extLst>
            </p:cNvPr>
            <p:cNvSpPr/>
            <p:nvPr/>
          </p:nvSpPr>
          <p:spPr>
            <a:xfrm>
              <a:off x="11359705" y="6393878"/>
              <a:ext cx="16446" cy="76898"/>
            </a:xfrm>
            <a:custGeom>
              <a:avLst/>
              <a:gdLst>
                <a:gd name="connsiteX0" fmla="*/ 0 w 16446"/>
                <a:gd name="connsiteY0" fmla="*/ 76899 h 76898"/>
                <a:gd name="connsiteX1" fmla="*/ 0 w 16446"/>
                <a:gd name="connsiteY1" fmla="*/ 0 h 76898"/>
                <a:gd name="connsiteX2" fmla="*/ 16446 w 16446"/>
                <a:gd name="connsiteY2" fmla="*/ 0 h 76898"/>
                <a:gd name="connsiteX3" fmla="*/ 16446 w 16446"/>
                <a:gd name="connsiteY3" fmla="*/ 76899 h 76898"/>
                <a:gd name="connsiteX4" fmla="*/ 0 w 16446"/>
                <a:gd name="connsiteY4" fmla="*/ 76899 h 7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" h="76898">
                  <a:moveTo>
                    <a:pt x="0" y="76899"/>
                  </a:moveTo>
                  <a:lnTo>
                    <a:pt x="0" y="0"/>
                  </a:lnTo>
                  <a:lnTo>
                    <a:pt x="16446" y="0"/>
                  </a:lnTo>
                  <a:lnTo>
                    <a:pt x="16446" y="76899"/>
                  </a:lnTo>
                  <a:lnTo>
                    <a:pt x="0" y="76899"/>
                  </a:lnTo>
                  <a:close/>
                </a:path>
              </a:pathLst>
            </a:custGeom>
            <a:solidFill>
              <a:srgbClr val="B8B7B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E89493A-0CA0-47AE-84F9-23996CC80A99}"/>
                </a:ext>
              </a:extLst>
            </p:cNvPr>
            <p:cNvSpPr/>
            <p:nvPr/>
          </p:nvSpPr>
          <p:spPr>
            <a:xfrm>
              <a:off x="11614594" y="6393878"/>
              <a:ext cx="16383" cy="76898"/>
            </a:xfrm>
            <a:custGeom>
              <a:avLst/>
              <a:gdLst>
                <a:gd name="connsiteX0" fmla="*/ 0 w 16383"/>
                <a:gd name="connsiteY0" fmla="*/ 76899 h 76898"/>
                <a:gd name="connsiteX1" fmla="*/ 0 w 16383"/>
                <a:gd name="connsiteY1" fmla="*/ 0 h 76898"/>
                <a:gd name="connsiteX2" fmla="*/ 16383 w 16383"/>
                <a:gd name="connsiteY2" fmla="*/ 0 h 76898"/>
                <a:gd name="connsiteX3" fmla="*/ 16383 w 16383"/>
                <a:gd name="connsiteY3" fmla="*/ 76899 h 76898"/>
                <a:gd name="connsiteX4" fmla="*/ 0 w 16383"/>
                <a:gd name="connsiteY4" fmla="*/ 76899 h 7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" h="76898">
                  <a:moveTo>
                    <a:pt x="0" y="76899"/>
                  </a:moveTo>
                  <a:lnTo>
                    <a:pt x="0" y="0"/>
                  </a:lnTo>
                  <a:lnTo>
                    <a:pt x="16383" y="0"/>
                  </a:lnTo>
                  <a:lnTo>
                    <a:pt x="16383" y="76899"/>
                  </a:lnTo>
                  <a:lnTo>
                    <a:pt x="0" y="76899"/>
                  </a:lnTo>
                  <a:close/>
                </a:path>
              </a:pathLst>
            </a:custGeom>
            <a:solidFill>
              <a:srgbClr val="B8B7B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865DC70-EE04-478F-B674-FEF9458E11FF}"/>
                </a:ext>
              </a:extLst>
            </p:cNvPr>
            <p:cNvSpPr/>
            <p:nvPr/>
          </p:nvSpPr>
          <p:spPr>
            <a:xfrm>
              <a:off x="11869419" y="6393878"/>
              <a:ext cx="16383" cy="76898"/>
            </a:xfrm>
            <a:custGeom>
              <a:avLst/>
              <a:gdLst>
                <a:gd name="connsiteX0" fmla="*/ 0 w 16383"/>
                <a:gd name="connsiteY0" fmla="*/ 76899 h 76898"/>
                <a:gd name="connsiteX1" fmla="*/ 0 w 16383"/>
                <a:gd name="connsiteY1" fmla="*/ 0 h 76898"/>
                <a:gd name="connsiteX2" fmla="*/ 16383 w 16383"/>
                <a:gd name="connsiteY2" fmla="*/ 0 h 76898"/>
                <a:gd name="connsiteX3" fmla="*/ 16383 w 16383"/>
                <a:gd name="connsiteY3" fmla="*/ 76899 h 76898"/>
                <a:gd name="connsiteX4" fmla="*/ 0 w 16383"/>
                <a:gd name="connsiteY4" fmla="*/ 76899 h 7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" h="76898">
                  <a:moveTo>
                    <a:pt x="0" y="76899"/>
                  </a:moveTo>
                  <a:lnTo>
                    <a:pt x="0" y="0"/>
                  </a:lnTo>
                  <a:lnTo>
                    <a:pt x="16383" y="0"/>
                  </a:lnTo>
                  <a:lnTo>
                    <a:pt x="16383" y="76899"/>
                  </a:lnTo>
                  <a:lnTo>
                    <a:pt x="0" y="76899"/>
                  </a:lnTo>
                  <a:close/>
                </a:path>
              </a:pathLst>
            </a:custGeom>
            <a:solidFill>
              <a:srgbClr val="B8B7B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997C624-2682-4B08-9D15-7BFC41ADE59B}"/>
                </a:ext>
              </a:extLst>
            </p:cNvPr>
            <p:cNvSpPr/>
            <p:nvPr/>
          </p:nvSpPr>
          <p:spPr>
            <a:xfrm>
              <a:off x="11422824" y="6357873"/>
              <a:ext cx="16382" cy="112903"/>
            </a:xfrm>
            <a:custGeom>
              <a:avLst/>
              <a:gdLst>
                <a:gd name="connsiteX0" fmla="*/ 0 w 16382"/>
                <a:gd name="connsiteY0" fmla="*/ 112903 h 112903"/>
                <a:gd name="connsiteX1" fmla="*/ 0 w 16382"/>
                <a:gd name="connsiteY1" fmla="*/ 0 h 112903"/>
                <a:gd name="connsiteX2" fmla="*/ 16383 w 16382"/>
                <a:gd name="connsiteY2" fmla="*/ 0 h 112903"/>
                <a:gd name="connsiteX3" fmla="*/ 16383 w 16382"/>
                <a:gd name="connsiteY3" fmla="*/ 112903 h 112903"/>
                <a:gd name="connsiteX4" fmla="*/ 0 w 16382"/>
                <a:gd name="connsiteY4" fmla="*/ 112903 h 1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2" h="112903">
                  <a:moveTo>
                    <a:pt x="0" y="112903"/>
                  </a:moveTo>
                  <a:lnTo>
                    <a:pt x="0" y="0"/>
                  </a:lnTo>
                  <a:lnTo>
                    <a:pt x="16383" y="0"/>
                  </a:lnTo>
                  <a:lnTo>
                    <a:pt x="16383" y="112903"/>
                  </a:lnTo>
                  <a:lnTo>
                    <a:pt x="0" y="112903"/>
                  </a:lnTo>
                  <a:close/>
                </a:path>
              </a:pathLst>
            </a:custGeom>
            <a:solidFill>
              <a:srgbClr val="B8B7B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5DD6C8D-6AAB-498F-85B3-83F734278836}"/>
                </a:ext>
              </a:extLst>
            </p:cNvPr>
            <p:cNvSpPr/>
            <p:nvPr/>
          </p:nvSpPr>
          <p:spPr>
            <a:xfrm>
              <a:off x="11677650" y="6357873"/>
              <a:ext cx="16446" cy="112903"/>
            </a:xfrm>
            <a:custGeom>
              <a:avLst/>
              <a:gdLst>
                <a:gd name="connsiteX0" fmla="*/ 0 w 16446"/>
                <a:gd name="connsiteY0" fmla="*/ 112903 h 112903"/>
                <a:gd name="connsiteX1" fmla="*/ 0 w 16446"/>
                <a:gd name="connsiteY1" fmla="*/ 0 h 112903"/>
                <a:gd name="connsiteX2" fmla="*/ 16446 w 16446"/>
                <a:gd name="connsiteY2" fmla="*/ 0 h 112903"/>
                <a:gd name="connsiteX3" fmla="*/ 16446 w 16446"/>
                <a:gd name="connsiteY3" fmla="*/ 112903 h 112903"/>
                <a:gd name="connsiteX4" fmla="*/ 0 w 16446"/>
                <a:gd name="connsiteY4" fmla="*/ 112903 h 1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" h="112903">
                  <a:moveTo>
                    <a:pt x="0" y="112903"/>
                  </a:moveTo>
                  <a:lnTo>
                    <a:pt x="0" y="0"/>
                  </a:lnTo>
                  <a:lnTo>
                    <a:pt x="16446" y="0"/>
                  </a:lnTo>
                  <a:lnTo>
                    <a:pt x="16446" y="112903"/>
                  </a:lnTo>
                  <a:lnTo>
                    <a:pt x="0" y="112903"/>
                  </a:lnTo>
                  <a:close/>
                </a:path>
              </a:pathLst>
            </a:custGeom>
            <a:solidFill>
              <a:srgbClr val="B8B7B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B86A8B70-71D7-4C00-B48D-B0410F86AB4B}"/>
              </a:ext>
            </a:extLst>
          </p:cNvPr>
          <p:cNvSpPr/>
          <p:nvPr userDrawn="1"/>
        </p:nvSpPr>
        <p:spPr>
          <a:xfrm rot="5400000" flipV="1">
            <a:off x="11916016" y="398907"/>
            <a:ext cx="43688" cy="43687"/>
          </a:xfrm>
          <a:custGeom>
            <a:avLst/>
            <a:gdLst>
              <a:gd name="connsiteX0" fmla="*/ 0 w 43688"/>
              <a:gd name="connsiteY0" fmla="*/ 0 h 43687"/>
              <a:gd name="connsiteX1" fmla="*/ 43688 w 43688"/>
              <a:gd name="connsiteY1" fmla="*/ 0 h 43687"/>
              <a:gd name="connsiteX2" fmla="*/ 43688 w 43688"/>
              <a:gd name="connsiteY2" fmla="*/ 43688 h 43687"/>
              <a:gd name="connsiteX3" fmla="*/ 0 w 43688"/>
              <a:gd name="connsiteY3" fmla="*/ 43688 h 4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88" h="43687">
                <a:moveTo>
                  <a:pt x="0" y="0"/>
                </a:moveTo>
                <a:lnTo>
                  <a:pt x="43688" y="0"/>
                </a:lnTo>
                <a:lnTo>
                  <a:pt x="43688" y="43688"/>
                </a:lnTo>
                <a:lnTo>
                  <a:pt x="0" y="43688"/>
                </a:lnTo>
                <a:close/>
              </a:path>
            </a:pathLst>
          </a:custGeom>
          <a:noFill/>
          <a:ln w="3175" cap="flat">
            <a:solidFill>
              <a:srgbClr val="FFFFFF">
                <a:lumMod val="50000"/>
              </a:srgbClr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D4647"/>
              </a:solidFill>
              <a:effectLst/>
              <a:uLnTx/>
              <a:uFillTx/>
            </a:endParaRPr>
          </a:p>
        </p:txBody>
      </p:sp>
      <p:grpSp>
        <p:nvGrpSpPr>
          <p:cNvPr id="125" name="Graphic 42">
            <a:extLst>
              <a:ext uri="{FF2B5EF4-FFF2-40B4-BE49-F238E27FC236}">
                <a16:creationId xmlns:a16="http://schemas.microsoft.com/office/drawing/2014/main" id="{79F87CE9-05CD-4B99-9848-6C33FEA9AF91}"/>
              </a:ext>
            </a:extLst>
          </p:cNvPr>
          <p:cNvGrpSpPr/>
          <p:nvPr userDrawn="1"/>
        </p:nvGrpSpPr>
        <p:grpSpPr>
          <a:xfrm flipV="1">
            <a:off x="11901678" y="510222"/>
            <a:ext cx="73152" cy="410654"/>
            <a:chOff x="11838178" y="5791517"/>
            <a:chExt cx="73152" cy="410654"/>
          </a:xfrm>
          <a:solidFill>
            <a:srgbClr val="FFFFFF">
              <a:lumMod val="50000"/>
            </a:srgbClr>
          </a:solidFill>
        </p:grpSpPr>
        <p:grpSp>
          <p:nvGrpSpPr>
            <p:cNvPr id="126" name="Graphic 42">
              <a:extLst>
                <a:ext uri="{FF2B5EF4-FFF2-40B4-BE49-F238E27FC236}">
                  <a16:creationId xmlns:a16="http://schemas.microsoft.com/office/drawing/2014/main" id="{FA297456-6C40-4A91-986C-614EE79FB8E7}"/>
                </a:ext>
              </a:extLst>
            </p:cNvPr>
            <p:cNvGrpSpPr/>
            <p:nvPr/>
          </p:nvGrpSpPr>
          <p:grpSpPr>
            <a:xfrm>
              <a:off x="11854497" y="5791517"/>
              <a:ext cx="42418" cy="282892"/>
              <a:chOff x="11854497" y="5791517"/>
              <a:chExt cx="42418" cy="282892"/>
            </a:xfrm>
            <a:grpFill/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55ACF6A1-756F-4E15-AC83-CBAC518A9533}"/>
                  </a:ext>
                </a:extLst>
              </p:cNvPr>
              <p:cNvSpPr/>
              <p:nvPr/>
            </p:nvSpPr>
            <p:spPr>
              <a:xfrm>
                <a:off x="11855259" y="5891022"/>
                <a:ext cx="41655" cy="4381"/>
              </a:xfrm>
              <a:custGeom>
                <a:avLst/>
                <a:gdLst>
                  <a:gd name="connsiteX0" fmla="*/ 0 w 41655"/>
                  <a:gd name="connsiteY0" fmla="*/ 0 h 4381"/>
                  <a:gd name="connsiteX1" fmla="*/ 41656 w 41655"/>
                  <a:gd name="connsiteY1" fmla="*/ 0 h 4381"/>
                  <a:gd name="connsiteX2" fmla="*/ 41656 w 41655"/>
                  <a:gd name="connsiteY2" fmla="*/ 4381 h 4381"/>
                  <a:gd name="connsiteX3" fmla="*/ 0 w 41655"/>
                  <a:gd name="connsiteY3" fmla="*/ 4381 h 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55" h="4381">
                    <a:moveTo>
                      <a:pt x="0" y="0"/>
                    </a:moveTo>
                    <a:lnTo>
                      <a:pt x="41656" y="0"/>
                    </a:lnTo>
                    <a:lnTo>
                      <a:pt x="41656" y="4381"/>
                    </a:lnTo>
                    <a:lnTo>
                      <a:pt x="0" y="4381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A354376-FA52-4C1E-B7E9-F6417BA2E92E}"/>
                  </a:ext>
                </a:extLst>
              </p:cNvPr>
              <p:cNvSpPr/>
              <p:nvPr/>
            </p:nvSpPr>
            <p:spPr>
              <a:xfrm>
                <a:off x="11855259" y="5955538"/>
                <a:ext cx="41655" cy="4381"/>
              </a:xfrm>
              <a:custGeom>
                <a:avLst/>
                <a:gdLst>
                  <a:gd name="connsiteX0" fmla="*/ 0 w 41655"/>
                  <a:gd name="connsiteY0" fmla="*/ 0 h 4381"/>
                  <a:gd name="connsiteX1" fmla="*/ 41656 w 41655"/>
                  <a:gd name="connsiteY1" fmla="*/ 0 h 4381"/>
                  <a:gd name="connsiteX2" fmla="*/ 41656 w 41655"/>
                  <a:gd name="connsiteY2" fmla="*/ 4382 h 4381"/>
                  <a:gd name="connsiteX3" fmla="*/ 0 w 41655"/>
                  <a:gd name="connsiteY3" fmla="*/ 4382 h 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55" h="4381">
                    <a:moveTo>
                      <a:pt x="0" y="0"/>
                    </a:moveTo>
                    <a:lnTo>
                      <a:pt x="41656" y="0"/>
                    </a:lnTo>
                    <a:lnTo>
                      <a:pt x="41656" y="4382"/>
                    </a:lnTo>
                    <a:lnTo>
                      <a:pt x="0" y="4382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FADCCA1-0EFD-4333-AC19-FADC0B2CC096}"/>
                  </a:ext>
                </a:extLst>
              </p:cNvPr>
              <p:cNvSpPr/>
              <p:nvPr/>
            </p:nvSpPr>
            <p:spPr>
              <a:xfrm>
                <a:off x="11855259" y="6011545"/>
                <a:ext cx="41655" cy="4381"/>
              </a:xfrm>
              <a:custGeom>
                <a:avLst/>
                <a:gdLst>
                  <a:gd name="connsiteX0" fmla="*/ 0 w 41655"/>
                  <a:gd name="connsiteY0" fmla="*/ 0 h 4381"/>
                  <a:gd name="connsiteX1" fmla="*/ 41656 w 41655"/>
                  <a:gd name="connsiteY1" fmla="*/ 0 h 4381"/>
                  <a:gd name="connsiteX2" fmla="*/ 41656 w 41655"/>
                  <a:gd name="connsiteY2" fmla="*/ 4382 h 4381"/>
                  <a:gd name="connsiteX3" fmla="*/ 0 w 41655"/>
                  <a:gd name="connsiteY3" fmla="*/ 4382 h 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55" h="4381">
                    <a:moveTo>
                      <a:pt x="0" y="0"/>
                    </a:moveTo>
                    <a:lnTo>
                      <a:pt x="41656" y="0"/>
                    </a:lnTo>
                    <a:lnTo>
                      <a:pt x="41656" y="4382"/>
                    </a:lnTo>
                    <a:lnTo>
                      <a:pt x="0" y="4382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345B0990-518A-4D66-9558-A4A21E17FDDF}"/>
                  </a:ext>
                </a:extLst>
              </p:cNvPr>
              <p:cNvSpPr/>
              <p:nvPr/>
            </p:nvSpPr>
            <p:spPr>
              <a:xfrm>
                <a:off x="11855259" y="6070028"/>
                <a:ext cx="41655" cy="4381"/>
              </a:xfrm>
              <a:custGeom>
                <a:avLst/>
                <a:gdLst>
                  <a:gd name="connsiteX0" fmla="*/ 0 w 41655"/>
                  <a:gd name="connsiteY0" fmla="*/ 0 h 4381"/>
                  <a:gd name="connsiteX1" fmla="*/ 41656 w 41655"/>
                  <a:gd name="connsiteY1" fmla="*/ 0 h 4381"/>
                  <a:gd name="connsiteX2" fmla="*/ 41656 w 41655"/>
                  <a:gd name="connsiteY2" fmla="*/ 4381 h 4381"/>
                  <a:gd name="connsiteX3" fmla="*/ 0 w 41655"/>
                  <a:gd name="connsiteY3" fmla="*/ 4381 h 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55" h="4381">
                    <a:moveTo>
                      <a:pt x="0" y="0"/>
                    </a:moveTo>
                    <a:lnTo>
                      <a:pt x="41656" y="0"/>
                    </a:lnTo>
                    <a:lnTo>
                      <a:pt x="41656" y="4381"/>
                    </a:lnTo>
                    <a:lnTo>
                      <a:pt x="0" y="4381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82DC273E-06B6-4901-823A-42356C2C95FF}"/>
                  </a:ext>
                </a:extLst>
              </p:cNvPr>
              <p:cNvSpPr/>
              <p:nvPr/>
            </p:nvSpPr>
            <p:spPr>
              <a:xfrm>
                <a:off x="11854497" y="5791517"/>
                <a:ext cx="42418" cy="38100"/>
              </a:xfrm>
              <a:custGeom>
                <a:avLst/>
                <a:gdLst>
                  <a:gd name="connsiteX0" fmla="*/ 0 w 42418"/>
                  <a:gd name="connsiteY0" fmla="*/ 0 h 38100"/>
                  <a:gd name="connsiteX1" fmla="*/ 42418 w 42418"/>
                  <a:gd name="connsiteY1" fmla="*/ 0 h 38100"/>
                  <a:gd name="connsiteX2" fmla="*/ 42418 w 42418"/>
                  <a:gd name="connsiteY2" fmla="*/ 38100 h 38100"/>
                  <a:gd name="connsiteX3" fmla="*/ 0 w 42418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18" h="38100">
                    <a:moveTo>
                      <a:pt x="0" y="0"/>
                    </a:moveTo>
                    <a:lnTo>
                      <a:pt x="42418" y="0"/>
                    </a:lnTo>
                    <a:lnTo>
                      <a:pt x="42418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C8C9C7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2D69D3-B1D9-4752-B422-0712A33B4E1E}"/>
                </a:ext>
              </a:extLst>
            </p:cNvPr>
            <p:cNvSpPr/>
            <p:nvPr/>
          </p:nvSpPr>
          <p:spPr>
            <a:xfrm>
              <a:off x="11838178" y="6162294"/>
              <a:ext cx="73152" cy="39877"/>
            </a:xfrm>
            <a:custGeom>
              <a:avLst/>
              <a:gdLst>
                <a:gd name="connsiteX0" fmla="*/ 38671 w 73152"/>
                <a:gd name="connsiteY0" fmla="*/ 0 h 39877"/>
                <a:gd name="connsiteX1" fmla="*/ 73152 w 73152"/>
                <a:gd name="connsiteY1" fmla="*/ 37465 h 39877"/>
                <a:gd name="connsiteX2" fmla="*/ 69914 w 73152"/>
                <a:gd name="connsiteY2" fmla="*/ 39878 h 39877"/>
                <a:gd name="connsiteX3" fmla="*/ 36576 w 73152"/>
                <a:gd name="connsiteY3" fmla="*/ 3747 h 39877"/>
                <a:gd name="connsiteX4" fmla="*/ 3239 w 73152"/>
                <a:gd name="connsiteY4" fmla="*/ 39878 h 39877"/>
                <a:gd name="connsiteX5" fmla="*/ 0 w 73152"/>
                <a:gd name="connsiteY5" fmla="*/ 37465 h 39877"/>
                <a:gd name="connsiteX6" fmla="*/ 34480 w 73152"/>
                <a:gd name="connsiteY6" fmla="*/ 0 h 39877"/>
                <a:gd name="connsiteX7" fmla="*/ 38671 w 73152"/>
                <a:gd name="connsiteY7" fmla="*/ 0 h 3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152" h="39877">
                  <a:moveTo>
                    <a:pt x="38671" y="0"/>
                  </a:moveTo>
                  <a:lnTo>
                    <a:pt x="73152" y="37465"/>
                  </a:lnTo>
                  <a:lnTo>
                    <a:pt x="69914" y="39878"/>
                  </a:lnTo>
                  <a:lnTo>
                    <a:pt x="36576" y="3747"/>
                  </a:lnTo>
                  <a:lnTo>
                    <a:pt x="3239" y="39878"/>
                  </a:lnTo>
                  <a:lnTo>
                    <a:pt x="0" y="37465"/>
                  </a:lnTo>
                  <a:lnTo>
                    <a:pt x="34480" y="0"/>
                  </a:lnTo>
                  <a:lnTo>
                    <a:pt x="38671" y="0"/>
                  </a:lnTo>
                  <a:close/>
                </a:path>
              </a:pathLst>
            </a:custGeom>
            <a:grpFill/>
            <a:ln w="6350" cap="flat">
              <a:solidFill>
                <a:srgbClr val="CFD0CE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2" name="Rectangle 6">
            <a:extLst>
              <a:ext uri="{FF2B5EF4-FFF2-40B4-BE49-F238E27FC236}">
                <a16:creationId xmlns:a16="http://schemas.microsoft.com/office/drawing/2014/main" id="{909BD88B-614B-40D2-9807-224D2FD3634C}"/>
              </a:ext>
            </a:extLst>
          </p:cNvPr>
          <p:cNvSpPr txBox="1">
            <a:spLocks noChangeArrowheads="1"/>
          </p:cNvSpPr>
          <p:nvPr userDrawn="1"/>
        </p:nvSpPr>
        <p:spPr bwMode="ltGray">
          <a:xfrm>
            <a:off x="10363200" y="203016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B8B7B9"/>
                </a:solidFill>
                <a:effectLst/>
                <a:uLnTx/>
                <a:uFillTx/>
                <a:ea typeface="MS PGothic" pitchFamily="34" charset="-128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B8B7B9"/>
              </a:solidFill>
              <a:effectLst/>
              <a:uLnTx/>
              <a:uFillTx/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3998" r:id="rId3"/>
    <p:sldLayoutId id="2147483999" r:id="rId4"/>
    <p:sldLayoutId id="2147484000" r:id="rId5"/>
    <p:sldLayoutId id="2147483650" r:id="rId6"/>
    <p:sldLayoutId id="2147483652" r:id="rId7"/>
    <p:sldLayoutId id="2147483653" r:id="rId8"/>
    <p:sldLayoutId id="2147483654" r:id="rId9"/>
    <p:sldLayoutId id="2147483938" r:id="rId10"/>
    <p:sldLayoutId id="2147483972" r:id="rId11"/>
    <p:sldLayoutId id="2147483963" r:id="rId12"/>
    <p:sldLayoutId id="2147483953" r:id="rId13"/>
    <p:sldLayoutId id="2147484001" r:id="rId14"/>
    <p:sldLayoutId id="2147484002" r:id="rId15"/>
    <p:sldLayoutId id="2147483971" r:id="rId16"/>
    <p:sldLayoutId id="2147483956" r:id="rId17"/>
    <p:sldLayoutId id="2147483992" r:id="rId18"/>
    <p:sldLayoutId id="2147483957" r:id="rId19"/>
    <p:sldLayoutId id="2147484054" r:id="rId20"/>
    <p:sldLayoutId id="2147484030" r:id="rId21"/>
    <p:sldLayoutId id="2147484028" r:id="rId22"/>
    <p:sldLayoutId id="2147483701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086775" rtl="0" eaLnBrk="1" latinLnBrk="0" hangingPunct="1">
        <a:lnSpc>
          <a:spcPct val="80000"/>
        </a:lnSpc>
        <a:spcBef>
          <a:spcPct val="0"/>
        </a:spcBef>
        <a:buNone/>
        <a:defRPr sz="3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086775" rtl="0" eaLnBrk="1" latinLnBrk="0" hangingPunct="1">
        <a:lnSpc>
          <a:spcPct val="90000"/>
        </a:lnSpc>
        <a:spcBef>
          <a:spcPts val="1800"/>
        </a:spcBef>
        <a:buClr>
          <a:schemeClr val="bg2"/>
        </a:buClr>
        <a:buFontTx/>
        <a:buBlip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5216" indent="-274320" algn="l" defTabSz="1086775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1"/>
        </a:buClr>
        <a:buSzPct val="100000"/>
        <a:buFontTx/>
        <a:buBlip>
          <a:blip r:embed="rId3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74320" algn="l" defTabSz="1290546" rtl="0" eaLnBrk="1" latinLnBrk="0" hangingPunct="1">
        <a:lnSpc>
          <a:spcPct val="90000"/>
        </a:lnSpc>
        <a:spcBef>
          <a:spcPts val="200"/>
        </a:spcBef>
        <a:spcAft>
          <a:spcPts val="0"/>
        </a:spcAft>
        <a:buClr>
          <a:schemeClr val="tx1"/>
        </a:buClr>
        <a:buFontTx/>
        <a:buBlip>
          <a:blip r:embed="rId3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1086775" rtl="0" eaLnBrk="1" latinLnBrk="0" hangingPunct="1">
        <a:lnSpc>
          <a:spcPct val="90000"/>
        </a:lnSpc>
        <a:spcBef>
          <a:spcPts val="200"/>
        </a:spcBef>
        <a:spcAft>
          <a:spcPts val="0"/>
        </a:spcAft>
        <a:buClr>
          <a:schemeClr val="tx1"/>
        </a:buClr>
        <a:buSzPct val="100000"/>
        <a:buFontTx/>
        <a:buBlip>
          <a:blip r:embed="rId35"/>
        </a:buBlip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89888" indent="-228600" algn="l" defTabSz="1086775" rtl="0" eaLnBrk="1" latinLnBrk="0" hangingPunct="1">
        <a:lnSpc>
          <a:spcPct val="90000"/>
        </a:lnSpc>
        <a:spcBef>
          <a:spcPts val="200"/>
        </a:spcBef>
        <a:spcAft>
          <a:spcPts val="0"/>
        </a:spcAft>
        <a:buClr>
          <a:schemeClr val="tx1"/>
        </a:buClr>
        <a:buFontTx/>
        <a:buBlip>
          <a:blip r:embed="rId34"/>
        </a:buBlip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88632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2020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5408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18796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3388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775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0163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3551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16938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0326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3713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47102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">
            <a:extLst>
              <a:ext uri="{FF2B5EF4-FFF2-40B4-BE49-F238E27FC236}">
                <a16:creationId xmlns:a16="http://schemas.microsoft.com/office/drawing/2014/main" id="{67988A63-5067-D546-B1E3-1659FFCD0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Kharma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2F25BA4-11C8-1B41-B403-2E75B7EFFB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Senior Validation Engineer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7B9F2FC6-119E-594A-B38D-D1E7B9548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702" y="2978433"/>
            <a:ext cx="4409826" cy="526683"/>
          </a:xfrm>
        </p:spPr>
        <p:txBody>
          <a:bodyPr vert="horz" wrap="square" lIns="0" tIns="9525" rIns="0" bIns="0" rtlCol="0" anchor="ctr" anchorCtr="0">
            <a:spAutoFit/>
          </a:bodyPr>
          <a:lstStyle/>
          <a:p>
            <a:r>
              <a:rPr lang="en-US" dirty="0"/>
              <a:t>DPM Extended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75DD2-7092-4204-A08A-CC093CB1CD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6/22/2023</a:t>
            </a:r>
          </a:p>
        </p:txBody>
      </p:sp>
    </p:spTree>
    <p:extLst>
      <p:ext uri="{BB962C8B-B14F-4D97-AF65-F5344CB8AC3E}">
        <p14:creationId xmlns:p14="http://schemas.microsoft.com/office/powerpoint/2010/main" val="79205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9292-811B-1E5C-1F93-55B41B1C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Administration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F288D-CBB5-C675-4E0D-C72B04FD2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84" y="1706566"/>
            <a:ext cx="7033621" cy="35635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8A871A-2FC5-F246-44A2-BFDBE18A0406}"/>
              </a:ext>
            </a:extLst>
          </p:cNvPr>
          <p:cNvSpPr txBox="1"/>
          <p:nvPr/>
        </p:nvSpPr>
        <p:spPr>
          <a:xfrm>
            <a:off x="7738418" y="1706566"/>
            <a:ext cx="4272349" cy="91409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274320" indent="-274320">
              <a:lnSpc>
                <a:spcPct val="90000"/>
              </a:lnSpc>
              <a:spcBef>
                <a:spcPts val="800"/>
              </a:spcBef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A new UI to allow users to modify the ideal cycle times of materials at the work unit level</a:t>
            </a:r>
          </a:p>
        </p:txBody>
      </p:sp>
    </p:spTree>
    <p:extLst>
      <p:ext uri="{BB962C8B-B14F-4D97-AF65-F5344CB8AC3E}">
        <p14:creationId xmlns:p14="http://schemas.microsoft.com/office/powerpoint/2010/main" val="286069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587CD-087A-81E6-9DA9-7960793F9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functionalities are configurable so that an admin can toggle </a:t>
            </a:r>
            <a:r>
              <a:rPr lang="en-US"/>
              <a:t>various features on/off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BAE9E-44B1-6CD9-8A75-67FC537F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209990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C62D38-8520-A757-2544-603C7DB93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This slide deck contains new extensions and customizations that are not officially supported by PTC.</a:t>
            </a:r>
          </a:p>
          <a:p>
            <a:pPr lvl="1"/>
            <a:r>
              <a:rPr lang="en-US" sz="1600" dirty="0"/>
              <a:t>Extensions are net new features that won’t affect the existing application</a:t>
            </a:r>
          </a:p>
          <a:p>
            <a:pPr lvl="1"/>
            <a:r>
              <a:rPr lang="en-US" sz="1600" dirty="0"/>
              <a:t>Customizations are modifications to the logic or data displayed of the existing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5BCE1F-1D2A-84CD-D8C9-C2A4911C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Disclaimer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D8F92E-A0E4-1812-600B-275FEFD71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14546"/>
              </p:ext>
            </p:extLst>
          </p:nvPr>
        </p:nvGraphicFramePr>
        <p:xfrm>
          <a:off x="488092" y="3168358"/>
          <a:ext cx="11059297" cy="2778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0190">
                  <a:extLst>
                    <a:ext uri="{9D8B030D-6E8A-4147-A177-3AD203B41FA5}">
                      <a16:colId xmlns:a16="http://schemas.microsoft.com/office/drawing/2014/main" val="2512485866"/>
                    </a:ext>
                  </a:extLst>
                </a:gridCol>
                <a:gridCol w="2586580">
                  <a:extLst>
                    <a:ext uri="{9D8B030D-6E8A-4147-A177-3AD203B41FA5}">
                      <a16:colId xmlns:a16="http://schemas.microsoft.com/office/drawing/2014/main" val="3724685960"/>
                    </a:ext>
                  </a:extLst>
                </a:gridCol>
                <a:gridCol w="4302527">
                  <a:extLst>
                    <a:ext uri="{9D8B030D-6E8A-4147-A177-3AD203B41FA5}">
                      <a16:colId xmlns:a16="http://schemas.microsoft.com/office/drawing/2014/main" val="113389905"/>
                    </a:ext>
                  </a:extLst>
                </a:gridCol>
              </a:tblGrid>
              <a:tr h="347589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Officially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4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Customization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086775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25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Loss Pareto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6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0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Shift Summary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6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Extension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6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38113"/>
                  </a:ext>
                </a:extLst>
              </a:tr>
              <a:tr h="350154">
                <a:tc>
                  <a:txBody>
                    <a:bodyPr/>
                    <a:lstStyle/>
                    <a:p>
                      <a:r>
                        <a:rPr lang="en-US" sz="1400" dirty="0"/>
                        <a:t>Summary Dashboard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6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4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 Timeline/Manual Availability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57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Scorecard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107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32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F55A-4F24-4D8B-A8DA-7B03240F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60" y="678174"/>
            <a:ext cx="10789920" cy="787908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Overall Strategy is to Make MMM as Upgradeable as possible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0672E-5436-958C-878F-5B399D893A90}"/>
              </a:ext>
            </a:extLst>
          </p:cNvPr>
          <p:cNvSpPr txBox="1"/>
          <p:nvPr/>
        </p:nvSpPr>
        <p:spPr>
          <a:xfrm>
            <a:off x="495300" y="1902173"/>
            <a:ext cx="11201400" cy="1119281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274320" indent="-274320" algn="l">
              <a:lnSpc>
                <a:spcPct val="90000"/>
              </a:lnSpc>
              <a:spcBef>
                <a:spcPts val="8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Using BB strategies to override TWX and SQL code where needed</a:t>
            </a:r>
          </a:p>
          <a:p>
            <a:pPr marL="274320" indent="-274320" algn="l">
              <a:lnSpc>
                <a:spcPct val="90000"/>
              </a:lnSpc>
              <a:spcBef>
                <a:spcPts val="8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No direct DB Schema changes. Using new tables or AP tables.</a:t>
            </a:r>
          </a:p>
          <a:p>
            <a:pPr marL="274320" indent="-274320" algn="l">
              <a:lnSpc>
                <a:spcPct val="90000"/>
              </a:lnSpc>
              <a:spcBef>
                <a:spcPts val="8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Minimal changes to the UI</a:t>
            </a:r>
          </a:p>
        </p:txBody>
      </p:sp>
    </p:spTree>
    <p:extLst>
      <p:ext uri="{BB962C8B-B14F-4D97-AF65-F5344CB8AC3E}">
        <p14:creationId xmlns:p14="http://schemas.microsoft.com/office/powerpoint/2010/main" val="13704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B53C-D22A-42A3-8D67-6E98B54C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1639C-9E61-3A96-2D1F-C71F0CB07CE8}"/>
              </a:ext>
            </a:extLst>
          </p:cNvPr>
          <p:cNvSpPr txBox="1"/>
          <p:nvPr/>
        </p:nvSpPr>
        <p:spPr>
          <a:xfrm>
            <a:off x="568411" y="1536760"/>
            <a:ext cx="4065373" cy="522194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274320" indent="-274320" algn="l">
              <a:lnSpc>
                <a:spcPct val="90000"/>
              </a:lnSpc>
              <a:spcBef>
                <a:spcPts val="8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Added dropdown to allow for work unit selection</a:t>
            </a:r>
          </a:p>
          <a:p>
            <a:pPr marL="274320" indent="-274320" algn="l">
              <a:lnSpc>
                <a:spcPct val="90000"/>
              </a:lnSpc>
              <a:spcBef>
                <a:spcPts val="8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Job orders can be started and stopped on each work unit</a:t>
            </a:r>
          </a:p>
          <a:p>
            <a:pPr marL="274320" indent="-274320" algn="l">
              <a:lnSpc>
                <a:spcPct val="90000"/>
              </a:lnSpc>
              <a:spcBef>
                <a:spcPts val="8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Production and Loss Events can be created/edited for each work unit</a:t>
            </a:r>
          </a:p>
          <a:p>
            <a:pPr marL="274320" indent="-274320" algn="l">
              <a:lnSpc>
                <a:spcPct val="90000"/>
              </a:lnSpc>
              <a:spcBef>
                <a:spcPts val="8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Status Timeline displays historical up and down time for each work unit</a:t>
            </a:r>
          </a:p>
          <a:p>
            <a:pPr marL="274320" indent="-274320" algn="l">
              <a:lnSpc>
                <a:spcPct val="90000"/>
              </a:lnSpc>
              <a:spcBef>
                <a:spcPts val="8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Operator can now enter Start and End Time for down time events</a:t>
            </a:r>
          </a:p>
          <a:p>
            <a:pPr marL="274320" indent="-274320" algn="l">
              <a:lnSpc>
                <a:spcPct val="90000"/>
              </a:lnSpc>
              <a:spcBef>
                <a:spcPts val="8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Operator can now edit automation events to change reason or work unit causing event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BB333-3A7D-068B-47F6-0A711DC03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784" y="1536760"/>
            <a:ext cx="7312381" cy="364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8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B53C-D22A-42A3-8D67-6E98B54C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Scorecard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1639C-9E61-3A96-2D1F-C71F0CB07CE8}"/>
              </a:ext>
            </a:extLst>
          </p:cNvPr>
          <p:cNvSpPr txBox="1"/>
          <p:nvPr/>
        </p:nvSpPr>
        <p:spPr>
          <a:xfrm>
            <a:off x="7265774" y="1714120"/>
            <a:ext cx="4652319" cy="13213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274320" indent="-274320" algn="l">
              <a:lnSpc>
                <a:spcPct val="90000"/>
              </a:lnSpc>
              <a:spcBef>
                <a:spcPts val="8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Allows the user to drill down to view work unit data </a:t>
            </a:r>
          </a:p>
          <a:p>
            <a:pPr marL="274320" indent="-274320" algn="l">
              <a:lnSpc>
                <a:spcPct val="90000"/>
              </a:lnSpc>
              <a:spcBef>
                <a:spcPts val="8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New metrics added including APQ and Loss Percentages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63E42-2044-77AF-49E8-F1661C836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90" y="1714120"/>
            <a:ext cx="6824654" cy="31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9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B0D1-FC60-C67C-C179-178DF51E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F6953-1065-D965-B84E-AD4683C6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940" y="1319942"/>
            <a:ext cx="5890100" cy="4920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9320E7-8A78-6B3D-EBAD-085372A4D56D}"/>
              </a:ext>
            </a:extLst>
          </p:cNvPr>
          <p:cNvSpPr txBox="1"/>
          <p:nvPr/>
        </p:nvSpPr>
        <p:spPr>
          <a:xfrm>
            <a:off x="407774" y="1319942"/>
            <a:ext cx="4652319" cy="233807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274320" indent="-274320" algn="l">
              <a:lnSpc>
                <a:spcPct val="90000"/>
              </a:lnSpc>
              <a:spcBef>
                <a:spcPts val="800"/>
              </a:spcBef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Allows the user to drill down to view work unit data </a:t>
            </a:r>
          </a:p>
          <a:p>
            <a:pPr marL="274320" indent="-274320" algn="l">
              <a:lnSpc>
                <a:spcPct val="90000"/>
              </a:lnSpc>
              <a:spcBef>
                <a:spcPts val="800"/>
              </a:spcBef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Work Center data and above is based on pacemaker data only</a:t>
            </a:r>
          </a:p>
          <a:p>
            <a:pPr marL="274320" indent="-274320" algn="l">
              <a:lnSpc>
                <a:spcPct val="90000"/>
              </a:lnSpc>
              <a:spcBef>
                <a:spcPts val="800"/>
              </a:spcBef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Multiple pacemakers’ data is averaged together to form work center data</a:t>
            </a:r>
          </a:p>
        </p:txBody>
      </p:sp>
    </p:spTree>
    <p:extLst>
      <p:ext uri="{BB962C8B-B14F-4D97-AF65-F5344CB8AC3E}">
        <p14:creationId xmlns:p14="http://schemas.microsoft.com/office/powerpoint/2010/main" val="111252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FC9B-2D8E-7D51-B718-28D2A54D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Report – Time Loss Pareto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191D1-2D30-EF93-24D9-01AD02E42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1" y="1717486"/>
            <a:ext cx="5997395" cy="3012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2696A9-DA5E-6802-9EB5-26E822A07AD6}"/>
              </a:ext>
            </a:extLst>
          </p:cNvPr>
          <p:cNvSpPr txBox="1"/>
          <p:nvPr/>
        </p:nvSpPr>
        <p:spPr>
          <a:xfrm>
            <a:off x="6562390" y="2064899"/>
            <a:ext cx="4652319" cy="203337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274320" indent="-274320" algn="l">
              <a:lnSpc>
                <a:spcPct val="90000"/>
              </a:lnSpc>
              <a:spcBef>
                <a:spcPts val="800"/>
              </a:spcBef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Displays Most Common Loss Reasons</a:t>
            </a:r>
          </a:p>
          <a:p>
            <a:pPr marL="274320" indent="-274320" algn="l">
              <a:lnSpc>
                <a:spcPct val="90000"/>
              </a:lnSpc>
              <a:spcBef>
                <a:spcPts val="800"/>
              </a:spcBef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Breaks down loss reason data by work unit</a:t>
            </a:r>
          </a:p>
          <a:p>
            <a:pPr marL="274320" indent="-274320" algn="l">
              <a:lnSpc>
                <a:spcPct val="90000"/>
              </a:lnSpc>
              <a:spcBef>
                <a:spcPts val="800"/>
              </a:spcBef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Able to compare across any level of Asset Hierarchy</a:t>
            </a:r>
          </a:p>
        </p:txBody>
      </p:sp>
    </p:spTree>
    <p:extLst>
      <p:ext uri="{BB962C8B-B14F-4D97-AF65-F5344CB8AC3E}">
        <p14:creationId xmlns:p14="http://schemas.microsoft.com/office/powerpoint/2010/main" val="175495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FC9B-2D8E-7D51-B718-28D2A54D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Report – Shift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696A9-DA5E-6802-9EB5-26E822A07AD6}"/>
              </a:ext>
            </a:extLst>
          </p:cNvPr>
          <p:cNvSpPr txBox="1"/>
          <p:nvPr/>
        </p:nvSpPr>
        <p:spPr>
          <a:xfrm>
            <a:off x="490760" y="1263809"/>
            <a:ext cx="11348204" cy="304699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274320" indent="-274320" algn="l">
              <a:lnSpc>
                <a:spcPct val="90000"/>
              </a:lnSpc>
              <a:spcBef>
                <a:spcPts val="8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Displays breakdown of loss reasons grouped by work unit, job order, and shift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2ECB7D-857C-A749-2382-B8B84B759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06" y="1638846"/>
            <a:ext cx="9165263" cy="461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2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FC9B-2D8E-7D51-B718-28D2A54D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Report – Summary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696A9-DA5E-6802-9EB5-26E822A07AD6}"/>
              </a:ext>
            </a:extLst>
          </p:cNvPr>
          <p:cNvSpPr txBox="1"/>
          <p:nvPr/>
        </p:nvSpPr>
        <p:spPr>
          <a:xfrm>
            <a:off x="490760" y="1263809"/>
            <a:ext cx="11348204" cy="60939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274320" indent="-274320" algn="l">
              <a:lnSpc>
                <a:spcPct val="90000"/>
              </a:lnSpc>
              <a:spcBef>
                <a:spcPts val="8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Provides a dashboard that shows Current Status and Job order information for selected work units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354ED-3F47-A952-A521-33B0E6383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660" y="1978548"/>
            <a:ext cx="8789377" cy="436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2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32lStPzbKjeVqUbCWny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XfE9v86RQrOvrodLv8C5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V2maKZdWQUudon1RGby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u.CyTn6V_fFpJ2tEORcw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TC PowerPoint Template">
  <a:themeElements>
    <a:clrScheme name="PTC PPT FY22">
      <a:dk1>
        <a:srgbClr val="4D585A"/>
      </a:dk1>
      <a:lt1>
        <a:srgbClr val="FFFFFF"/>
      </a:lt1>
      <a:dk2>
        <a:srgbClr val="C8C9C7"/>
      </a:dk2>
      <a:lt2>
        <a:srgbClr val="6CC04A"/>
      </a:lt2>
      <a:accent1>
        <a:srgbClr val="00890B"/>
      </a:accent1>
      <a:accent2>
        <a:srgbClr val="617480"/>
      </a:accent2>
      <a:accent3>
        <a:srgbClr val="26481F"/>
      </a:accent3>
      <a:accent4>
        <a:srgbClr val="2F97FF"/>
      </a:accent4>
      <a:accent5>
        <a:srgbClr val="EB6D00"/>
      </a:accent5>
      <a:accent6>
        <a:srgbClr val="1D496E"/>
      </a:accent6>
      <a:hlink>
        <a:srgbClr val="2F97FF"/>
      </a:hlink>
      <a:folHlink>
        <a:srgbClr val="2F97FF"/>
      </a:folHlink>
    </a:clrScheme>
    <a:fontScheme name="PTC Newsletter">
      <a:majorFont>
        <a:latin typeface="PTCRaleway"/>
        <a:ea typeface=""/>
        <a:cs typeface=""/>
      </a:majorFont>
      <a:minorFont>
        <a:latin typeface="PTC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D585A"/>
        </a:solidFill>
        <a:ln w="2857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spcBef>
            <a:spcPts val="800"/>
          </a:spcBef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vert="horz" wrap="none" lIns="0" tIns="0" rIns="0" bIns="0" rtlCol="0">
        <a:spAutoFit/>
      </a:bodyPr>
      <a:lstStyle>
        <a:defPPr marL="274320" indent="-274320" algn="l">
          <a:lnSpc>
            <a:spcPct val="90000"/>
          </a:lnSpc>
          <a:spcBef>
            <a:spcPts val="800"/>
          </a:spcBef>
          <a:buBlip>
            <a:blip xmlns:r="http://schemas.openxmlformats.org/officeDocument/2006/relationships"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</a:buBlip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TC Corporate Template FY22.pptx" id="{B3DE5DF6-86BD-481D-B168-0E87373612F5}" vid="{B5BCF1FD-7A06-4FBC-99E0-82C01045DE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06fc2dd-2e1f-4f00-aadd-2f630acb136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75C6684CD77A4BAE63A2B6C6D893E4" ma:contentTypeVersion="15" ma:contentTypeDescription="Create a new document." ma:contentTypeScope="" ma:versionID="4905759f6beae03e9195be6da630b80a">
  <xsd:schema xmlns:xsd="http://www.w3.org/2001/XMLSchema" xmlns:xs="http://www.w3.org/2001/XMLSchema" xmlns:p="http://schemas.microsoft.com/office/2006/metadata/properties" xmlns:ns3="2b5f664f-c1c5-4ca5-8408-a20c9c84700b" xmlns:ns4="906fc2dd-2e1f-4f00-aadd-2f630acb1368" targetNamespace="http://schemas.microsoft.com/office/2006/metadata/properties" ma:root="true" ma:fieldsID="98d9012a54e8ab1883480bd33061479d" ns3:_="" ns4:_="">
    <xsd:import namespace="2b5f664f-c1c5-4ca5-8408-a20c9c84700b"/>
    <xsd:import namespace="906fc2dd-2e1f-4f00-aadd-2f630acb136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5f664f-c1c5-4ca5-8408-a20c9c84700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6fc2dd-2e1f-4f00-aadd-2f630acb13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26EC88-F0D5-4034-9295-84F68AACF8A7}">
  <ds:schemaRefs>
    <ds:schemaRef ds:uri="http://schemas.microsoft.com/office/2006/metadata/properties"/>
    <ds:schemaRef ds:uri="http://www.w3.org/XML/1998/namespace"/>
    <ds:schemaRef ds:uri="2b5f664f-c1c5-4ca5-8408-a20c9c84700b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906fc2dd-2e1f-4f00-aadd-2f630acb1368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A337BF-3B74-4C10-A8A9-3670BC4CF7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0C3FCA-BC2A-4B12-ADD5-62262AD3EB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5f664f-c1c5-4ca5-8408-a20c9c84700b"/>
    <ds:schemaRef ds:uri="906fc2dd-2e1f-4f00-aadd-2f630acb13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PTC Corporate Template FY22</Template>
  <TotalTime>3256</TotalTime>
  <Words>358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PTCRaleway</vt:lpstr>
      <vt:lpstr>PTCRaleway Black</vt:lpstr>
      <vt:lpstr>PTC PowerPoint Template</vt:lpstr>
      <vt:lpstr>think-cell Slide</vt:lpstr>
      <vt:lpstr>DPM Extended</vt:lpstr>
      <vt:lpstr>Support Disclaimer</vt:lpstr>
      <vt:lpstr>Overall Strategy is to Make MMM as Upgradeable as possible</vt:lpstr>
      <vt:lpstr>Operator Dashboard</vt:lpstr>
      <vt:lpstr>Scorecard</vt:lpstr>
      <vt:lpstr>Waterfall</vt:lpstr>
      <vt:lpstr>New Report – Time Loss Pareto</vt:lpstr>
      <vt:lpstr>New Report – Shift Summary</vt:lpstr>
      <vt:lpstr>New Report – Summary Dashboard</vt:lpstr>
      <vt:lpstr>New Administration Screen</vt:lpstr>
      <vt:lpstr>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Machine Management POC</dc:title>
  <dc:creator>Andrew Kharma</dc:creator>
  <cp:lastModifiedBy>Andrew Kharma</cp:lastModifiedBy>
  <cp:revision>27</cp:revision>
  <dcterms:created xsi:type="dcterms:W3CDTF">2022-02-14T13:56:56Z</dcterms:created>
  <dcterms:modified xsi:type="dcterms:W3CDTF">2023-09-21T12:26:25Z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0x0101008475C6684CD77A4BAE63A2B6C6D893E4</vt:lpwstr>
  </property>
  <property fmtid="{D5CDD505-2E9C-101B-9397-08002B2CF9AE}" pid="3" name="_dlc_policyId">
    <vt:lpwstr>0x010100053162DA2D90BC409B91E5ACC07CD8610101|-204764866</vt:lpwstr>
  </property>
  <property fmtid="{D5CDD505-2E9C-101B-9397-08002B2CF9AE}" pid="4" name="ItemRetentionFormula">
    <vt:lpwstr>&lt;formula id="Microsoft.Office.RecordsManagement.PolicyFeatures.Expiration.Formula.BuiltIn"&gt;&lt;number&gt;0&lt;/number&gt;&lt;property&gt;OwlReviewExpiryDate&lt;/property&gt;&lt;propertyId&gt;68e39b0f-146f-4fdd-b764-cfb39c73993f&lt;/propertyId&gt;&lt;period&gt;days&lt;/period&gt;&lt;/formula&gt;</vt:lpwstr>
  </property>
  <property fmtid="{D5CDD505-2E9C-101B-9397-08002B2CF9AE}" pid="5" name="OwlContentTargetOptionsFour">
    <vt:lpwstr/>
  </property>
  <property fmtid="{D5CDD505-2E9C-101B-9397-08002B2CF9AE}" pid="6" name="OwlDocPortalRegion">
    <vt:lpwstr/>
  </property>
  <property fmtid="{D5CDD505-2E9C-101B-9397-08002B2CF9AE}" pid="7" name="OwlDocPortalFamily">
    <vt:lpwstr/>
  </property>
  <property fmtid="{D5CDD505-2E9C-101B-9397-08002B2CF9AE}" pid="8" name="OwlTags">
    <vt:lpwstr/>
  </property>
  <property fmtid="{D5CDD505-2E9C-101B-9397-08002B2CF9AE}" pid="9" name="OwlDocPortalJobRole">
    <vt:lpwstr/>
  </property>
  <property fmtid="{D5CDD505-2E9C-101B-9397-08002B2CF9AE}" pid="10" name="OwlDocPortalCategory">
    <vt:lpwstr/>
  </property>
  <property fmtid="{D5CDD505-2E9C-101B-9397-08002B2CF9AE}" pid="11" name="OwlContentTargetOptionsTwo">
    <vt:lpwstr/>
  </property>
  <property fmtid="{D5CDD505-2E9C-101B-9397-08002B2CF9AE}" pid="12" name="OwlContentTargetOptionsThree">
    <vt:lpwstr/>
  </property>
  <property fmtid="{D5CDD505-2E9C-101B-9397-08002B2CF9AE}" pid="13" name="OwlDocPortalLocation">
    <vt:lpwstr/>
  </property>
  <property fmtid="{D5CDD505-2E9C-101B-9397-08002B2CF9AE}" pid="14" name="OwlPageCategory">
    <vt:lpwstr/>
  </property>
  <property fmtid="{D5CDD505-2E9C-101B-9397-08002B2CF9AE}" pid="15" name="m0642acb19894b3a8705bc3e32c2e409">
    <vt:lpwstr/>
  </property>
  <property fmtid="{D5CDD505-2E9C-101B-9397-08002B2CF9AE}" pid="16" name="OwlDocPortalDepartment">
    <vt:lpwstr/>
  </property>
  <property fmtid="{D5CDD505-2E9C-101B-9397-08002B2CF9AE}" pid="17" name="OwlDocPortalInitiatives">
    <vt:lpwstr/>
  </property>
  <property fmtid="{D5CDD505-2E9C-101B-9397-08002B2CF9AE}" pid="18" name="OwlContentTargetOptionsOne">
    <vt:lpwstr/>
  </property>
</Properties>
</file>