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145705560" r:id="rId2"/>
    <p:sldId id="2145705569" r:id="rId3"/>
    <p:sldId id="2145705561" r:id="rId4"/>
    <p:sldId id="2145705571" r:id="rId5"/>
    <p:sldId id="2145705573" r:id="rId6"/>
    <p:sldId id="2145705574" r:id="rId7"/>
    <p:sldId id="2145705575" r:id="rId8"/>
    <p:sldId id="2145705587" r:id="rId9"/>
    <p:sldId id="2145705576" r:id="rId10"/>
    <p:sldId id="2145705588" r:id="rId11"/>
    <p:sldId id="2145705577" r:id="rId12"/>
    <p:sldId id="2145705578" r:id="rId13"/>
    <p:sldId id="2145705579" r:id="rId14"/>
    <p:sldId id="2145705580" r:id="rId15"/>
    <p:sldId id="2145705581" r:id="rId16"/>
    <p:sldId id="2145705582" r:id="rId17"/>
    <p:sldId id="2145705570" r:id="rId18"/>
    <p:sldId id="2145705563" r:id="rId19"/>
    <p:sldId id="2145705564" r:id="rId20"/>
    <p:sldId id="2145705568" r:id="rId21"/>
    <p:sldId id="2145705566" r:id="rId22"/>
    <p:sldId id="2145705567" r:id="rId23"/>
    <p:sldId id="2145705572" r:id="rId24"/>
    <p:sldId id="2145705589" r:id="rId25"/>
  </p:sldIdLst>
  <p:sldSz cx="12192000" cy="6858000"/>
  <p:notesSz cx="7010400" cy="9296400"/>
  <p:embeddedFontLst>
    <p:embeddedFont>
      <p:font typeface="PTCRaleway" panose="020B0503030101060003" pitchFamily="34" charset="0"/>
      <p:regular r:id="rId28"/>
      <p:bold r:id="rId29"/>
      <p:italic r:id="rId30"/>
      <p:boldItalic r:id="rId31"/>
    </p:embeddedFont>
    <p:embeddedFont>
      <p:font typeface="PTCRaleway Black" panose="020B0A03030101060003" pitchFamily="34" charset="0"/>
      <p:bold r:id="rId32"/>
      <p:boldItalic r:id="rId33"/>
    </p:embeddedFont>
  </p:embeddedFontLst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8" orient="horz" pos="935" userDrawn="1">
          <p15:clr>
            <a:srgbClr val="A4A3A4"/>
          </p15:clr>
        </p15:guide>
        <p15:guide id="23" orient="horz" pos="600" userDrawn="1">
          <p15:clr>
            <a:srgbClr val="A4A3A4"/>
          </p15:clr>
        </p15:guide>
        <p15:guide id="26" pos="312" userDrawn="1">
          <p15:clr>
            <a:srgbClr val="A4A3A4"/>
          </p15:clr>
        </p15:guide>
        <p15:guide id="27" pos="7368" userDrawn="1">
          <p15:clr>
            <a:srgbClr val="A4A3A4"/>
          </p15:clr>
        </p15:guide>
        <p15:guide id="28" orient="horz" pos="4104" userDrawn="1">
          <p15:clr>
            <a:srgbClr val="A4A3A4"/>
          </p15:clr>
        </p15:guide>
        <p15:guide id="29" orient="horz" pos="1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2C3A"/>
    <a:srgbClr val="33A13C"/>
    <a:srgbClr val="C37729"/>
    <a:srgbClr val="197BC0"/>
    <a:srgbClr val="F0F2F6"/>
    <a:srgbClr val="6CC04A"/>
    <a:srgbClr val="40AA2B"/>
    <a:srgbClr val="3D4647"/>
    <a:srgbClr val="AA9103"/>
    <a:srgbClr val="125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FDC90-380E-44A1-8770-9B3D799A835E}" v="239" dt="2023-12-12T21:21:42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3275" autoAdjust="0"/>
  </p:normalViewPr>
  <p:slideViewPr>
    <p:cSldViewPr snapToGrid="0" snapToObjects="1">
      <p:cViewPr varScale="1">
        <p:scale>
          <a:sx n="129" d="100"/>
          <a:sy n="129" d="100"/>
        </p:scale>
        <p:origin x="258" y="120"/>
      </p:cViewPr>
      <p:guideLst>
        <p:guide orient="horz" pos="935"/>
        <p:guide orient="horz" pos="600"/>
        <p:guide pos="312"/>
        <p:guide pos="7368"/>
        <p:guide orient="horz" pos="4104"/>
        <p:guide orient="horz" pos="1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tey, John" userId="332565b3-ba65-4c97-b7a2-fe0308b1bf99" providerId="ADAL" clId="{8CFFDC90-380E-44A1-8770-9B3D799A835E}"/>
    <pc:docChg chg="undo custSel addSld delSld modSld sldOrd">
      <pc:chgData name="Ristey, John" userId="332565b3-ba65-4c97-b7a2-fe0308b1bf99" providerId="ADAL" clId="{8CFFDC90-380E-44A1-8770-9B3D799A835E}" dt="2023-12-11T22:16:04.284" v="1562" actId="1076"/>
      <pc:docMkLst>
        <pc:docMk/>
      </pc:docMkLst>
      <pc:sldChg chg="modSp mod">
        <pc:chgData name="Ristey, John" userId="332565b3-ba65-4c97-b7a2-fe0308b1bf99" providerId="ADAL" clId="{8CFFDC90-380E-44A1-8770-9B3D799A835E}" dt="2023-12-11T14:59:38.409" v="63" actId="20577"/>
        <pc:sldMkLst>
          <pc:docMk/>
          <pc:sldMk cId="792058334" sldId="2145705560"/>
        </pc:sldMkLst>
        <pc:spChg chg="mod">
          <ac:chgData name="Ristey, John" userId="332565b3-ba65-4c97-b7a2-fe0308b1bf99" providerId="ADAL" clId="{8CFFDC90-380E-44A1-8770-9B3D799A835E}" dt="2023-12-11T14:59:38.409" v="63" actId="20577"/>
          <ac:spMkLst>
            <pc:docMk/>
            <pc:sldMk cId="792058334" sldId="2145705560"/>
            <ac:spMk id="3" creationId="{D4C9B7F8-F06F-4E9B-95B5-B05974962BF0}"/>
          </ac:spMkLst>
        </pc:spChg>
        <pc:spChg chg="mod">
          <ac:chgData name="Ristey, John" userId="332565b3-ba65-4c97-b7a2-fe0308b1bf99" providerId="ADAL" clId="{8CFFDC90-380E-44A1-8770-9B3D799A835E}" dt="2023-12-11T14:59:28.186" v="50" actId="20577"/>
          <ac:spMkLst>
            <pc:docMk/>
            <pc:sldMk cId="792058334" sldId="2145705560"/>
            <ac:spMk id="4" creationId="{1662E55D-4D82-4AC6-B19F-54FFC4102C35}"/>
          </ac:spMkLst>
        </pc:spChg>
      </pc:sldChg>
      <pc:sldChg chg="modSp mod ord">
        <pc:chgData name="Ristey, John" userId="332565b3-ba65-4c97-b7a2-fe0308b1bf99" providerId="ADAL" clId="{8CFFDC90-380E-44A1-8770-9B3D799A835E}" dt="2023-12-11T15:07:02.687" v="478" actId="20577"/>
        <pc:sldMkLst>
          <pc:docMk/>
          <pc:sldMk cId="2494607175" sldId="2145705561"/>
        </pc:sldMkLst>
        <pc:spChg chg="mod">
          <ac:chgData name="Ristey, John" userId="332565b3-ba65-4c97-b7a2-fe0308b1bf99" providerId="ADAL" clId="{8CFFDC90-380E-44A1-8770-9B3D799A835E}" dt="2023-12-11T15:07:02.687" v="478" actId="20577"/>
          <ac:spMkLst>
            <pc:docMk/>
            <pc:sldMk cId="2494607175" sldId="2145705561"/>
            <ac:spMk id="2" creationId="{5A69EDC0-3C65-40B5-B8A9-6EF8B4FD016B}"/>
          </ac:spMkLst>
        </pc:spChg>
        <pc:spChg chg="mod">
          <ac:chgData name="Ristey, John" userId="332565b3-ba65-4c97-b7a2-fe0308b1bf99" providerId="ADAL" clId="{8CFFDC90-380E-44A1-8770-9B3D799A835E}" dt="2023-12-11T15:01:12.814" v="124" actId="20577"/>
          <ac:spMkLst>
            <pc:docMk/>
            <pc:sldMk cId="2494607175" sldId="2145705561"/>
            <ac:spMk id="3" creationId="{E9B2AEBE-D674-4C81-8E2E-5D3382699696}"/>
          </ac:spMkLst>
        </pc:spChg>
      </pc:sldChg>
      <pc:sldChg chg="del">
        <pc:chgData name="Ristey, John" userId="332565b3-ba65-4c97-b7a2-fe0308b1bf99" providerId="ADAL" clId="{8CFFDC90-380E-44A1-8770-9B3D799A835E}" dt="2023-12-11T15:07:23.796" v="479" actId="47"/>
        <pc:sldMkLst>
          <pc:docMk/>
          <pc:sldMk cId="2528724995" sldId="2145705562"/>
        </pc:sldMkLst>
      </pc:sldChg>
      <pc:sldChg chg="addSp modSp mod">
        <pc:chgData name="Ristey, John" userId="332565b3-ba65-4c97-b7a2-fe0308b1bf99" providerId="ADAL" clId="{8CFFDC90-380E-44A1-8770-9B3D799A835E}" dt="2023-12-11T15:16:13.808" v="507" actId="20577"/>
        <pc:sldMkLst>
          <pc:docMk/>
          <pc:sldMk cId="3731973321" sldId="2145705563"/>
        </pc:sldMkLst>
        <pc:spChg chg="add mod">
          <ac:chgData name="Ristey, John" userId="332565b3-ba65-4c97-b7a2-fe0308b1bf99" providerId="ADAL" clId="{8CFFDC90-380E-44A1-8770-9B3D799A835E}" dt="2023-12-11T15:16:13.808" v="507" actId="20577"/>
          <ac:spMkLst>
            <pc:docMk/>
            <pc:sldMk cId="3731973321" sldId="2145705563"/>
            <ac:spMk id="2" creationId="{903577A8-86BB-BF83-B74F-47FE62AE7F05}"/>
          </ac:spMkLst>
        </pc:spChg>
        <pc:spChg chg="mod">
          <ac:chgData name="Ristey, John" userId="332565b3-ba65-4c97-b7a2-fe0308b1bf99" providerId="ADAL" clId="{8CFFDC90-380E-44A1-8770-9B3D799A835E}" dt="2023-12-11T15:15:35.267" v="482" actId="1076"/>
          <ac:spMkLst>
            <pc:docMk/>
            <pc:sldMk cId="3731973321" sldId="2145705563"/>
            <ac:spMk id="4" creationId="{09EDA75C-9DAB-4597-8214-F0E95FFFFF5E}"/>
          </ac:spMkLst>
        </pc:spChg>
      </pc:sldChg>
      <pc:sldChg chg="modSp mod">
        <pc:chgData name="Ristey, John" userId="332565b3-ba65-4c97-b7a2-fe0308b1bf99" providerId="ADAL" clId="{8CFFDC90-380E-44A1-8770-9B3D799A835E}" dt="2023-12-11T15:17:34.892" v="520" actId="20577"/>
        <pc:sldMkLst>
          <pc:docMk/>
          <pc:sldMk cId="2786135272" sldId="2145705564"/>
        </pc:sldMkLst>
        <pc:spChg chg="mod">
          <ac:chgData name="Ristey, John" userId="332565b3-ba65-4c97-b7a2-fe0308b1bf99" providerId="ADAL" clId="{8CFFDC90-380E-44A1-8770-9B3D799A835E}" dt="2023-12-11T15:17:34.892" v="520" actId="20577"/>
          <ac:spMkLst>
            <pc:docMk/>
            <pc:sldMk cId="2786135272" sldId="2145705564"/>
            <ac:spMk id="2" creationId="{D5CB9019-D080-467D-924D-597B612B5706}"/>
          </ac:spMkLst>
        </pc:spChg>
      </pc:sldChg>
      <pc:sldChg chg="del">
        <pc:chgData name="Ristey, John" userId="332565b3-ba65-4c97-b7a2-fe0308b1bf99" providerId="ADAL" clId="{8CFFDC90-380E-44A1-8770-9B3D799A835E}" dt="2023-12-11T15:17:39.389" v="521" actId="47"/>
        <pc:sldMkLst>
          <pc:docMk/>
          <pc:sldMk cId="675011035" sldId="2145705565"/>
        </pc:sldMkLst>
      </pc:sldChg>
      <pc:sldChg chg="modSp new mod">
        <pc:chgData name="Ristey, John" userId="332565b3-ba65-4c97-b7a2-fe0308b1bf99" providerId="ADAL" clId="{8CFFDC90-380E-44A1-8770-9B3D799A835E}" dt="2023-12-11T15:21:24.829" v="812" actId="20577"/>
        <pc:sldMkLst>
          <pc:docMk/>
          <pc:sldMk cId="1925682243" sldId="2145705569"/>
        </pc:sldMkLst>
        <pc:spChg chg="mod">
          <ac:chgData name="Ristey, John" userId="332565b3-ba65-4c97-b7a2-fe0308b1bf99" providerId="ADAL" clId="{8CFFDC90-380E-44A1-8770-9B3D799A835E}" dt="2023-12-11T15:00:27.072" v="70" actId="20577"/>
          <ac:spMkLst>
            <pc:docMk/>
            <pc:sldMk cId="1925682243" sldId="2145705569"/>
            <ac:spMk id="2" creationId="{43260366-934D-7159-CFE5-2A7ACCCB5DB5}"/>
          </ac:spMkLst>
        </pc:spChg>
        <pc:spChg chg="mod">
          <ac:chgData name="Ristey, John" userId="332565b3-ba65-4c97-b7a2-fe0308b1bf99" providerId="ADAL" clId="{8CFFDC90-380E-44A1-8770-9B3D799A835E}" dt="2023-12-11T15:21:24.829" v="812" actId="20577"/>
          <ac:spMkLst>
            <pc:docMk/>
            <pc:sldMk cId="1925682243" sldId="2145705569"/>
            <ac:spMk id="3" creationId="{F3349E4C-A228-148B-0E05-AB9F072EE480}"/>
          </ac:spMkLst>
        </pc:spChg>
      </pc:sldChg>
      <pc:sldChg chg="modSp new mod">
        <pc:chgData name="Ristey, John" userId="332565b3-ba65-4c97-b7a2-fe0308b1bf99" providerId="ADAL" clId="{8CFFDC90-380E-44A1-8770-9B3D799A835E}" dt="2023-12-11T15:16:38.175" v="519" actId="20577"/>
        <pc:sldMkLst>
          <pc:docMk/>
          <pc:sldMk cId="471047957" sldId="2145705570"/>
        </pc:sldMkLst>
        <pc:spChg chg="mod">
          <ac:chgData name="Ristey, John" userId="332565b3-ba65-4c97-b7a2-fe0308b1bf99" providerId="ADAL" clId="{8CFFDC90-380E-44A1-8770-9B3D799A835E}" dt="2023-12-11T15:16:38.175" v="519" actId="20577"/>
          <ac:spMkLst>
            <pc:docMk/>
            <pc:sldMk cId="471047957" sldId="2145705570"/>
            <ac:spMk id="2" creationId="{2EC706C7-3F21-9DDA-588C-3BA9C63CA85E}"/>
          </ac:spMkLst>
        </pc:spChg>
      </pc:sldChg>
      <pc:sldChg chg="modSp add mod">
        <pc:chgData name="Ristey, John" userId="332565b3-ba65-4c97-b7a2-fe0308b1bf99" providerId="ADAL" clId="{8CFFDC90-380E-44A1-8770-9B3D799A835E}" dt="2023-12-11T15:21:36.560" v="828" actId="20577"/>
        <pc:sldMkLst>
          <pc:docMk/>
          <pc:sldMk cId="980114644" sldId="2145705571"/>
        </pc:sldMkLst>
        <pc:spChg chg="mod">
          <ac:chgData name="Ristey, John" userId="332565b3-ba65-4c97-b7a2-fe0308b1bf99" providerId="ADAL" clId="{8CFFDC90-380E-44A1-8770-9B3D799A835E}" dt="2023-12-11T15:21:36.560" v="828" actId="20577"/>
          <ac:spMkLst>
            <pc:docMk/>
            <pc:sldMk cId="980114644" sldId="2145705571"/>
            <ac:spMk id="2" creationId="{2EC706C7-3F21-9DDA-588C-3BA9C63CA85E}"/>
          </ac:spMkLst>
        </pc:spChg>
      </pc:sldChg>
      <pc:sldChg chg="modSp add mod">
        <pc:chgData name="Ristey, John" userId="332565b3-ba65-4c97-b7a2-fe0308b1bf99" providerId="ADAL" clId="{8CFFDC90-380E-44A1-8770-9B3D799A835E}" dt="2023-12-11T15:21:05.217" v="800" actId="20577"/>
        <pc:sldMkLst>
          <pc:docMk/>
          <pc:sldMk cId="298864609" sldId="2145705572"/>
        </pc:sldMkLst>
        <pc:spChg chg="mod">
          <ac:chgData name="Ristey, John" userId="332565b3-ba65-4c97-b7a2-fe0308b1bf99" providerId="ADAL" clId="{8CFFDC90-380E-44A1-8770-9B3D799A835E}" dt="2023-12-11T15:21:05.217" v="800" actId="20577"/>
          <ac:spMkLst>
            <pc:docMk/>
            <pc:sldMk cId="298864609" sldId="2145705572"/>
            <ac:spMk id="2" creationId="{E9B62CF3-E8FD-42C3-892E-93552D195BDD}"/>
          </ac:spMkLst>
        </pc:spChg>
        <pc:spChg chg="mod">
          <ac:chgData name="Ristey, John" userId="332565b3-ba65-4c97-b7a2-fe0308b1bf99" providerId="ADAL" clId="{8CFFDC90-380E-44A1-8770-9B3D799A835E}" dt="2023-12-11T15:19:24.251" v="545" actId="20577"/>
          <ac:spMkLst>
            <pc:docMk/>
            <pc:sldMk cId="298864609" sldId="2145705572"/>
            <ac:spMk id="3" creationId="{65246340-EA8C-4976-803F-95C123931499}"/>
          </ac:spMkLst>
        </pc:spChg>
      </pc:sldChg>
      <pc:sldChg chg="addSp delSp modSp new mod modAnim">
        <pc:chgData name="Ristey, John" userId="332565b3-ba65-4c97-b7a2-fe0308b1bf99" providerId="ADAL" clId="{8CFFDC90-380E-44A1-8770-9B3D799A835E}" dt="2023-12-11T15:30:45.483" v="884" actId="14100"/>
        <pc:sldMkLst>
          <pc:docMk/>
          <pc:sldMk cId="2489103629" sldId="2145705573"/>
        </pc:sldMkLst>
        <pc:spChg chg="mod">
          <ac:chgData name="Ristey, John" userId="332565b3-ba65-4c97-b7a2-fe0308b1bf99" providerId="ADAL" clId="{8CFFDC90-380E-44A1-8770-9B3D799A835E}" dt="2023-12-11T15:25:30.047" v="857" actId="20577"/>
          <ac:spMkLst>
            <pc:docMk/>
            <pc:sldMk cId="2489103629" sldId="2145705573"/>
            <ac:spMk id="2" creationId="{8C8434A1-E083-6BFB-E2D5-DD6B9F59CE13}"/>
          </ac:spMkLst>
        </pc:spChg>
        <pc:spChg chg="add mod">
          <ac:chgData name="Ristey, John" userId="332565b3-ba65-4c97-b7a2-fe0308b1bf99" providerId="ADAL" clId="{8CFFDC90-380E-44A1-8770-9B3D799A835E}" dt="2023-12-11T15:30:39.768" v="882" actId="1076"/>
          <ac:spMkLst>
            <pc:docMk/>
            <pc:sldMk cId="2489103629" sldId="2145705573"/>
            <ac:spMk id="10" creationId="{29E5C5F6-45B2-9002-2D88-39BF65C4C0D6}"/>
          </ac:spMkLst>
        </pc:spChg>
        <pc:spChg chg="add mod">
          <ac:chgData name="Ristey, John" userId="332565b3-ba65-4c97-b7a2-fe0308b1bf99" providerId="ADAL" clId="{8CFFDC90-380E-44A1-8770-9B3D799A835E}" dt="2023-12-11T15:30:24.436" v="879" actId="1076"/>
          <ac:spMkLst>
            <pc:docMk/>
            <pc:sldMk cId="2489103629" sldId="2145705573"/>
            <ac:spMk id="11" creationId="{EA1C38FE-CB33-5EE2-AEDD-279645924587}"/>
          </ac:spMkLst>
        </pc:spChg>
        <pc:spChg chg="add mod">
          <ac:chgData name="Ristey, John" userId="332565b3-ba65-4c97-b7a2-fe0308b1bf99" providerId="ADAL" clId="{8CFFDC90-380E-44A1-8770-9B3D799A835E}" dt="2023-12-11T15:30:03.926" v="878" actId="1076"/>
          <ac:spMkLst>
            <pc:docMk/>
            <pc:sldMk cId="2489103629" sldId="2145705573"/>
            <ac:spMk id="14" creationId="{5256F6CE-8F29-AE28-004B-1799BC6B018B}"/>
          </ac:spMkLst>
        </pc:spChg>
        <pc:picChg chg="add del mod">
          <ac:chgData name="Ristey, John" userId="332565b3-ba65-4c97-b7a2-fe0308b1bf99" providerId="ADAL" clId="{8CFFDC90-380E-44A1-8770-9B3D799A835E}" dt="2023-12-11T15:27:13.097" v="862" actId="478"/>
          <ac:picMkLst>
            <pc:docMk/>
            <pc:sldMk cId="2489103629" sldId="2145705573"/>
            <ac:picMk id="4" creationId="{B85DDC1E-E3EC-735D-AD97-4FD69C528D80}"/>
          </ac:picMkLst>
        </pc:picChg>
        <pc:picChg chg="add del mod">
          <ac:chgData name="Ristey, John" userId="332565b3-ba65-4c97-b7a2-fe0308b1bf99" providerId="ADAL" clId="{8CFFDC90-380E-44A1-8770-9B3D799A835E}" dt="2023-12-11T15:27:44.025" v="867" actId="478"/>
          <ac:picMkLst>
            <pc:docMk/>
            <pc:sldMk cId="2489103629" sldId="2145705573"/>
            <ac:picMk id="6" creationId="{7671367F-DAD4-1B6F-1672-B5E6CB63B91D}"/>
          </ac:picMkLst>
        </pc:picChg>
        <pc:picChg chg="add mod">
          <ac:chgData name="Ristey, John" userId="332565b3-ba65-4c97-b7a2-fe0308b1bf99" providerId="ADAL" clId="{8CFFDC90-380E-44A1-8770-9B3D799A835E}" dt="2023-12-11T15:28:17.282" v="872" actId="692"/>
          <ac:picMkLst>
            <pc:docMk/>
            <pc:sldMk cId="2489103629" sldId="2145705573"/>
            <ac:picMk id="8" creationId="{B5A0A73A-7AB3-A3B4-6D33-C6469304EB6D}"/>
          </ac:picMkLst>
        </pc:picChg>
        <pc:cxnChg chg="add mod">
          <ac:chgData name="Ristey, John" userId="332565b3-ba65-4c97-b7a2-fe0308b1bf99" providerId="ADAL" clId="{8CFFDC90-380E-44A1-8770-9B3D799A835E}" dt="2023-12-11T15:30:45.483" v="884" actId="14100"/>
          <ac:cxnSpMkLst>
            <pc:docMk/>
            <pc:sldMk cId="2489103629" sldId="2145705573"/>
            <ac:cxnSpMk id="9" creationId="{D286A035-2883-89FC-787A-D9A73EAAA178}"/>
          </ac:cxnSpMkLst>
        </pc:cxnChg>
        <pc:cxnChg chg="add mod">
          <ac:chgData name="Ristey, John" userId="332565b3-ba65-4c97-b7a2-fe0308b1bf99" providerId="ADAL" clId="{8CFFDC90-380E-44A1-8770-9B3D799A835E}" dt="2023-12-11T15:30:30.831" v="881" actId="14100"/>
          <ac:cxnSpMkLst>
            <pc:docMk/>
            <pc:sldMk cId="2489103629" sldId="2145705573"/>
            <ac:cxnSpMk id="12" creationId="{8F4F70D6-3E18-197D-47DD-61E4F44577E5}"/>
          </ac:cxnSpMkLst>
        </pc:cxnChg>
        <pc:cxnChg chg="add mod">
          <ac:chgData name="Ristey, John" userId="332565b3-ba65-4c97-b7a2-fe0308b1bf99" providerId="ADAL" clId="{8CFFDC90-380E-44A1-8770-9B3D799A835E}" dt="2023-12-11T15:29:56.794" v="877" actId="14100"/>
          <ac:cxnSpMkLst>
            <pc:docMk/>
            <pc:sldMk cId="2489103629" sldId="2145705573"/>
            <ac:cxnSpMk id="13" creationId="{3D5081BF-0B68-F51F-39F1-FB125487495A}"/>
          </ac:cxnSpMkLst>
        </pc:cxnChg>
      </pc:sldChg>
      <pc:sldChg chg="addSp delSp modSp new mod modAnim">
        <pc:chgData name="Ristey, John" userId="332565b3-ba65-4c97-b7a2-fe0308b1bf99" providerId="ADAL" clId="{8CFFDC90-380E-44A1-8770-9B3D799A835E}" dt="2023-12-11T22:16:04.284" v="1562" actId="1076"/>
        <pc:sldMkLst>
          <pc:docMk/>
          <pc:sldMk cId="4141296335" sldId="2145705574"/>
        </pc:sldMkLst>
        <pc:spChg chg="mod">
          <ac:chgData name="Ristey, John" userId="332565b3-ba65-4c97-b7a2-fe0308b1bf99" providerId="ADAL" clId="{8CFFDC90-380E-44A1-8770-9B3D799A835E}" dt="2023-12-11T15:32:23.209" v="898"/>
          <ac:spMkLst>
            <pc:docMk/>
            <pc:sldMk cId="4141296335" sldId="2145705574"/>
            <ac:spMk id="2" creationId="{B27A6C79-8FF0-9069-FD20-91EEFC640428}"/>
          </ac:spMkLst>
        </pc:spChg>
        <pc:spChg chg="add mod">
          <ac:chgData name="Ristey, John" userId="332565b3-ba65-4c97-b7a2-fe0308b1bf99" providerId="ADAL" clId="{8CFFDC90-380E-44A1-8770-9B3D799A835E}" dt="2023-12-11T22:15:50.938" v="1560" actId="1076"/>
          <ac:spMkLst>
            <pc:docMk/>
            <pc:sldMk cId="4141296335" sldId="2145705574"/>
            <ac:spMk id="5" creationId="{2E2B444D-C600-0D3D-876E-67086CA0A93B}"/>
          </ac:spMkLst>
        </pc:spChg>
        <pc:spChg chg="add mod">
          <ac:chgData name="Ristey, John" userId="332565b3-ba65-4c97-b7a2-fe0308b1bf99" providerId="ADAL" clId="{8CFFDC90-380E-44A1-8770-9B3D799A835E}" dt="2023-12-11T22:16:04.284" v="1562" actId="1076"/>
          <ac:spMkLst>
            <pc:docMk/>
            <pc:sldMk cId="4141296335" sldId="2145705574"/>
            <ac:spMk id="6" creationId="{B3EBFF3E-8544-09FC-B188-76F9C824D9A2}"/>
          </ac:spMkLst>
        </pc:spChg>
        <pc:spChg chg="add mod">
          <ac:chgData name="Ristey, John" userId="332565b3-ba65-4c97-b7a2-fe0308b1bf99" providerId="ADAL" clId="{8CFFDC90-380E-44A1-8770-9B3D799A835E}" dt="2023-12-11T22:15:57.708" v="1561" actId="1076"/>
          <ac:spMkLst>
            <pc:docMk/>
            <pc:sldMk cId="4141296335" sldId="2145705574"/>
            <ac:spMk id="7" creationId="{82B34512-0AEF-BADC-86A9-3D04EE232505}"/>
          </ac:spMkLst>
        </pc:spChg>
        <pc:picChg chg="add del mod">
          <ac:chgData name="Ristey, John" userId="332565b3-ba65-4c97-b7a2-fe0308b1bf99" providerId="ADAL" clId="{8CFFDC90-380E-44A1-8770-9B3D799A835E}" dt="2023-12-11T22:14:57.574" v="1552" actId="478"/>
          <ac:picMkLst>
            <pc:docMk/>
            <pc:sldMk cId="4141296335" sldId="2145705574"/>
            <ac:picMk id="4" creationId="{394BEA32-0E7C-DEE6-A3D9-62CAD7A823E5}"/>
          </ac:picMkLst>
        </pc:picChg>
        <pc:picChg chg="add mod ord">
          <ac:chgData name="Ristey, John" userId="332565b3-ba65-4c97-b7a2-fe0308b1bf99" providerId="ADAL" clId="{8CFFDC90-380E-44A1-8770-9B3D799A835E}" dt="2023-12-11T22:15:37.986" v="1559" actId="1076"/>
          <ac:picMkLst>
            <pc:docMk/>
            <pc:sldMk cId="4141296335" sldId="2145705574"/>
            <ac:picMk id="9" creationId="{14EE2D8F-9372-6A82-7A9A-06D527E5162F}"/>
          </ac:picMkLst>
        </pc:picChg>
      </pc:sldChg>
      <pc:sldChg chg="addSp modSp add mod modAnim">
        <pc:chgData name="Ristey, John" userId="332565b3-ba65-4c97-b7a2-fe0308b1bf99" providerId="ADAL" clId="{8CFFDC90-380E-44A1-8770-9B3D799A835E}" dt="2023-12-11T16:39:19.462" v="937"/>
        <pc:sldMkLst>
          <pc:docMk/>
          <pc:sldMk cId="2099074796" sldId="2145705575"/>
        </pc:sldMkLst>
        <pc:spChg chg="mod">
          <ac:chgData name="Ristey, John" userId="332565b3-ba65-4c97-b7a2-fe0308b1bf99" providerId="ADAL" clId="{8CFFDC90-380E-44A1-8770-9B3D799A835E}" dt="2023-12-11T16:35:53.223" v="925" actId="20577"/>
          <ac:spMkLst>
            <pc:docMk/>
            <pc:sldMk cId="2099074796" sldId="2145705575"/>
            <ac:spMk id="2" creationId="{B27A6C79-8FF0-9069-FD20-91EEFC640428}"/>
          </ac:spMkLst>
        </pc:spChg>
        <pc:spChg chg="add mod">
          <ac:chgData name="Ristey, John" userId="332565b3-ba65-4c97-b7a2-fe0308b1bf99" providerId="ADAL" clId="{8CFFDC90-380E-44A1-8770-9B3D799A835E}" dt="2023-12-11T16:37:34.652" v="933" actId="1076"/>
          <ac:spMkLst>
            <pc:docMk/>
            <pc:sldMk cId="2099074796" sldId="2145705575"/>
            <ac:spMk id="5" creationId="{7DFE6AC6-2EDE-8D23-3E1C-FBDD14A8ED2A}"/>
          </ac:spMkLst>
        </pc:spChg>
        <pc:spChg chg="add mod">
          <ac:chgData name="Ristey, John" userId="332565b3-ba65-4c97-b7a2-fe0308b1bf99" providerId="ADAL" clId="{8CFFDC90-380E-44A1-8770-9B3D799A835E}" dt="2023-12-11T16:37:46.451" v="935" actId="1076"/>
          <ac:spMkLst>
            <pc:docMk/>
            <pc:sldMk cId="2099074796" sldId="2145705575"/>
            <ac:spMk id="6" creationId="{BEB66A47-033C-FFAC-5249-8EE26C119D99}"/>
          </ac:spMkLst>
        </pc:spChg>
        <pc:picChg chg="add mod">
          <ac:chgData name="Ristey, John" userId="332565b3-ba65-4c97-b7a2-fe0308b1bf99" providerId="ADAL" clId="{8CFFDC90-380E-44A1-8770-9B3D799A835E}" dt="2023-12-11T16:36:28.152" v="931" actId="1076"/>
          <ac:picMkLst>
            <pc:docMk/>
            <pc:sldMk cId="2099074796" sldId="2145705575"/>
            <ac:picMk id="4" creationId="{4F811B86-352D-E8BB-5CCC-113A4532FF0F}"/>
          </ac:picMkLst>
        </pc:picChg>
        <pc:cxnChg chg="add mod">
          <ac:chgData name="Ristey, John" userId="332565b3-ba65-4c97-b7a2-fe0308b1bf99" providerId="ADAL" clId="{8CFFDC90-380E-44A1-8770-9B3D799A835E}" dt="2023-12-11T16:37:44.234" v="934" actId="1076"/>
          <ac:cxnSpMkLst>
            <pc:docMk/>
            <pc:sldMk cId="2099074796" sldId="2145705575"/>
            <ac:cxnSpMk id="7" creationId="{0B6DB8D3-D84A-256F-75E5-21D38AF07E68}"/>
          </ac:cxnSpMkLst>
        </pc:cxnChg>
      </pc:sldChg>
      <pc:sldChg chg="addSp modSp add mod modAnim">
        <pc:chgData name="Ristey, John" userId="332565b3-ba65-4c97-b7a2-fe0308b1bf99" providerId="ADAL" clId="{8CFFDC90-380E-44A1-8770-9B3D799A835E}" dt="2023-12-11T16:47:19.772" v="995" actId="1076"/>
        <pc:sldMkLst>
          <pc:docMk/>
          <pc:sldMk cId="3032087528" sldId="2145705576"/>
        </pc:sldMkLst>
        <pc:spChg chg="mod">
          <ac:chgData name="Ristey, John" userId="332565b3-ba65-4c97-b7a2-fe0308b1bf99" providerId="ADAL" clId="{8CFFDC90-380E-44A1-8770-9B3D799A835E}" dt="2023-12-11T16:41:53.962" v="982" actId="20577"/>
          <ac:spMkLst>
            <pc:docMk/>
            <pc:sldMk cId="3032087528" sldId="2145705576"/>
            <ac:spMk id="2" creationId="{B27A6C79-8FF0-9069-FD20-91EEFC640428}"/>
          </ac:spMkLst>
        </pc:spChg>
        <pc:spChg chg="add mod">
          <ac:chgData name="Ristey, John" userId="332565b3-ba65-4c97-b7a2-fe0308b1bf99" providerId="ADAL" clId="{8CFFDC90-380E-44A1-8770-9B3D799A835E}" dt="2023-12-11T16:46:26.453" v="989" actId="1076"/>
          <ac:spMkLst>
            <pc:docMk/>
            <pc:sldMk cId="3032087528" sldId="2145705576"/>
            <ac:spMk id="5" creationId="{05993033-705F-DE84-F8EF-E4D5BC99CCDE}"/>
          </ac:spMkLst>
        </pc:spChg>
        <pc:spChg chg="add mod">
          <ac:chgData name="Ristey, John" userId="332565b3-ba65-4c97-b7a2-fe0308b1bf99" providerId="ADAL" clId="{8CFFDC90-380E-44A1-8770-9B3D799A835E}" dt="2023-12-11T16:47:19.772" v="995" actId="1076"/>
          <ac:spMkLst>
            <pc:docMk/>
            <pc:sldMk cId="3032087528" sldId="2145705576"/>
            <ac:spMk id="6" creationId="{CF996D1B-BDE4-C4F3-35E9-516354576452}"/>
          </ac:spMkLst>
        </pc:spChg>
        <pc:spChg chg="add mod">
          <ac:chgData name="Ristey, John" userId="332565b3-ba65-4c97-b7a2-fe0308b1bf99" providerId="ADAL" clId="{8CFFDC90-380E-44A1-8770-9B3D799A835E}" dt="2023-12-11T16:46:44.636" v="990" actId="1076"/>
          <ac:spMkLst>
            <pc:docMk/>
            <pc:sldMk cId="3032087528" sldId="2145705576"/>
            <ac:spMk id="7" creationId="{40DED120-C81C-617E-DB3B-3F60F785D934}"/>
          </ac:spMkLst>
        </pc:spChg>
        <pc:spChg chg="add mod">
          <ac:chgData name="Ristey, John" userId="332565b3-ba65-4c97-b7a2-fe0308b1bf99" providerId="ADAL" clId="{8CFFDC90-380E-44A1-8770-9B3D799A835E}" dt="2023-12-11T16:46:59.863" v="993" actId="1076"/>
          <ac:spMkLst>
            <pc:docMk/>
            <pc:sldMk cId="3032087528" sldId="2145705576"/>
            <ac:spMk id="8" creationId="{5C3BA2B6-7B02-E51B-D85E-ACB1CE650C1B}"/>
          </ac:spMkLst>
        </pc:spChg>
        <pc:spChg chg="add mod">
          <ac:chgData name="Ristey, John" userId="332565b3-ba65-4c97-b7a2-fe0308b1bf99" providerId="ADAL" clId="{8CFFDC90-380E-44A1-8770-9B3D799A835E}" dt="2023-12-11T16:47:09.912" v="994" actId="1076"/>
          <ac:spMkLst>
            <pc:docMk/>
            <pc:sldMk cId="3032087528" sldId="2145705576"/>
            <ac:spMk id="10" creationId="{D6C6FB1C-FC3B-9BBE-6353-43BA4D103BB3}"/>
          </ac:spMkLst>
        </pc:spChg>
        <pc:picChg chg="add mod">
          <ac:chgData name="Ristey, John" userId="332565b3-ba65-4c97-b7a2-fe0308b1bf99" providerId="ADAL" clId="{8CFFDC90-380E-44A1-8770-9B3D799A835E}" dt="2023-12-11T16:45:51.214" v="987" actId="1076"/>
          <ac:picMkLst>
            <pc:docMk/>
            <pc:sldMk cId="3032087528" sldId="2145705576"/>
            <ac:picMk id="4" creationId="{51273392-D36E-BFD2-A4CC-2863DAACBF97}"/>
          </ac:picMkLst>
        </pc:picChg>
        <pc:cxnChg chg="add mod">
          <ac:chgData name="Ristey, John" userId="332565b3-ba65-4c97-b7a2-fe0308b1bf99" providerId="ADAL" clId="{8CFFDC90-380E-44A1-8770-9B3D799A835E}" dt="2023-12-11T16:46:55.172" v="992" actId="1076"/>
          <ac:cxnSpMkLst>
            <pc:docMk/>
            <pc:sldMk cId="3032087528" sldId="2145705576"/>
            <ac:cxnSpMk id="9" creationId="{75D79175-8867-DDF1-52D7-36FF86C68AFA}"/>
          </ac:cxnSpMkLst>
        </pc:cxnChg>
      </pc:sldChg>
      <pc:sldChg chg="addSp modSp add mod ord modAnim">
        <pc:chgData name="Ristey, John" userId="332565b3-ba65-4c97-b7a2-fe0308b1bf99" providerId="ADAL" clId="{8CFFDC90-380E-44A1-8770-9B3D799A835E}" dt="2023-12-11T20:01:47.230" v="1224"/>
        <pc:sldMkLst>
          <pc:docMk/>
          <pc:sldMk cId="1634848466" sldId="2145705577"/>
        </pc:sldMkLst>
        <pc:spChg chg="mod">
          <ac:chgData name="Ristey, John" userId="332565b3-ba65-4c97-b7a2-fe0308b1bf99" providerId="ADAL" clId="{8CFFDC90-380E-44A1-8770-9B3D799A835E}" dt="2023-12-11T16:49:45.247" v="1020" actId="20577"/>
          <ac:spMkLst>
            <pc:docMk/>
            <pc:sldMk cId="1634848466" sldId="2145705577"/>
            <ac:spMk id="2" creationId="{B27A6C79-8FF0-9069-FD20-91EEFC640428}"/>
          </ac:spMkLst>
        </pc:spChg>
        <pc:spChg chg="add mod">
          <ac:chgData name="Ristey, John" userId="332565b3-ba65-4c97-b7a2-fe0308b1bf99" providerId="ADAL" clId="{8CFFDC90-380E-44A1-8770-9B3D799A835E}" dt="2023-12-11T16:57:23.394" v="1142" actId="1076"/>
          <ac:spMkLst>
            <pc:docMk/>
            <pc:sldMk cId="1634848466" sldId="2145705577"/>
            <ac:spMk id="5" creationId="{0A5BB619-26F0-DFD8-0F51-9689775B0F07}"/>
          </ac:spMkLst>
        </pc:spChg>
        <pc:picChg chg="add mod">
          <ac:chgData name="Ristey, John" userId="332565b3-ba65-4c97-b7a2-fe0308b1bf99" providerId="ADAL" clId="{8CFFDC90-380E-44A1-8770-9B3D799A835E}" dt="2023-12-11T16:55:54.380" v="1106" actId="1076"/>
          <ac:picMkLst>
            <pc:docMk/>
            <pc:sldMk cId="1634848466" sldId="2145705577"/>
            <ac:picMk id="4" creationId="{DE82A888-FE4F-40BA-91F7-B8D277F48FA1}"/>
          </ac:picMkLst>
        </pc:picChg>
        <pc:cxnChg chg="add mod">
          <ac:chgData name="Ristey, John" userId="332565b3-ba65-4c97-b7a2-fe0308b1bf99" providerId="ADAL" clId="{8CFFDC90-380E-44A1-8770-9B3D799A835E}" dt="2023-12-11T16:57:23.394" v="1142" actId="1076"/>
          <ac:cxnSpMkLst>
            <pc:docMk/>
            <pc:sldMk cId="1634848466" sldId="2145705577"/>
            <ac:cxnSpMk id="6" creationId="{21565B6A-6403-9CE9-3FFF-ADD455B42D13}"/>
          </ac:cxnSpMkLst>
        </pc:cxnChg>
      </pc:sldChg>
      <pc:sldChg chg="addSp modSp add mod modAnim">
        <pc:chgData name="Ristey, John" userId="332565b3-ba65-4c97-b7a2-fe0308b1bf99" providerId="ADAL" clId="{8CFFDC90-380E-44A1-8770-9B3D799A835E}" dt="2023-12-11T17:01:51.394" v="1170"/>
        <pc:sldMkLst>
          <pc:docMk/>
          <pc:sldMk cId="1314537262" sldId="2145705578"/>
        </pc:sldMkLst>
        <pc:spChg chg="mod">
          <ac:chgData name="Ristey, John" userId="332565b3-ba65-4c97-b7a2-fe0308b1bf99" providerId="ADAL" clId="{8CFFDC90-380E-44A1-8770-9B3D799A835E}" dt="2023-12-11T16:58:39.859" v="1157" actId="20577"/>
          <ac:spMkLst>
            <pc:docMk/>
            <pc:sldMk cId="1314537262" sldId="2145705578"/>
            <ac:spMk id="2" creationId="{B27A6C79-8FF0-9069-FD20-91EEFC640428}"/>
          </ac:spMkLst>
        </pc:spChg>
        <pc:spChg chg="add mod">
          <ac:chgData name="Ristey, John" userId="332565b3-ba65-4c97-b7a2-fe0308b1bf99" providerId="ADAL" clId="{8CFFDC90-380E-44A1-8770-9B3D799A835E}" dt="2023-12-11T17:00:12.027" v="1165" actId="1076"/>
          <ac:spMkLst>
            <pc:docMk/>
            <pc:sldMk cId="1314537262" sldId="2145705578"/>
            <ac:spMk id="5" creationId="{4F62FB0A-4D23-8203-A7E0-54C07B16268C}"/>
          </ac:spMkLst>
        </pc:spChg>
        <pc:picChg chg="add mod">
          <ac:chgData name="Ristey, John" userId="332565b3-ba65-4c97-b7a2-fe0308b1bf99" providerId="ADAL" clId="{8CFFDC90-380E-44A1-8770-9B3D799A835E}" dt="2023-12-11T16:59:34.783" v="1163" actId="1076"/>
          <ac:picMkLst>
            <pc:docMk/>
            <pc:sldMk cId="1314537262" sldId="2145705578"/>
            <ac:picMk id="4" creationId="{5318C3F7-516F-A995-51B0-D48AC1FBB9F3}"/>
          </ac:picMkLst>
        </pc:picChg>
        <pc:picChg chg="add mod">
          <ac:chgData name="Ristey, John" userId="332565b3-ba65-4c97-b7a2-fe0308b1bf99" providerId="ADAL" clId="{8CFFDC90-380E-44A1-8770-9B3D799A835E}" dt="2023-12-11T17:01:40.312" v="1168" actId="1076"/>
          <ac:picMkLst>
            <pc:docMk/>
            <pc:sldMk cId="1314537262" sldId="2145705578"/>
            <ac:picMk id="8" creationId="{AB279D0B-A400-9FDF-A96E-50752E33517F}"/>
          </ac:picMkLst>
        </pc:picChg>
        <pc:cxnChg chg="add mod">
          <ac:chgData name="Ristey, John" userId="332565b3-ba65-4c97-b7a2-fe0308b1bf99" providerId="ADAL" clId="{8CFFDC90-380E-44A1-8770-9B3D799A835E}" dt="2023-12-11T17:00:12.027" v="1165" actId="1076"/>
          <ac:cxnSpMkLst>
            <pc:docMk/>
            <pc:sldMk cId="1314537262" sldId="2145705578"/>
            <ac:cxnSpMk id="6" creationId="{4F32F24C-91DA-4DB9-6179-5A0BC5B6B473}"/>
          </ac:cxnSpMkLst>
        </pc:cxnChg>
      </pc:sldChg>
      <pc:sldChg chg="addSp modSp add mod modAnim">
        <pc:chgData name="Ristey, John" userId="332565b3-ba65-4c97-b7a2-fe0308b1bf99" providerId="ADAL" clId="{8CFFDC90-380E-44A1-8770-9B3D799A835E}" dt="2023-12-11T20:06:50.797" v="1235"/>
        <pc:sldMkLst>
          <pc:docMk/>
          <pc:sldMk cId="196917995" sldId="2145705579"/>
        </pc:sldMkLst>
        <pc:spChg chg="mod">
          <ac:chgData name="Ristey, John" userId="332565b3-ba65-4c97-b7a2-fe0308b1bf99" providerId="ADAL" clId="{8CFFDC90-380E-44A1-8770-9B3D799A835E}" dt="2023-12-11T18:22:49.707" v="1187" actId="20577"/>
          <ac:spMkLst>
            <pc:docMk/>
            <pc:sldMk cId="196917995" sldId="2145705579"/>
            <ac:spMk id="2" creationId="{B27A6C79-8FF0-9069-FD20-91EEFC640428}"/>
          </ac:spMkLst>
        </pc:spChg>
        <pc:spChg chg="add mod">
          <ac:chgData name="Ristey, John" userId="332565b3-ba65-4c97-b7a2-fe0308b1bf99" providerId="ADAL" clId="{8CFFDC90-380E-44A1-8770-9B3D799A835E}" dt="2023-12-11T18:29:28.257" v="1219" actId="1076"/>
          <ac:spMkLst>
            <pc:docMk/>
            <pc:sldMk cId="196917995" sldId="2145705579"/>
            <ac:spMk id="5" creationId="{66122674-175B-BFF6-67B2-4C0763AF1EB6}"/>
          </ac:spMkLst>
        </pc:spChg>
        <pc:spChg chg="add mod">
          <ac:chgData name="Ristey, John" userId="332565b3-ba65-4c97-b7a2-fe0308b1bf99" providerId="ADAL" clId="{8CFFDC90-380E-44A1-8770-9B3D799A835E}" dt="2023-12-11T18:27:54.086" v="1198" actId="1076"/>
          <ac:spMkLst>
            <pc:docMk/>
            <pc:sldMk cId="196917995" sldId="2145705579"/>
            <ac:spMk id="7" creationId="{07EBDB7F-EC7F-DEE2-21A7-E257E3DC1B18}"/>
          </ac:spMkLst>
        </pc:spChg>
        <pc:spChg chg="add mod">
          <ac:chgData name="Ristey, John" userId="332565b3-ba65-4c97-b7a2-fe0308b1bf99" providerId="ADAL" clId="{8CFFDC90-380E-44A1-8770-9B3D799A835E}" dt="2023-12-11T18:28:18.552" v="1202" actId="1076"/>
          <ac:spMkLst>
            <pc:docMk/>
            <pc:sldMk cId="196917995" sldId="2145705579"/>
            <ac:spMk id="9" creationId="{C7826DE4-911C-534B-7F4B-E554A4BB8B42}"/>
          </ac:spMkLst>
        </pc:spChg>
        <pc:spChg chg="add mod">
          <ac:chgData name="Ristey, John" userId="332565b3-ba65-4c97-b7a2-fe0308b1bf99" providerId="ADAL" clId="{8CFFDC90-380E-44A1-8770-9B3D799A835E}" dt="2023-12-11T18:28:34.722" v="1205" actId="1076"/>
          <ac:spMkLst>
            <pc:docMk/>
            <pc:sldMk cId="196917995" sldId="2145705579"/>
            <ac:spMk id="11" creationId="{7AC3B8FB-CF30-D3FB-3062-6BC134A4DF2C}"/>
          </ac:spMkLst>
        </pc:spChg>
        <pc:spChg chg="add mod">
          <ac:chgData name="Ristey, John" userId="332565b3-ba65-4c97-b7a2-fe0308b1bf99" providerId="ADAL" clId="{8CFFDC90-380E-44A1-8770-9B3D799A835E}" dt="2023-12-11T18:28:40.086" v="1206" actId="1076"/>
          <ac:spMkLst>
            <pc:docMk/>
            <pc:sldMk cId="196917995" sldId="2145705579"/>
            <ac:spMk id="13" creationId="{5E55D765-4A47-2EBB-7DB9-A24052B967FB}"/>
          </ac:spMkLst>
        </pc:spChg>
        <pc:spChg chg="add mod">
          <ac:chgData name="Ristey, John" userId="332565b3-ba65-4c97-b7a2-fe0308b1bf99" providerId="ADAL" clId="{8CFFDC90-380E-44A1-8770-9B3D799A835E}" dt="2023-12-11T18:29:00.014" v="1212" actId="1076"/>
          <ac:spMkLst>
            <pc:docMk/>
            <pc:sldMk cId="196917995" sldId="2145705579"/>
            <ac:spMk id="15" creationId="{7FE56704-FC64-6A00-FB6E-7E2E37F7B155}"/>
          </ac:spMkLst>
        </pc:spChg>
        <pc:spChg chg="add mod">
          <ac:chgData name="Ristey, John" userId="332565b3-ba65-4c97-b7a2-fe0308b1bf99" providerId="ADAL" clId="{8CFFDC90-380E-44A1-8770-9B3D799A835E}" dt="2023-12-11T18:29:11.569" v="1214" actId="1076"/>
          <ac:spMkLst>
            <pc:docMk/>
            <pc:sldMk cId="196917995" sldId="2145705579"/>
            <ac:spMk id="17" creationId="{2D902EE6-584D-FDA5-7F66-6D41820DBFDE}"/>
          </ac:spMkLst>
        </pc:spChg>
        <pc:spChg chg="add mod">
          <ac:chgData name="Ristey, John" userId="332565b3-ba65-4c97-b7a2-fe0308b1bf99" providerId="ADAL" clId="{8CFFDC90-380E-44A1-8770-9B3D799A835E}" dt="2023-12-11T18:29:20.578" v="1217" actId="1076"/>
          <ac:spMkLst>
            <pc:docMk/>
            <pc:sldMk cId="196917995" sldId="2145705579"/>
            <ac:spMk id="19" creationId="{D90B0E57-2865-2F8A-06BF-E310B1DC1788}"/>
          </ac:spMkLst>
        </pc:spChg>
        <pc:picChg chg="add mod">
          <ac:chgData name="Ristey, John" userId="332565b3-ba65-4c97-b7a2-fe0308b1bf99" providerId="ADAL" clId="{8CFFDC90-380E-44A1-8770-9B3D799A835E}" dt="2023-12-11T18:25:03.109" v="1194" actId="1076"/>
          <ac:picMkLst>
            <pc:docMk/>
            <pc:sldMk cId="196917995" sldId="2145705579"/>
            <ac:picMk id="4" creationId="{81BE313C-29B4-2B39-CA76-6E4414954EA1}"/>
          </ac:picMkLst>
        </pc:picChg>
        <pc:cxnChg chg="add mod">
          <ac:chgData name="Ristey, John" userId="332565b3-ba65-4c97-b7a2-fe0308b1bf99" providerId="ADAL" clId="{8CFFDC90-380E-44A1-8770-9B3D799A835E}" dt="2023-12-11T18:27:43.565" v="1196" actId="1076"/>
          <ac:cxnSpMkLst>
            <pc:docMk/>
            <pc:sldMk cId="196917995" sldId="2145705579"/>
            <ac:cxnSpMk id="6" creationId="{8CFAAF9D-0CDA-9871-142D-9049251F91A0}"/>
          </ac:cxnSpMkLst>
        </pc:cxnChg>
        <pc:cxnChg chg="add mod">
          <ac:chgData name="Ristey, John" userId="332565b3-ba65-4c97-b7a2-fe0308b1bf99" providerId="ADAL" clId="{8CFFDC90-380E-44A1-8770-9B3D799A835E}" dt="2023-12-11T18:27:47.895" v="1197" actId="1076"/>
          <ac:cxnSpMkLst>
            <pc:docMk/>
            <pc:sldMk cId="196917995" sldId="2145705579"/>
            <ac:cxnSpMk id="8" creationId="{1E4C4B55-1A88-7783-49C8-F89280C457D1}"/>
          </ac:cxnSpMkLst>
        </pc:cxnChg>
        <pc:cxnChg chg="add mod">
          <ac:chgData name="Ristey, John" userId="332565b3-ba65-4c97-b7a2-fe0308b1bf99" providerId="ADAL" clId="{8CFFDC90-380E-44A1-8770-9B3D799A835E}" dt="2023-12-11T18:28:22.870" v="1203" actId="1076"/>
          <ac:cxnSpMkLst>
            <pc:docMk/>
            <pc:sldMk cId="196917995" sldId="2145705579"/>
            <ac:cxnSpMk id="10" creationId="{B70FF849-AF79-A172-EBF4-C23462BE912D}"/>
          </ac:cxnSpMkLst>
        </pc:cxnChg>
        <pc:cxnChg chg="add mod">
          <ac:chgData name="Ristey, John" userId="332565b3-ba65-4c97-b7a2-fe0308b1bf99" providerId="ADAL" clId="{8CFFDC90-380E-44A1-8770-9B3D799A835E}" dt="2023-12-11T18:28:13.226" v="1200" actId="1076"/>
          <ac:cxnSpMkLst>
            <pc:docMk/>
            <pc:sldMk cId="196917995" sldId="2145705579"/>
            <ac:cxnSpMk id="12" creationId="{8497B995-C2F7-BD13-2C4E-7D3451F67FF0}"/>
          </ac:cxnSpMkLst>
        </pc:cxnChg>
        <pc:cxnChg chg="add mod">
          <ac:chgData name="Ristey, John" userId="332565b3-ba65-4c97-b7a2-fe0308b1bf99" providerId="ADAL" clId="{8CFFDC90-380E-44A1-8770-9B3D799A835E}" dt="2023-12-11T18:28:42.882" v="1207" actId="1076"/>
          <ac:cxnSpMkLst>
            <pc:docMk/>
            <pc:sldMk cId="196917995" sldId="2145705579"/>
            <ac:cxnSpMk id="14" creationId="{4CDDA2E3-9E84-DF1E-7CA8-29E24CA645C3}"/>
          </ac:cxnSpMkLst>
        </pc:cxnChg>
        <pc:cxnChg chg="add mod">
          <ac:chgData name="Ristey, John" userId="332565b3-ba65-4c97-b7a2-fe0308b1bf99" providerId="ADAL" clId="{8CFFDC90-380E-44A1-8770-9B3D799A835E}" dt="2023-12-11T18:28:49.554" v="1209" actId="1076"/>
          <ac:cxnSpMkLst>
            <pc:docMk/>
            <pc:sldMk cId="196917995" sldId="2145705579"/>
            <ac:cxnSpMk id="16" creationId="{5AF343AF-B185-75E9-87B6-080F9BA5C59D}"/>
          </ac:cxnSpMkLst>
        </pc:cxnChg>
        <pc:cxnChg chg="add mod">
          <ac:chgData name="Ristey, John" userId="332565b3-ba65-4c97-b7a2-fe0308b1bf99" providerId="ADAL" clId="{8CFFDC90-380E-44A1-8770-9B3D799A835E}" dt="2023-12-11T18:29:07.733" v="1213" actId="1076"/>
          <ac:cxnSpMkLst>
            <pc:docMk/>
            <pc:sldMk cId="196917995" sldId="2145705579"/>
            <ac:cxnSpMk id="18" creationId="{EB8573B6-A94D-2BCF-2D0C-8F91AC278F38}"/>
          </ac:cxnSpMkLst>
        </pc:cxnChg>
        <pc:cxnChg chg="add mod">
          <ac:chgData name="Ristey, John" userId="332565b3-ba65-4c97-b7a2-fe0308b1bf99" providerId="ADAL" clId="{8CFFDC90-380E-44A1-8770-9B3D799A835E}" dt="2023-12-11T18:29:17.294" v="1216" actId="1076"/>
          <ac:cxnSpMkLst>
            <pc:docMk/>
            <pc:sldMk cId="196917995" sldId="2145705579"/>
            <ac:cxnSpMk id="20" creationId="{7A35E9AE-B5C2-D664-4614-1CB807448859}"/>
          </ac:cxnSpMkLst>
        </pc:cxnChg>
      </pc:sldChg>
      <pc:sldChg chg="addSp modSp add mod modAnim">
        <pc:chgData name="Ristey, John" userId="332565b3-ba65-4c97-b7a2-fe0308b1bf99" providerId="ADAL" clId="{8CFFDC90-380E-44A1-8770-9B3D799A835E}" dt="2023-12-11T20:19:40.478" v="1278"/>
        <pc:sldMkLst>
          <pc:docMk/>
          <pc:sldMk cId="2404095133" sldId="2145705580"/>
        </pc:sldMkLst>
        <pc:spChg chg="mod">
          <ac:chgData name="Ristey, John" userId="332565b3-ba65-4c97-b7a2-fe0308b1bf99" providerId="ADAL" clId="{8CFFDC90-380E-44A1-8770-9B3D799A835E}" dt="2023-12-11T20:16:15.933" v="1257" actId="20577"/>
          <ac:spMkLst>
            <pc:docMk/>
            <pc:sldMk cId="2404095133" sldId="2145705580"/>
            <ac:spMk id="2" creationId="{B27A6C79-8FF0-9069-FD20-91EEFC640428}"/>
          </ac:spMkLst>
        </pc:spChg>
        <pc:spChg chg="add mod">
          <ac:chgData name="Ristey, John" userId="332565b3-ba65-4c97-b7a2-fe0308b1bf99" providerId="ADAL" clId="{8CFFDC90-380E-44A1-8770-9B3D799A835E}" dt="2023-12-11T20:17:43.562" v="1264" actId="1076"/>
          <ac:spMkLst>
            <pc:docMk/>
            <pc:sldMk cId="2404095133" sldId="2145705580"/>
            <ac:spMk id="7" creationId="{B242E255-7A6D-9798-2D4D-940A1FC18F78}"/>
          </ac:spMkLst>
        </pc:spChg>
        <pc:spChg chg="add mod ord">
          <ac:chgData name="Ristey, John" userId="332565b3-ba65-4c97-b7a2-fe0308b1bf99" providerId="ADAL" clId="{8CFFDC90-380E-44A1-8770-9B3D799A835E}" dt="2023-12-11T20:18:24.348" v="1270" actId="1076"/>
          <ac:spMkLst>
            <pc:docMk/>
            <pc:sldMk cId="2404095133" sldId="2145705580"/>
            <ac:spMk id="9" creationId="{72A824F0-811D-DF6C-1D43-B1682F061F7C}"/>
          </ac:spMkLst>
        </pc:spChg>
        <pc:picChg chg="add mod">
          <ac:chgData name="Ristey, John" userId="332565b3-ba65-4c97-b7a2-fe0308b1bf99" providerId="ADAL" clId="{8CFFDC90-380E-44A1-8770-9B3D799A835E}" dt="2023-12-11T20:16:04.002" v="1241" actId="1076"/>
          <ac:picMkLst>
            <pc:docMk/>
            <pc:sldMk cId="2404095133" sldId="2145705580"/>
            <ac:picMk id="4" creationId="{60ABDA06-2211-3C21-4B15-FEE88331B5FB}"/>
          </ac:picMkLst>
        </pc:picChg>
        <pc:picChg chg="add mod ord">
          <ac:chgData name="Ristey, John" userId="332565b3-ba65-4c97-b7a2-fe0308b1bf99" providerId="ADAL" clId="{8CFFDC90-380E-44A1-8770-9B3D799A835E}" dt="2023-12-11T20:18:18.760" v="1269" actId="1076"/>
          <ac:picMkLst>
            <pc:docMk/>
            <pc:sldMk cId="2404095133" sldId="2145705580"/>
            <ac:picMk id="6" creationId="{0F81EAA9-B63D-33A3-6666-1C05891CDDE3}"/>
          </ac:picMkLst>
        </pc:picChg>
        <pc:cxnChg chg="add mod">
          <ac:chgData name="Ristey, John" userId="332565b3-ba65-4c97-b7a2-fe0308b1bf99" providerId="ADAL" clId="{8CFFDC90-380E-44A1-8770-9B3D799A835E}" dt="2023-12-11T20:17:40.546" v="1263" actId="1076"/>
          <ac:cxnSpMkLst>
            <pc:docMk/>
            <pc:sldMk cId="2404095133" sldId="2145705580"/>
            <ac:cxnSpMk id="8" creationId="{286F391D-2734-371C-D290-77A3D0B8FB32}"/>
          </ac:cxnSpMkLst>
        </pc:cxnChg>
        <pc:cxnChg chg="add mod ord">
          <ac:chgData name="Ristey, John" userId="332565b3-ba65-4c97-b7a2-fe0308b1bf99" providerId="ADAL" clId="{8CFFDC90-380E-44A1-8770-9B3D799A835E}" dt="2023-12-11T20:18:29.598" v="1271" actId="1076"/>
          <ac:cxnSpMkLst>
            <pc:docMk/>
            <pc:sldMk cId="2404095133" sldId="2145705580"/>
            <ac:cxnSpMk id="10" creationId="{B604D5A3-DEDD-2CB6-12A0-D56A4F130941}"/>
          </ac:cxnSpMkLst>
        </pc:cxnChg>
      </pc:sldChg>
      <pc:sldChg chg="addSp delSp modSp add mod modAnim">
        <pc:chgData name="Ristey, John" userId="332565b3-ba65-4c97-b7a2-fe0308b1bf99" providerId="ADAL" clId="{8CFFDC90-380E-44A1-8770-9B3D799A835E}" dt="2023-12-11T20:27:56.003" v="1372" actId="14100"/>
        <pc:sldMkLst>
          <pc:docMk/>
          <pc:sldMk cId="1494205522" sldId="2145705581"/>
        </pc:sldMkLst>
        <pc:spChg chg="mod">
          <ac:chgData name="Ristey, John" userId="332565b3-ba65-4c97-b7a2-fe0308b1bf99" providerId="ADAL" clId="{8CFFDC90-380E-44A1-8770-9B3D799A835E}" dt="2023-12-11T20:20:58.431" v="1294" actId="20577"/>
          <ac:spMkLst>
            <pc:docMk/>
            <pc:sldMk cId="1494205522" sldId="2145705581"/>
            <ac:spMk id="2" creationId="{B27A6C79-8FF0-9069-FD20-91EEFC640428}"/>
          </ac:spMkLst>
        </pc:spChg>
        <pc:spChg chg="add mod">
          <ac:chgData name="Ristey, John" userId="332565b3-ba65-4c97-b7a2-fe0308b1bf99" providerId="ADAL" clId="{8CFFDC90-380E-44A1-8770-9B3D799A835E}" dt="2023-12-11T20:26:27.346" v="1328" actId="1076"/>
          <ac:spMkLst>
            <pc:docMk/>
            <pc:sldMk cId="1494205522" sldId="2145705581"/>
            <ac:spMk id="9" creationId="{1E3E088F-6085-6093-75B9-1C67E485DA5A}"/>
          </ac:spMkLst>
        </pc:spChg>
        <pc:spChg chg="add mod ord">
          <ac:chgData name="Ristey, John" userId="332565b3-ba65-4c97-b7a2-fe0308b1bf99" providerId="ADAL" clId="{8CFFDC90-380E-44A1-8770-9B3D799A835E}" dt="2023-12-11T20:27:56.003" v="1372" actId="14100"/>
          <ac:spMkLst>
            <pc:docMk/>
            <pc:sldMk cId="1494205522" sldId="2145705581"/>
            <ac:spMk id="11" creationId="{D4E8357D-1A05-3695-E6C2-2C965B96C643}"/>
          </ac:spMkLst>
        </pc:spChg>
        <pc:picChg chg="add del mod">
          <ac:chgData name="Ristey, John" userId="332565b3-ba65-4c97-b7a2-fe0308b1bf99" providerId="ADAL" clId="{8CFFDC90-380E-44A1-8770-9B3D799A835E}" dt="2023-12-11T20:23:35.092" v="1301" actId="478"/>
          <ac:picMkLst>
            <pc:docMk/>
            <pc:sldMk cId="1494205522" sldId="2145705581"/>
            <ac:picMk id="4" creationId="{229036BE-93BD-978D-D0A0-E2BC38FBC53D}"/>
          </ac:picMkLst>
        </pc:picChg>
        <pc:picChg chg="add mod">
          <ac:chgData name="Ristey, John" userId="332565b3-ba65-4c97-b7a2-fe0308b1bf99" providerId="ADAL" clId="{8CFFDC90-380E-44A1-8770-9B3D799A835E}" dt="2023-12-11T20:23:53.572" v="1310" actId="1076"/>
          <ac:picMkLst>
            <pc:docMk/>
            <pc:sldMk cId="1494205522" sldId="2145705581"/>
            <ac:picMk id="6" creationId="{1EED4D66-1386-79D8-0800-E2BBE3815D55}"/>
          </ac:picMkLst>
        </pc:picChg>
        <pc:picChg chg="add mod ord">
          <ac:chgData name="Ristey, John" userId="332565b3-ba65-4c97-b7a2-fe0308b1bf99" providerId="ADAL" clId="{8CFFDC90-380E-44A1-8770-9B3D799A835E}" dt="2023-12-11T20:26:46.346" v="1331" actId="1076"/>
          <ac:picMkLst>
            <pc:docMk/>
            <pc:sldMk cId="1494205522" sldId="2145705581"/>
            <ac:picMk id="8" creationId="{97E1A59D-FB2E-6924-EAEA-D4D8A2424838}"/>
          </ac:picMkLst>
        </pc:picChg>
        <pc:cxnChg chg="add mod">
          <ac:chgData name="Ristey, John" userId="332565b3-ba65-4c97-b7a2-fe0308b1bf99" providerId="ADAL" clId="{8CFFDC90-380E-44A1-8770-9B3D799A835E}" dt="2023-12-11T20:26:35.260" v="1330" actId="14100"/>
          <ac:cxnSpMkLst>
            <pc:docMk/>
            <pc:sldMk cId="1494205522" sldId="2145705581"/>
            <ac:cxnSpMk id="10" creationId="{9E0A06F5-32CB-1051-6078-29D4F3710293}"/>
          </ac:cxnSpMkLst>
        </pc:cxnChg>
        <pc:cxnChg chg="add mod ord">
          <ac:chgData name="Ristey, John" userId="332565b3-ba65-4c97-b7a2-fe0308b1bf99" providerId="ADAL" clId="{8CFFDC90-380E-44A1-8770-9B3D799A835E}" dt="2023-12-11T20:26:53.631" v="1333" actId="1076"/>
          <ac:cxnSpMkLst>
            <pc:docMk/>
            <pc:sldMk cId="1494205522" sldId="2145705581"/>
            <ac:cxnSpMk id="12" creationId="{09D633F0-5A95-9C00-08AB-A3638C508340}"/>
          </ac:cxnSpMkLst>
        </pc:cxnChg>
      </pc:sldChg>
      <pc:sldChg chg="addSp modSp add mod">
        <pc:chgData name="Ristey, John" userId="332565b3-ba65-4c97-b7a2-fe0308b1bf99" providerId="ADAL" clId="{8CFFDC90-380E-44A1-8770-9B3D799A835E}" dt="2023-12-11T20:36:41.158" v="1544" actId="1076"/>
        <pc:sldMkLst>
          <pc:docMk/>
          <pc:sldMk cId="3813929466" sldId="2145705582"/>
        </pc:sldMkLst>
        <pc:spChg chg="mod">
          <ac:chgData name="Ristey, John" userId="332565b3-ba65-4c97-b7a2-fe0308b1bf99" providerId="ADAL" clId="{8CFFDC90-380E-44A1-8770-9B3D799A835E}" dt="2023-12-11T20:29:09.422" v="1384" actId="20577"/>
          <ac:spMkLst>
            <pc:docMk/>
            <pc:sldMk cId="3813929466" sldId="2145705582"/>
            <ac:spMk id="2" creationId="{B27A6C79-8FF0-9069-FD20-91EEFC640428}"/>
          </ac:spMkLst>
        </pc:spChg>
        <pc:spChg chg="add mod">
          <ac:chgData name="Ristey, John" userId="332565b3-ba65-4c97-b7a2-fe0308b1bf99" providerId="ADAL" clId="{8CFFDC90-380E-44A1-8770-9B3D799A835E}" dt="2023-12-11T20:36:28.721" v="1542" actId="1076"/>
          <ac:spMkLst>
            <pc:docMk/>
            <pc:sldMk cId="3813929466" sldId="2145705582"/>
            <ac:spMk id="3" creationId="{42B75249-D538-477D-96FA-50A453881441}"/>
          </ac:spMkLst>
        </pc:spChg>
        <pc:spChg chg="add mod">
          <ac:chgData name="Ristey, John" userId="332565b3-ba65-4c97-b7a2-fe0308b1bf99" providerId="ADAL" clId="{8CFFDC90-380E-44A1-8770-9B3D799A835E}" dt="2023-12-11T20:36:24.724" v="1541" actId="1076"/>
          <ac:spMkLst>
            <pc:docMk/>
            <pc:sldMk cId="3813929466" sldId="2145705582"/>
            <ac:spMk id="4" creationId="{671514C1-B9D4-6D92-E24E-F02E549D0DF1}"/>
          </ac:spMkLst>
        </pc:spChg>
        <pc:picChg chg="add mod">
          <ac:chgData name="Ristey, John" userId="332565b3-ba65-4c97-b7a2-fe0308b1bf99" providerId="ADAL" clId="{8CFFDC90-380E-44A1-8770-9B3D799A835E}" dt="2023-12-11T20:36:35.870" v="1543" actId="1076"/>
          <ac:picMkLst>
            <pc:docMk/>
            <pc:sldMk cId="3813929466" sldId="2145705582"/>
            <ac:picMk id="6" creationId="{8C05036B-E001-8556-F0EE-2C7183534204}"/>
          </ac:picMkLst>
        </pc:picChg>
        <pc:picChg chg="add mod">
          <ac:chgData name="Ristey, John" userId="332565b3-ba65-4c97-b7a2-fe0308b1bf99" providerId="ADAL" clId="{8CFFDC90-380E-44A1-8770-9B3D799A835E}" dt="2023-12-11T20:36:41.158" v="1544" actId="1076"/>
          <ac:picMkLst>
            <pc:docMk/>
            <pc:sldMk cId="3813929466" sldId="2145705582"/>
            <ac:picMk id="8" creationId="{EF7F2BDC-675B-3A67-2B20-0C9C05AA1AC6}"/>
          </ac:picMkLst>
        </pc:picChg>
      </pc:sldChg>
      <pc:sldChg chg="add del">
        <pc:chgData name="Ristey, John" userId="332565b3-ba65-4c97-b7a2-fe0308b1bf99" providerId="ADAL" clId="{8CFFDC90-380E-44A1-8770-9B3D799A835E}" dt="2023-12-11T20:29:03.278" v="1373" actId="47"/>
        <pc:sldMkLst>
          <pc:docMk/>
          <pc:sldMk cId="3858587929" sldId="2145705583"/>
        </pc:sldMkLst>
      </pc:sldChg>
      <pc:sldChg chg="add del">
        <pc:chgData name="Ristey, John" userId="332565b3-ba65-4c97-b7a2-fe0308b1bf99" providerId="ADAL" clId="{8CFFDC90-380E-44A1-8770-9B3D799A835E}" dt="2023-12-11T20:29:03.278" v="1373" actId="47"/>
        <pc:sldMkLst>
          <pc:docMk/>
          <pc:sldMk cId="1051907589" sldId="2145705584"/>
        </pc:sldMkLst>
      </pc:sldChg>
      <pc:sldChg chg="add del">
        <pc:chgData name="Ristey, John" userId="332565b3-ba65-4c97-b7a2-fe0308b1bf99" providerId="ADAL" clId="{8CFFDC90-380E-44A1-8770-9B3D799A835E}" dt="2023-12-11T20:29:03.278" v="1373" actId="47"/>
        <pc:sldMkLst>
          <pc:docMk/>
          <pc:sldMk cId="653668281" sldId="2145705585"/>
        </pc:sldMkLst>
      </pc:sldChg>
      <pc:sldChg chg="add del">
        <pc:chgData name="Ristey, John" userId="332565b3-ba65-4c97-b7a2-fe0308b1bf99" providerId="ADAL" clId="{8CFFDC90-380E-44A1-8770-9B3D799A835E}" dt="2023-12-11T20:29:03.278" v="1373" actId="47"/>
        <pc:sldMkLst>
          <pc:docMk/>
          <pc:sldMk cId="3728218397" sldId="2145705586"/>
        </pc:sldMkLst>
      </pc:sldChg>
      <pc:sldChg chg="delSp modSp add mod delAnim modAnim">
        <pc:chgData name="Ristey, John" userId="332565b3-ba65-4c97-b7a2-fe0308b1bf99" providerId="ADAL" clId="{8CFFDC90-380E-44A1-8770-9B3D799A835E}" dt="2023-12-11T20:00:28.847" v="1220"/>
        <pc:sldMkLst>
          <pc:docMk/>
          <pc:sldMk cId="3243661752" sldId="2145705587"/>
        </pc:sldMkLst>
        <pc:spChg chg="mod">
          <ac:chgData name="Ristey, John" userId="332565b3-ba65-4c97-b7a2-fe0308b1bf99" providerId="ADAL" clId="{8CFFDC90-380E-44A1-8770-9B3D799A835E}" dt="2023-12-11T16:40:07.804" v="945" actId="1076"/>
          <ac:spMkLst>
            <pc:docMk/>
            <pc:sldMk cId="3243661752" sldId="2145705587"/>
            <ac:spMk id="5" creationId="{7DFE6AC6-2EDE-8D23-3E1C-FBDD14A8ED2A}"/>
          </ac:spMkLst>
        </pc:spChg>
        <pc:spChg chg="del">
          <ac:chgData name="Ristey, John" userId="332565b3-ba65-4c97-b7a2-fe0308b1bf99" providerId="ADAL" clId="{8CFFDC90-380E-44A1-8770-9B3D799A835E}" dt="2023-12-11T16:39:34.667" v="939" actId="478"/>
          <ac:spMkLst>
            <pc:docMk/>
            <pc:sldMk cId="3243661752" sldId="2145705587"/>
            <ac:spMk id="6" creationId="{BEB66A47-033C-FFAC-5249-8EE26C119D99}"/>
          </ac:spMkLst>
        </pc:spChg>
        <pc:cxnChg chg="del">
          <ac:chgData name="Ristey, John" userId="332565b3-ba65-4c97-b7a2-fe0308b1bf99" providerId="ADAL" clId="{8CFFDC90-380E-44A1-8770-9B3D799A835E}" dt="2023-12-11T16:39:43.488" v="942" actId="478"/>
          <ac:cxnSpMkLst>
            <pc:docMk/>
            <pc:sldMk cId="3243661752" sldId="2145705587"/>
            <ac:cxnSpMk id="7" creationId="{0B6DB8D3-D84A-256F-75E5-21D38AF07E68}"/>
          </ac:cxnSpMkLst>
        </pc:cxnChg>
      </pc:sldChg>
      <pc:sldChg chg="addSp modSp add mod modAnim">
        <pc:chgData name="Ristey, John" userId="332565b3-ba65-4c97-b7a2-fe0308b1bf99" providerId="ADAL" clId="{8CFFDC90-380E-44A1-8770-9B3D799A835E}" dt="2023-12-11T20:01:32.642" v="1222"/>
        <pc:sldMkLst>
          <pc:docMk/>
          <pc:sldMk cId="2123663430" sldId="2145705588"/>
        </pc:sldMkLst>
        <pc:spChg chg="add mod">
          <ac:chgData name="Ristey, John" userId="332565b3-ba65-4c97-b7a2-fe0308b1bf99" providerId="ADAL" clId="{8CFFDC90-380E-44A1-8770-9B3D799A835E}" dt="2023-12-11T16:54:03.366" v="1099" actId="1076"/>
          <ac:spMkLst>
            <pc:docMk/>
            <pc:sldMk cId="2123663430" sldId="2145705588"/>
            <ac:spMk id="5" creationId="{8D23EB99-D9A4-1A4B-F21D-36B1CAB13044}"/>
          </ac:spMkLst>
        </pc:spChg>
        <pc:picChg chg="add mod">
          <ac:chgData name="Ristey, John" userId="332565b3-ba65-4c97-b7a2-fe0308b1bf99" providerId="ADAL" clId="{8CFFDC90-380E-44A1-8770-9B3D799A835E}" dt="2023-12-11T16:52:23.266" v="1024" actId="1076"/>
          <ac:picMkLst>
            <pc:docMk/>
            <pc:sldMk cId="2123663430" sldId="2145705588"/>
            <ac:picMk id="4" creationId="{781A5CC2-09B0-3336-12B8-31ADE84BFF09}"/>
          </ac:picMkLst>
        </pc:picChg>
        <pc:cxnChg chg="add mod">
          <ac:chgData name="Ristey, John" userId="332565b3-ba65-4c97-b7a2-fe0308b1bf99" providerId="ADAL" clId="{8CFFDC90-380E-44A1-8770-9B3D799A835E}" dt="2023-12-11T16:52:41.443" v="1026" actId="1076"/>
          <ac:cxnSpMkLst>
            <pc:docMk/>
            <pc:sldMk cId="2123663430" sldId="2145705588"/>
            <ac:cxnSpMk id="6" creationId="{B4452DB8-0673-F67E-4B2F-82441C002ED9}"/>
          </ac:cxnSpMkLst>
        </pc:cxnChg>
      </pc:sldChg>
      <pc:sldChg chg="new">
        <pc:chgData name="Ristey, John" userId="332565b3-ba65-4c97-b7a2-fe0308b1bf99" providerId="ADAL" clId="{8CFFDC90-380E-44A1-8770-9B3D799A835E}" dt="2023-12-11T17:02:55.835" v="1171" actId="680"/>
        <pc:sldMkLst>
          <pc:docMk/>
          <pc:sldMk cId="1370245527" sldId="2145705589"/>
        </pc:sldMkLst>
      </pc:sldChg>
    </pc:docChg>
  </pc:docChgLst>
  <pc:docChgLst>
    <pc:chgData name="Ristey, John" userId="332565b3-ba65-4c97-b7a2-fe0308b1bf99" providerId="ADAL" clId="{87051AFC-D82A-43ED-A9D6-61B4AF96067E}"/>
    <pc:docChg chg="undo custSel addSld delSld modSld">
      <pc:chgData name="Ristey, John" userId="332565b3-ba65-4c97-b7a2-fe0308b1bf99" providerId="ADAL" clId="{87051AFC-D82A-43ED-A9D6-61B4AF96067E}" dt="2022-11-04T17:52:54.229" v="4360" actId="313"/>
      <pc:docMkLst>
        <pc:docMk/>
      </pc:docMkLst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2106924187" sldId="2076138744"/>
        </pc:sldMkLst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4107404042" sldId="2076138754"/>
        </pc:sldMkLst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3175058945" sldId="2076138756"/>
        </pc:sldMkLst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1970909470" sldId="2076138757"/>
        </pc:sldMkLst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3693384627" sldId="2076138759"/>
        </pc:sldMkLst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3621164963" sldId="2076138770"/>
        </pc:sldMkLst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4028951770" sldId="2145705471"/>
        </pc:sldMkLst>
      </pc:sldChg>
      <pc:sldChg chg="modSp mod">
        <pc:chgData name="Ristey, John" userId="332565b3-ba65-4c97-b7a2-fe0308b1bf99" providerId="ADAL" clId="{87051AFC-D82A-43ED-A9D6-61B4AF96067E}" dt="2022-11-03T17:11:39.371" v="75" actId="20577"/>
        <pc:sldMkLst>
          <pc:docMk/>
          <pc:sldMk cId="792058334" sldId="2145705560"/>
        </pc:sldMkLst>
        <pc:spChg chg="mod">
          <ac:chgData name="Ristey, John" userId="332565b3-ba65-4c97-b7a2-fe0308b1bf99" providerId="ADAL" clId="{87051AFC-D82A-43ED-A9D6-61B4AF96067E}" dt="2022-11-03T17:11:39.371" v="75" actId="20577"/>
          <ac:spMkLst>
            <pc:docMk/>
            <pc:sldMk cId="792058334" sldId="2145705560"/>
            <ac:spMk id="3" creationId="{D4C9B7F8-F06F-4E9B-95B5-B05974962BF0}"/>
          </ac:spMkLst>
        </pc:spChg>
        <pc:spChg chg="mod">
          <ac:chgData name="Ristey, John" userId="332565b3-ba65-4c97-b7a2-fe0308b1bf99" providerId="ADAL" clId="{87051AFC-D82A-43ED-A9D6-61B4AF96067E}" dt="2022-11-03T17:11:21.966" v="24" actId="20577"/>
          <ac:spMkLst>
            <pc:docMk/>
            <pc:sldMk cId="792058334" sldId="2145705560"/>
            <ac:spMk id="4" creationId="{1662E55D-4D82-4AC6-B19F-54FFC4102C35}"/>
          </ac:spMkLst>
        </pc:spChg>
        <pc:spChg chg="mod">
          <ac:chgData name="Ristey, John" userId="332565b3-ba65-4c97-b7a2-fe0308b1bf99" providerId="ADAL" clId="{87051AFC-D82A-43ED-A9D6-61B4AF96067E}" dt="2022-11-03T17:11:26.104" v="35" actId="20577"/>
          <ac:spMkLst>
            <pc:docMk/>
            <pc:sldMk cId="792058334" sldId="2145705560"/>
            <ac:spMk id="6" creationId="{CE314915-6DA6-49E4-AC3D-A0BC07D76337}"/>
          </ac:spMkLst>
        </pc:spChg>
        <pc:spChg chg="mod">
          <ac:chgData name="Ristey, John" userId="332565b3-ba65-4c97-b7a2-fe0308b1bf99" providerId="ADAL" clId="{87051AFC-D82A-43ED-A9D6-61B4AF96067E}" dt="2022-11-03T17:11:32.462" v="62" actId="20577"/>
          <ac:spMkLst>
            <pc:docMk/>
            <pc:sldMk cId="792058334" sldId="2145705560"/>
            <ac:spMk id="8" creationId="{6E25A3CA-BBCA-4111-8F80-F90EEDC44B3E}"/>
          </ac:spMkLst>
        </pc:spChg>
      </pc:sldChg>
      <pc:sldChg chg="modSp new mod">
        <pc:chgData name="Ristey, John" userId="332565b3-ba65-4c97-b7a2-fe0308b1bf99" providerId="ADAL" clId="{87051AFC-D82A-43ED-A9D6-61B4AF96067E}" dt="2022-11-03T17:15:42.446" v="562" actId="20577"/>
        <pc:sldMkLst>
          <pc:docMk/>
          <pc:sldMk cId="2494607175" sldId="2145705561"/>
        </pc:sldMkLst>
        <pc:spChg chg="mod">
          <ac:chgData name="Ristey, John" userId="332565b3-ba65-4c97-b7a2-fe0308b1bf99" providerId="ADAL" clId="{87051AFC-D82A-43ED-A9D6-61B4AF96067E}" dt="2022-11-03T17:15:42.446" v="562" actId="20577"/>
          <ac:spMkLst>
            <pc:docMk/>
            <pc:sldMk cId="2494607175" sldId="2145705561"/>
            <ac:spMk id="2" creationId="{5A69EDC0-3C65-40B5-B8A9-6EF8B4FD016B}"/>
          </ac:spMkLst>
        </pc:spChg>
        <pc:spChg chg="mod">
          <ac:chgData name="Ristey, John" userId="332565b3-ba65-4c97-b7a2-fe0308b1bf99" providerId="ADAL" clId="{87051AFC-D82A-43ED-A9D6-61B4AF96067E}" dt="2022-11-03T17:12:14.188" v="86" actId="20577"/>
          <ac:spMkLst>
            <pc:docMk/>
            <pc:sldMk cId="2494607175" sldId="2145705561"/>
            <ac:spMk id="3" creationId="{E9B2AEBE-D674-4C81-8E2E-5D3382699696}"/>
          </ac:spMkLst>
        </pc:spChg>
      </pc:sldChg>
      <pc:sldChg chg="modSp new mod">
        <pc:chgData name="Ristey, John" userId="332565b3-ba65-4c97-b7a2-fe0308b1bf99" providerId="ADAL" clId="{87051AFC-D82A-43ED-A9D6-61B4AF96067E}" dt="2022-11-03T17:24:57.437" v="1597" actId="20577"/>
        <pc:sldMkLst>
          <pc:docMk/>
          <pc:sldMk cId="2528724995" sldId="2145705562"/>
        </pc:sldMkLst>
        <pc:spChg chg="mod">
          <ac:chgData name="Ristey, John" userId="332565b3-ba65-4c97-b7a2-fe0308b1bf99" providerId="ADAL" clId="{87051AFC-D82A-43ED-A9D6-61B4AF96067E}" dt="2022-11-03T17:24:21.394" v="1585" actId="20577"/>
          <ac:spMkLst>
            <pc:docMk/>
            <pc:sldMk cId="2528724995" sldId="2145705562"/>
            <ac:spMk id="2" creationId="{E9B62CF3-E8FD-42C3-892E-93552D195BDD}"/>
          </ac:spMkLst>
        </pc:spChg>
        <pc:spChg chg="mod">
          <ac:chgData name="Ristey, John" userId="332565b3-ba65-4c97-b7a2-fe0308b1bf99" providerId="ADAL" clId="{87051AFC-D82A-43ED-A9D6-61B4AF96067E}" dt="2022-11-03T17:24:57.437" v="1597" actId="20577"/>
          <ac:spMkLst>
            <pc:docMk/>
            <pc:sldMk cId="2528724995" sldId="2145705562"/>
            <ac:spMk id="3" creationId="{65246340-EA8C-4976-803F-95C123931499}"/>
          </ac:spMkLst>
        </pc:spChg>
      </pc:sldChg>
      <pc:sldChg chg="addSp delSp modSp new mod setBg">
        <pc:chgData name="Ristey, John" userId="332565b3-ba65-4c97-b7a2-fe0308b1bf99" providerId="ADAL" clId="{87051AFC-D82A-43ED-A9D6-61B4AF96067E}" dt="2022-11-03T18:32:31.552" v="2010" actId="20577"/>
        <pc:sldMkLst>
          <pc:docMk/>
          <pc:sldMk cId="3731973321" sldId="2145705563"/>
        </pc:sldMkLst>
        <pc:spChg chg="del">
          <ac:chgData name="Ristey, John" userId="332565b3-ba65-4c97-b7a2-fe0308b1bf99" providerId="ADAL" clId="{87051AFC-D82A-43ED-A9D6-61B4AF96067E}" dt="2022-11-03T17:25:19.838" v="1599" actId="21"/>
          <ac:spMkLst>
            <pc:docMk/>
            <pc:sldMk cId="3731973321" sldId="2145705563"/>
            <ac:spMk id="2" creationId="{73911694-E2F9-4ECD-9A99-8F1B6E8C4BF9}"/>
          </ac:spMkLst>
        </pc:spChg>
        <pc:spChg chg="mod">
          <ac:chgData name="Ristey, John" userId="332565b3-ba65-4c97-b7a2-fe0308b1bf99" providerId="ADAL" clId="{87051AFC-D82A-43ED-A9D6-61B4AF96067E}" dt="2022-11-03T17:29:03.467" v="1651" actId="20577"/>
          <ac:spMkLst>
            <pc:docMk/>
            <pc:sldMk cId="3731973321" sldId="2145705563"/>
            <ac:spMk id="3" creationId="{6C69D2A5-01B0-4C86-8AD4-89E0F3AFF981}"/>
          </ac:spMkLst>
        </pc:spChg>
        <pc:spChg chg="add mod">
          <ac:chgData name="Ristey, John" userId="332565b3-ba65-4c97-b7a2-fe0308b1bf99" providerId="ADAL" clId="{87051AFC-D82A-43ED-A9D6-61B4AF96067E}" dt="2022-11-03T18:29:39.232" v="1952" actId="20577"/>
          <ac:spMkLst>
            <pc:docMk/>
            <pc:sldMk cId="3731973321" sldId="2145705563"/>
            <ac:spMk id="4" creationId="{09EDA75C-9DAB-4597-8214-F0E95FFFFF5E}"/>
          </ac:spMkLst>
        </pc:spChg>
        <pc:spChg chg="add del mod">
          <ac:chgData name="Ristey, John" userId="332565b3-ba65-4c97-b7a2-fe0308b1bf99" providerId="ADAL" clId="{87051AFC-D82A-43ED-A9D6-61B4AF96067E}" dt="2022-11-03T18:24:09.578" v="1782"/>
          <ac:spMkLst>
            <pc:docMk/>
            <pc:sldMk cId="3731973321" sldId="2145705563"/>
            <ac:spMk id="5" creationId="{D1A4CA48-428E-4124-B4F9-300A2EEDC1D7}"/>
          </ac:spMkLst>
        </pc:spChg>
        <pc:spChg chg="add del mod">
          <ac:chgData name="Ristey, John" userId="332565b3-ba65-4c97-b7a2-fe0308b1bf99" providerId="ADAL" clId="{87051AFC-D82A-43ED-A9D6-61B4AF96067E}" dt="2022-11-03T18:28:27.623" v="1894" actId="478"/>
          <ac:spMkLst>
            <pc:docMk/>
            <pc:sldMk cId="3731973321" sldId="2145705563"/>
            <ac:spMk id="6" creationId="{9F839F1F-EEA3-4FE9-A364-063635B3722C}"/>
          </ac:spMkLst>
        </pc:spChg>
        <pc:spChg chg="add mod">
          <ac:chgData name="Ristey, John" userId="332565b3-ba65-4c97-b7a2-fe0308b1bf99" providerId="ADAL" clId="{87051AFC-D82A-43ED-A9D6-61B4AF96067E}" dt="2022-11-03T18:29:41.839" v="1954" actId="20577"/>
          <ac:spMkLst>
            <pc:docMk/>
            <pc:sldMk cId="3731973321" sldId="2145705563"/>
            <ac:spMk id="7" creationId="{A34A1D90-F745-4C23-B2C7-A12843C6F25C}"/>
          </ac:spMkLst>
        </pc:spChg>
        <pc:spChg chg="add mod">
          <ac:chgData name="Ristey, John" userId="332565b3-ba65-4c97-b7a2-fe0308b1bf99" providerId="ADAL" clId="{87051AFC-D82A-43ED-A9D6-61B4AF96067E}" dt="2022-11-03T18:30:07.967" v="2000" actId="20577"/>
          <ac:spMkLst>
            <pc:docMk/>
            <pc:sldMk cId="3731973321" sldId="2145705563"/>
            <ac:spMk id="8" creationId="{88626EF7-2D83-4779-879C-3398ACC72E2C}"/>
          </ac:spMkLst>
        </pc:spChg>
        <pc:spChg chg="add mod">
          <ac:chgData name="Ristey, John" userId="332565b3-ba65-4c97-b7a2-fe0308b1bf99" providerId="ADAL" clId="{87051AFC-D82A-43ED-A9D6-61B4AF96067E}" dt="2022-11-03T18:32:31.552" v="2010" actId="20577"/>
          <ac:spMkLst>
            <pc:docMk/>
            <pc:sldMk cId="3731973321" sldId="2145705563"/>
            <ac:spMk id="9" creationId="{E335417C-8582-4B6C-A190-E3BB044564BA}"/>
          </ac:spMkLst>
        </pc:spChg>
      </pc:sldChg>
      <pc:sldChg chg="addSp delSp modSp add mod">
        <pc:chgData name="Ristey, John" userId="332565b3-ba65-4c97-b7a2-fe0308b1bf99" providerId="ADAL" clId="{87051AFC-D82A-43ED-A9D6-61B4AF96067E}" dt="2022-11-04T17:52:54.229" v="4360" actId="313"/>
        <pc:sldMkLst>
          <pc:docMk/>
          <pc:sldMk cId="2786135272" sldId="2145705564"/>
        </pc:sldMkLst>
        <pc:spChg chg="add mod">
          <ac:chgData name="Ristey, John" userId="332565b3-ba65-4c97-b7a2-fe0308b1bf99" providerId="ADAL" clId="{87051AFC-D82A-43ED-A9D6-61B4AF96067E}" dt="2022-11-04T17:52:54.229" v="4360" actId="313"/>
          <ac:spMkLst>
            <pc:docMk/>
            <pc:sldMk cId="2786135272" sldId="2145705564"/>
            <ac:spMk id="2" creationId="{D5CB9019-D080-467D-924D-597B612B5706}"/>
          </ac:spMkLst>
        </pc:spChg>
        <pc:spChg chg="mod">
          <ac:chgData name="Ristey, John" userId="332565b3-ba65-4c97-b7a2-fe0308b1bf99" providerId="ADAL" clId="{87051AFC-D82A-43ED-A9D6-61B4AF96067E}" dt="2022-11-03T19:21:12.291" v="2136" actId="20577"/>
          <ac:spMkLst>
            <pc:docMk/>
            <pc:sldMk cId="2786135272" sldId="2145705564"/>
            <ac:spMk id="3" creationId="{6C69D2A5-01B0-4C86-8AD4-89E0F3AFF981}"/>
          </ac:spMkLst>
        </pc:spChg>
        <pc:spChg chg="mod">
          <ac:chgData name="Ristey, John" userId="332565b3-ba65-4c97-b7a2-fe0308b1bf99" providerId="ADAL" clId="{87051AFC-D82A-43ED-A9D6-61B4AF96067E}" dt="2022-11-03T19:48:32.450" v="2957" actId="1035"/>
          <ac:spMkLst>
            <pc:docMk/>
            <pc:sldMk cId="2786135272" sldId="2145705564"/>
            <ac:spMk id="4" creationId="{09EDA75C-9DAB-4597-8214-F0E95FFFFF5E}"/>
          </ac:spMkLst>
        </pc:spChg>
        <pc:spChg chg="del">
          <ac:chgData name="Ristey, John" userId="332565b3-ba65-4c97-b7a2-fe0308b1bf99" providerId="ADAL" clId="{87051AFC-D82A-43ED-A9D6-61B4AF96067E}" dt="2022-11-03T19:26:12.055" v="2313" actId="478"/>
          <ac:spMkLst>
            <pc:docMk/>
            <pc:sldMk cId="2786135272" sldId="2145705564"/>
            <ac:spMk id="7" creationId="{A34A1D90-F745-4C23-B2C7-A12843C6F25C}"/>
          </ac:spMkLst>
        </pc:spChg>
        <pc:spChg chg="del mod">
          <ac:chgData name="Ristey, John" userId="332565b3-ba65-4c97-b7a2-fe0308b1bf99" providerId="ADAL" clId="{87051AFC-D82A-43ED-A9D6-61B4AF96067E}" dt="2022-11-03T19:26:17.573" v="2317" actId="478"/>
          <ac:spMkLst>
            <pc:docMk/>
            <pc:sldMk cId="2786135272" sldId="2145705564"/>
            <ac:spMk id="8" creationId="{88626EF7-2D83-4779-879C-3398ACC72E2C}"/>
          </ac:spMkLst>
        </pc:spChg>
        <pc:spChg chg="del mod">
          <ac:chgData name="Ristey, John" userId="332565b3-ba65-4c97-b7a2-fe0308b1bf99" providerId="ADAL" clId="{87051AFC-D82A-43ED-A9D6-61B4AF96067E}" dt="2022-11-03T19:26:16.171" v="2316" actId="478"/>
          <ac:spMkLst>
            <pc:docMk/>
            <pc:sldMk cId="2786135272" sldId="2145705564"/>
            <ac:spMk id="9" creationId="{E335417C-8582-4B6C-A190-E3BB044564BA}"/>
          </ac:spMkLst>
        </pc:spChg>
        <pc:spChg chg="add mod">
          <ac:chgData name="Ristey, John" userId="332565b3-ba65-4c97-b7a2-fe0308b1bf99" providerId="ADAL" clId="{87051AFC-D82A-43ED-A9D6-61B4AF96067E}" dt="2022-11-03T19:48:32.450" v="2957" actId="1035"/>
          <ac:spMkLst>
            <pc:docMk/>
            <pc:sldMk cId="2786135272" sldId="2145705564"/>
            <ac:spMk id="10" creationId="{FB52F755-4E15-45DC-97E4-1815F644EE34}"/>
          </ac:spMkLst>
        </pc:spChg>
      </pc:sldChg>
      <pc:sldChg chg="addSp modSp new mod">
        <pc:chgData name="Ristey, John" userId="332565b3-ba65-4c97-b7a2-fe0308b1bf99" providerId="ADAL" clId="{87051AFC-D82A-43ED-A9D6-61B4AF96067E}" dt="2022-11-03T19:36:28.488" v="2583" actId="20577"/>
        <pc:sldMkLst>
          <pc:docMk/>
          <pc:sldMk cId="675011035" sldId="2145705565"/>
        </pc:sldMkLst>
        <pc:spChg chg="mod">
          <ac:chgData name="Ristey, John" userId="332565b3-ba65-4c97-b7a2-fe0308b1bf99" providerId="ADAL" clId="{87051AFC-D82A-43ED-A9D6-61B4AF96067E}" dt="2022-11-03T19:36:28.488" v="2583" actId="20577"/>
          <ac:spMkLst>
            <pc:docMk/>
            <pc:sldMk cId="675011035" sldId="2145705565"/>
            <ac:spMk id="2" creationId="{0B0640DB-4129-41BD-8223-443E549CAC06}"/>
          </ac:spMkLst>
        </pc:spChg>
        <pc:picChg chg="add mod">
          <ac:chgData name="Ristey, John" userId="332565b3-ba65-4c97-b7a2-fe0308b1bf99" providerId="ADAL" clId="{87051AFC-D82A-43ED-A9D6-61B4AF96067E}" dt="2022-11-03T19:36:15.982" v="2571" actId="692"/>
          <ac:picMkLst>
            <pc:docMk/>
            <pc:sldMk cId="675011035" sldId="2145705565"/>
            <ac:picMk id="4" creationId="{CD07C3F6-03B0-4743-BAD8-C7A6CEC99690}"/>
          </ac:picMkLst>
        </pc:picChg>
      </pc:sldChg>
      <pc:sldChg chg="delSp modSp add mod">
        <pc:chgData name="Ristey, John" userId="332565b3-ba65-4c97-b7a2-fe0308b1bf99" providerId="ADAL" clId="{87051AFC-D82A-43ED-A9D6-61B4AF96067E}" dt="2022-11-03T19:59:23.934" v="3330" actId="14100"/>
        <pc:sldMkLst>
          <pc:docMk/>
          <pc:sldMk cId="170133876" sldId="2145705566"/>
        </pc:sldMkLst>
        <pc:spChg chg="mod">
          <ac:chgData name="Ristey, John" userId="332565b3-ba65-4c97-b7a2-fe0308b1bf99" providerId="ADAL" clId="{87051AFC-D82A-43ED-A9D6-61B4AF96067E}" dt="2022-11-03T19:58:15.546" v="3319" actId="20577"/>
          <ac:spMkLst>
            <pc:docMk/>
            <pc:sldMk cId="170133876" sldId="2145705566"/>
            <ac:spMk id="2" creationId="{D5CB9019-D080-467D-924D-597B612B5706}"/>
          </ac:spMkLst>
        </pc:spChg>
        <pc:spChg chg="mod">
          <ac:chgData name="Ristey, John" userId="332565b3-ba65-4c97-b7a2-fe0308b1bf99" providerId="ADAL" clId="{87051AFC-D82A-43ED-A9D6-61B4AF96067E}" dt="2022-11-03T19:53:03.892" v="3017" actId="20577"/>
          <ac:spMkLst>
            <pc:docMk/>
            <pc:sldMk cId="170133876" sldId="2145705566"/>
            <ac:spMk id="3" creationId="{6C69D2A5-01B0-4C86-8AD4-89E0F3AFF981}"/>
          </ac:spMkLst>
        </pc:spChg>
        <pc:spChg chg="mod">
          <ac:chgData name="Ristey, John" userId="332565b3-ba65-4c97-b7a2-fe0308b1bf99" providerId="ADAL" clId="{87051AFC-D82A-43ED-A9D6-61B4AF96067E}" dt="2022-11-03T19:59:23.934" v="3330" actId="14100"/>
          <ac:spMkLst>
            <pc:docMk/>
            <pc:sldMk cId="170133876" sldId="2145705566"/>
            <ac:spMk id="4" creationId="{09EDA75C-9DAB-4597-8214-F0E95FFFFF5E}"/>
          </ac:spMkLst>
        </pc:spChg>
        <pc:spChg chg="del">
          <ac:chgData name="Ristey, John" userId="332565b3-ba65-4c97-b7a2-fe0308b1bf99" providerId="ADAL" clId="{87051AFC-D82A-43ED-A9D6-61B4AF96067E}" dt="2022-11-03T19:53:24.155" v="3020" actId="478"/>
          <ac:spMkLst>
            <pc:docMk/>
            <pc:sldMk cId="170133876" sldId="2145705566"/>
            <ac:spMk id="10" creationId="{FB52F755-4E15-45DC-97E4-1815F644EE34}"/>
          </ac:spMkLst>
        </pc:spChg>
      </pc:sldChg>
      <pc:sldChg chg="addSp delSp modSp add mod">
        <pc:chgData name="Ristey, John" userId="332565b3-ba65-4c97-b7a2-fe0308b1bf99" providerId="ADAL" clId="{87051AFC-D82A-43ED-A9D6-61B4AF96067E}" dt="2022-11-03T20:32:41.492" v="3818" actId="20577"/>
        <pc:sldMkLst>
          <pc:docMk/>
          <pc:sldMk cId="153199258" sldId="2145705567"/>
        </pc:sldMkLst>
        <pc:spChg chg="mod">
          <ac:chgData name="Ristey, John" userId="332565b3-ba65-4c97-b7a2-fe0308b1bf99" providerId="ADAL" clId="{87051AFC-D82A-43ED-A9D6-61B4AF96067E}" dt="2022-11-03T20:32:41.492" v="3818" actId="20577"/>
          <ac:spMkLst>
            <pc:docMk/>
            <pc:sldMk cId="153199258" sldId="2145705567"/>
            <ac:spMk id="2" creationId="{D5CB9019-D080-467D-924D-597B612B5706}"/>
          </ac:spMkLst>
        </pc:spChg>
        <pc:spChg chg="mod">
          <ac:chgData name="Ristey, John" userId="332565b3-ba65-4c97-b7a2-fe0308b1bf99" providerId="ADAL" clId="{87051AFC-D82A-43ED-A9D6-61B4AF96067E}" dt="2022-11-03T19:59:09.634" v="3323" actId="20577"/>
          <ac:spMkLst>
            <pc:docMk/>
            <pc:sldMk cId="153199258" sldId="2145705567"/>
            <ac:spMk id="3" creationId="{6C69D2A5-01B0-4C86-8AD4-89E0F3AFF981}"/>
          </ac:spMkLst>
        </pc:spChg>
        <pc:spChg chg="mod">
          <ac:chgData name="Ristey, John" userId="332565b3-ba65-4c97-b7a2-fe0308b1bf99" providerId="ADAL" clId="{87051AFC-D82A-43ED-A9D6-61B4AF96067E}" dt="2022-11-03T20:27:18.047" v="3420" actId="20577"/>
          <ac:spMkLst>
            <pc:docMk/>
            <pc:sldMk cId="153199258" sldId="2145705567"/>
            <ac:spMk id="4" creationId="{09EDA75C-9DAB-4597-8214-F0E95FFFFF5E}"/>
          </ac:spMkLst>
        </pc:spChg>
        <pc:spChg chg="add del mod">
          <ac:chgData name="Ristey, John" userId="332565b3-ba65-4c97-b7a2-fe0308b1bf99" providerId="ADAL" clId="{87051AFC-D82A-43ED-A9D6-61B4AF96067E}" dt="2022-11-03T20:27:58.148" v="3491" actId="20577"/>
          <ac:spMkLst>
            <pc:docMk/>
            <pc:sldMk cId="153199258" sldId="2145705567"/>
            <ac:spMk id="5" creationId="{7D9552A2-3655-4970-B60A-A3E3B645832A}"/>
          </ac:spMkLst>
        </pc:spChg>
      </pc:sldChg>
      <pc:sldChg chg="modSp add mod">
        <pc:chgData name="Ristey, John" userId="332565b3-ba65-4c97-b7a2-fe0308b1bf99" providerId="ADAL" clId="{87051AFC-D82A-43ED-A9D6-61B4AF96067E}" dt="2022-11-04T13:52:37.530" v="4230" actId="20577"/>
        <pc:sldMkLst>
          <pc:docMk/>
          <pc:sldMk cId="3305622321" sldId="2145705568"/>
        </pc:sldMkLst>
        <pc:spChg chg="mod">
          <ac:chgData name="Ristey, John" userId="332565b3-ba65-4c97-b7a2-fe0308b1bf99" providerId="ADAL" clId="{87051AFC-D82A-43ED-A9D6-61B4AF96067E}" dt="2022-11-04T13:52:37.530" v="4230" actId="20577"/>
          <ac:spMkLst>
            <pc:docMk/>
            <pc:sldMk cId="3305622321" sldId="2145705568"/>
            <ac:spMk id="2" creationId="{E9B62CF3-E8FD-42C3-892E-93552D195BDD}"/>
          </ac:spMkLst>
        </pc:spChg>
        <pc:spChg chg="mod">
          <ac:chgData name="Ristey, John" userId="332565b3-ba65-4c97-b7a2-fe0308b1bf99" providerId="ADAL" clId="{87051AFC-D82A-43ED-A9D6-61B4AF96067E}" dt="2022-11-04T13:46:25.136" v="3842" actId="20577"/>
          <ac:spMkLst>
            <pc:docMk/>
            <pc:sldMk cId="3305622321" sldId="2145705568"/>
            <ac:spMk id="3" creationId="{65246340-EA8C-4976-803F-95C123931499}"/>
          </ac:spMkLst>
        </pc:spChg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4121325161" sldId="2147374083"/>
        </pc:sldMkLst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2813464081" sldId="2147374574"/>
        </pc:sldMkLst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1305132254" sldId="2147374575"/>
        </pc:sldMkLst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2524941928" sldId="2147374577"/>
        </pc:sldMkLst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2193320452" sldId="2147374578"/>
        </pc:sldMkLst>
      </pc:sldChg>
      <pc:sldChg chg="del">
        <pc:chgData name="Ristey, John" userId="332565b3-ba65-4c97-b7a2-fe0308b1bf99" providerId="ADAL" clId="{87051AFC-D82A-43ED-A9D6-61B4AF96067E}" dt="2022-11-03T17:11:07.987" v="0" actId="47"/>
        <pc:sldMkLst>
          <pc:docMk/>
          <pc:sldMk cId="752098851" sldId="21473745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224B0B-B14D-40AC-82DF-F3306E84CD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>
              <a:latin typeface="PTCRaleway" panose="020B05030301010600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7035F-7A70-47F4-BE9C-22A896CD4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D8EA7-7DA4-4945-AC0B-1C137F860C15}" type="datetimeFigureOut">
              <a:rPr lang="es-PE" smtClean="0">
                <a:latin typeface="PTCRaleway" panose="020B0503030101060003" pitchFamily="34" charset="0"/>
              </a:rPr>
              <a:t>12/12/2023</a:t>
            </a:fld>
            <a:endParaRPr lang="es-PE" dirty="0">
              <a:latin typeface="PTCRaleway" panose="020B05030301010600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1217F-1BC1-4AA5-8B2B-5ECC481CC3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>
              <a:latin typeface="PTCRaleway" panose="020B05030301010600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08F94-7F82-4A63-917E-74383B6A0A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6B9F4-9710-4869-B60C-B0B61D2780E4}" type="slidenum">
              <a:rPr lang="es-PE" smtClean="0">
                <a:latin typeface="PTCRaleway" panose="020B0503030101060003" pitchFamily="34" charset="0"/>
              </a:rPr>
              <a:t>‹#›</a:t>
            </a:fld>
            <a:endParaRPr lang="es-PE" dirty="0">
              <a:latin typeface="PTC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65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TCRaleway" panose="020B05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TCRaleway" panose="020B0503030101060003" pitchFamily="34" charset="0"/>
              </a:defRPr>
            </a:lvl1pPr>
          </a:lstStyle>
          <a:p>
            <a:fld id="{AC5DD82D-684E-4FFB-8320-B8CCB1AF24EB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TCRaleway" panose="020B05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TCRaleway" panose="020B0503030101060003" pitchFamily="34" charset="0"/>
              </a:defRPr>
            </a:lvl1pPr>
          </a:lstStyle>
          <a:p>
            <a:fld id="{D1F37E36-7D7C-4671-B3B8-2BFBF9F6F7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7E36-7D7C-4671-B3B8-2BFBF9F6F7F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hyperlink" Target="https://facebook.com/ptc.inc" TargetMode="External"/><Relationship Id="rId7" Type="http://schemas.openxmlformats.org/officeDocument/2006/relationships/hyperlink" Target="https://www.linkedin.com/company/ptc/" TargetMode="External"/><Relationship Id="rId12" Type="http://schemas.openxmlformats.org/officeDocument/2006/relationships/image" Target="../media/image24.svg"/><Relationship Id="rId2" Type="http://schemas.openxmlformats.org/officeDocument/2006/relationships/hyperlink" Target="https://www.ptc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hyperlink" Target="https://twitter.com/ptc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hyperlink" Target="https://youtube.com/ptc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3093" y="5059333"/>
            <a:ext cx="4754880" cy="342017"/>
          </a:xfrm>
        </p:spPr>
        <p:txBody>
          <a:bodyPr vert="horz" wrap="square" lIns="0" tIns="9525" rIns="0" bIns="0" rtlCol="0">
            <a:spAutoFit/>
          </a:bodyPr>
          <a:lstStyle>
            <a:lvl1pPr marL="0" indent="0">
              <a:buNone/>
              <a:defRPr lang="en-US" sz="2400" b="1" kern="1200" spc="-4" dirty="0">
                <a:solidFill>
                  <a:schemeClr val="tx1"/>
                </a:solidFill>
                <a:latin typeface="+mj-lt"/>
                <a:ea typeface="+mn-ea"/>
                <a:cs typeface="PTCRaleway ExtraBold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/>
              <a:t>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3103" y="5396933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700" i="1" kern="1200" spc="8" dirty="0">
                <a:solidFill>
                  <a:schemeClr val="tx1"/>
                </a:solidFill>
                <a:latin typeface="+mj-lt"/>
                <a:ea typeface="+mn-ea"/>
                <a:cs typeface="PTCRaleway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29443" y="6399289"/>
            <a:ext cx="3749040" cy="196592"/>
          </a:xfrm>
        </p:spPr>
        <p:txBody>
          <a:bodyPr vert="horz" wrap="square" lIns="0" tIns="9525" rIns="0" bIns="0" rtlCol="0" anchor="ctr" anchorCtr="0">
            <a:spAutoFit/>
          </a:bodyPr>
          <a:lstStyle>
            <a:lvl1pPr marL="0" indent="0">
              <a:buFontTx/>
              <a:buNone/>
              <a:defRPr lang="en-US" sz="1350" spc="8" dirty="0">
                <a:solidFill>
                  <a:schemeClr val="tx2">
                    <a:lumMod val="50000"/>
                  </a:schemeClr>
                </a:solidFill>
                <a:latin typeface="+mj-lt"/>
                <a:cs typeface="PTCRaleway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 dirty="0"/>
              <a:t>Add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73422" y="2708808"/>
            <a:ext cx="4409826" cy="1065933"/>
          </a:xfrm>
        </p:spPr>
        <p:txBody>
          <a:bodyPr vert="horz" wrap="square" lIns="0" tIns="9525" rIns="0" bIns="0" rtlCol="0" anchor="ctr" anchorCtr="0">
            <a:spAutoFit/>
          </a:bodyPr>
          <a:lstStyle>
            <a:lvl1pPr>
              <a:defRPr lang="en-US" sz="4200" b="1" dirty="0">
                <a:solidFill>
                  <a:schemeClr val="tx1"/>
                </a:solidFill>
              </a:defRPr>
            </a:lvl1pPr>
          </a:lstStyle>
          <a:p>
            <a:pPr marL="9525">
              <a:lnSpc>
                <a:spcPct val="78000"/>
              </a:lnSpc>
              <a:spcBef>
                <a:spcPts val="75"/>
              </a:spcBef>
              <a:tabLst>
                <a:tab pos="2245519" algn="l"/>
              </a:tabLst>
            </a:pPr>
            <a:r>
              <a:rPr lang="en-US" sz="4400" b="1" dirty="0"/>
              <a:t>PRESENTATION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86A903A-4982-424F-B3B0-9B8CF40D9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" y="6017774"/>
            <a:ext cx="2892560" cy="21530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7800727-BEFA-4199-BF3F-02A14E0B6D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184" y="116399"/>
            <a:ext cx="3968766" cy="16093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04B69-3461-456B-9C67-C24F2C048941}"/>
              </a:ext>
            </a:extLst>
          </p:cNvPr>
          <p:cNvGrpSpPr/>
          <p:nvPr userDrawn="1"/>
        </p:nvGrpSpPr>
        <p:grpSpPr>
          <a:xfrm>
            <a:off x="5098163" y="-455836"/>
            <a:ext cx="8421905" cy="7945936"/>
            <a:chOff x="5098163" y="-455836"/>
            <a:chExt cx="8421905" cy="79459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129301-6BBC-4CFE-9A5C-0F22F93AF184}"/>
                </a:ext>
              </a:extLst>
            </p:cNvPr>
            <p:cNvSpPr/>
            <p:nvPr userDrawn="1"/>
          </p:nvSpPr>
          <p:spPr>
            <a:xfrm rot="13821780">
              <a:off x="5239135" y="-596808"/>
              <a:ext cx="5190684" cy="5472628"/>
            </a:xfrm>
            <a:custGeom>
              <a:avLst/>
              <a:gdLst>
                <a:gd name="connsiteX0" fmla="*/ 5190684 w 5190684"/>
                <a:gd name="connsiteY0" fmla="*/ 2965814 h 5472628"/>
                <a:gd name="connsiteX1" fmla="*/ 3114139 w 5190684"/>
                <a:gd name="connsiteY1" fmla="*/ 5472628 h 5472628"/>
                <a:gd name="connsiteX2" fmla="*/ 0 w 5190684"/>
                <a:gd name="connsiteY2" fmla="*/ 0 h 5472628"/>
                <a:gd name="connsiteX3" fmla="*/ 3133747 w 5190684"/>
                <a:gd name="connsiteY3" fmla="*/ 0 h 5472628"/>
                <a:gd name="connsiteX4" fmla="*/ 3518511 w 5190684"/>
                <a:gd name="connsiteY4" fmla="*/ 169 h 5472628"/>
                <a:gd name="connsiteX5" fmla="*/ 5190684 w 5190684"/>
                <a:gd name="connsiteY5" fmla="*/ 2965814 h 54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0684" h="5472628">
                  <a:moveTo>
                    <a:pt x="5190684" y="2965814"/>
                  </a:moveTo>
                  <a:lnTo>
                    <a:pt x="3114139" y="5472628"/>
                  </a:lnTo>
                  <a:lnTo>
                    <a:pt x="0" y="0"/>
                  </a:lnTo>
                  <a:lnTo>
                    <a:pt x="3133747" y="0"/>
                  </a:lnTo>
                  <a:lnTo>
                    <a:pt x="3518511" y="169"/>
                  </a:lnTo>
                  <a:lnTo>
                    <a:pt x="5190684" y="296581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246A04-13C7-4E8A-8E30-D7498D20B5FA}"/>
                </a:ext>
              </a:extLst>
            </p:cNvPr>
            <p:cNvSpPr/>
            <p:nvPr userDrawn="1"/>
          </p:nvSpPr>
          <p:spPr>
            <a:xfrm rot="13821780">
              <a:off x="8007792" y="1977824"/>
              <a:ext cx="5029645" cy="5994907"/>
            </a:xfrm>
            <a:custGeom>
              <a:avLst/>
              <a:gdLst>
                <a:gd name="connsiteX0" fmla="*/ 3516449 w 5029645"/>
                <a:gd name="connsiteY0" fmla="*/ 5994907 h 5994907"/>
                <a:gd name="connsiteX1" fmla="*/ 1394416 w 5029645"/>
                <a:gd name="connsiteY1" fmla="*/ 4237097 h 5994907"/>
                <a:gd name="connsiteX2" fmla="*/ 1677138 w 5029645"/>
                <a:gd name="connsiteY2" fmla="*/ 3756672 h 5994907"/>
                <a:gd name="connsiteX3" fmla="*/ 1317698 w 5029645"/>
                <a:gd name="connsiteY3" fmla="*/ 3124534 h 5994907"/>
                <a:gd name="connsiteX4" fmla="*/ 920847 w 5029645"/>
                <a:gd name="connsiteY4" fmla="*/ 3844814 h 5994907"/>
                <a:gd name="connsiteX5" fmla="*/ 280815 w 5029645"/>
                <a:gd name="connsiteY5" fmla="*/ 3314638 h 5994907"/>
                <a:gd name="connsiteX6" fmla="*/ 280817 w 5029645"/>
                <a:gd name="connsiteY6" fmla="*/ 3314636 h 5994907"/>
                <a:gd name="connsiteX7" fmla="*/ 0 w 5029645"/>
                <a:gd name="connsiteY7" fmla="*/ 3082019 h 5994907"/>
                <a:gd name="connsiteX8" fmla="*/ 2553021 w 5029645"/>
                <a:gd name="connsiteY8" fmla="*/ 0 h 5994907"/>
                <a:gd name="connsiteX9" fmla="*/ 3082168 w 5029645"/>
                <a:gd name="connsiteY9" fmla="*/ 0 h 5994907"/>
                <a:gd name="connsiteX10" fmla="*/ 3870352 w 5029645"/>
                <a:gd name="connsiteY10" fmla="*/ 1377053 h 5994907"/>
                <a:gd name="connsiteX11" fmla="*/ 5029645 w 5029645"/>
                <a:gd name="connsiteY11" fmla="*/ 3437574 h 5994907"/>
                <a:gd name="connsiteX12" fmla="*/ 3516449 w 5029645"/>
                <a:gd name="connsiteY12" fmla="*/ 5994907 h 599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29645" h="5994907">
                  <a:moveTo>
                    <a:pt x="3516449" y="5994907"/>
                  </a:moveTo>
                  <a:lnTo>
                    <a:pt x="1394416" y="4237097"/>
                  </a:lnTo>
                  <a:lnTo>
                    <a:pt x="1677138" y="3756672"/>
                  </a:lnTo>
                  <a:lnTo>
                    <a:pt x="1317698" y="3124534"/>
                  </a:lnTo>
                  <a:lnTo>
                    <a:pt x="920847" y="3844814"/>
                  </a:lnTo>
                  <a:lnTo>
                    <a:pt x="280815" y="3314638"/>
                  </a:lnTo>
                  <a:lnTo>
                    <a:pt x="280817" y="3314636"/>
                  </a:lnTo>
                  <a:lnTo>
                    <a:pt x="0" y="3082019"/>
                  </a:lnTo>
                  <a:lnTo>
                    <a:pt x="2553021" y="0"/>
                  </a:lnTo>
                  <a:lnTo>
                    <a:pt x="3082168" y="0"/>
                  </a:lnTo>
                  <a:lnTo>
                    <a:pt x="3870352" y="1377053"/>
                  </a:lnTo>
                  <a:lnTo>
                    <a:pt x="5029645" y="3437574"/>
                  </a:lnTo>
                  <a:lnTo>
                    <a:pt x="3516449" y="5994907"/>
                  </a:lnTo>
                  <a:close/>
                </a:path>
              </a:pathLst>
            </a:cu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7B8AF6A-3398-417E-818C-E716D2C905C4}"/>
                </a:ext>
              </a:extLst>
            </p:cNvPr>
            <p:cNvSpPr/>
            <p:nvPr userDrawn="1"/>
          </p:nvSpPr>
          <p:spPr>
            <a:xfrm>
              <a:off x="9497710" y="0"/>
              <a:ext cx="2694290" cy="2106092"/>
            </a:xfrm>
            <a:custGeom>
              <a:avLst/>
              <a:gdLst>
                <a:gd name="connsiteX0" fmla="*/ 802401 w 2694290"/>
                <a:gd name="connsiteY0" fmla="*/ 0 h 2106092"/>
                <a:gd name="connsiteX1" fmla="*/ 2694290 w 2694290"/>
                <a:gd name="connsiteY1" fmla="*/ 0 h 2106092"/>
                <a:gd name="connsiteX2" fmla="*/ 2694290 w 2694290"/>
                <a:gd name="connsiteY2" fmla="*/ 1678210 h 2106092"/>
                <a:gd name="connsiteX3" fmla="*/ 0 w 2694290"/>
                <a:gd name="connsiteY3" fmla="*/ 2106092 h 2106092"/>
                <a:gd name="connsiteX4" fmla="*/ 802401 w 2694290"/>
                <a:gd name="connsiteY4" fmla="*/ 0 h 210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290" h="2106092">
                  <a:moveTo>
                    <a:pt x="802401" y="0"/>
                  </a:moveTo>
                  <a:lnTo>
                    <a:pt x="2694290" y="0"/>
                  </a:lnTo>
                  <a:lnTo>
                    <a:pt x="2694290" y="1678210"/>
                  </a:lnTo>
                  <a:lnTo>
                    <a:pt x="0" y="2106092"/>
                  </a:lnTo>
                  <a:lnTo>
                    <a:pt x="8024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81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7EE-4EB9-47BD-B3ED-302482087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D85CB9A-4B6E-46D5-93C1-6B94E6EC799C}"/>
              </a:ext>
            </a:extLst>
          </p:cNvPr>
          <p:cNvGrpSpPr/>
          <p:nvPr userDrawn="1"/>
        </p:nvGrpSpPr>
        <p:grpSpPr>
          <a:xfrm>
            <a:off x="567709" y="1509331"/>
            <a:ext cx="3558618" cy="4711129"/>
            <a:chOff x="567709" y="1528150"/>
            <a:chExt cx="3558618" cy="46923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3E36D0-78B8-4B2E-80F7-98BD46D48237}"/>
                </a:ext>
              </a:extLst>
            </p:cNvPr>
            <p:cNvSpPr/>
            <p:nvPr userDrawn="1"/>
          </p:nvSpPr>
          <p:spPr>
            <a:xfrm>
              <a:off x="567709" y="1637881"/>
              <a:ext cx="3558618" cy="45825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8CCC2144-0958-47CB-9C83-0A02FD60F9F7}"/>
                </a:ext>
              </a:extLst>
            </p:cNvPr>
            <p:cNvSpPr/>
            <p:nvPr userDrawn="1"/>
          </p:nvSpPr>
          <p:spPr>
            <a:xfrm>
              <a:off x="567710" y="1528150"/>
              <a:ext cx="1235088" cy="223284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2FF236-F99E-4479-85B4-369212AD24CC}"/>
              </a:ext>
            </a:extLst>
          </p:cNvPr>
          <p:cNvGrpSpPr/>
          <p:nvPr userDrawn="1"/>
        </p:nvGrpSpPr>
        <p:grpSpPr>
          <a:xfrm>
            <a:off x="3331998" y="1775504"/>
            <a:ext cx="631597" cy="594534"/>
            <a:chOff x="3331998" y="1775504"/>
            <a:chExt cx="631597" cy="59453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D0335EE-082B-49A5-8886-675F2FFC0959}"/>
                </a:ext>
              </a:extLst>
            </p:cNvPr>
            <p:cNvSpPr/>
            <p:nvPr userDrawn="1"/>
          </p:nvSpPr>
          <p:spPr>
            <a:xfrm flipH="1" flipV="1">
              <a:off x="3331998" y="1775507"/>
              <a:ext cx="236532" cy="243939"/>
            </a:xfrm>
            <a:custGeom>
              <a:avLst/>
              <a:gdLst>
                <a:gd name="connsiteX0" fmla="*/ 184242 w 236532"/>
                <a:gd name="connsiteY0" fmla="*/ 243939 h 243939"/>
                <a:gd name="connsiteX1" fmla="*/ 0 w 236532"/>
                <a:gd name="connsiteY1" fmla="*/ 243939 h 243939"/>
                <a:gd name="connsiteX2" fmla="*/ 236532 w 236532"/>
                <a:gd name="connsiteY2" fmla="*/ 0 h 243939"/>
                <a:gd name="connsiteX3" fmla="*/ 236532 w 236532"/>
                <a:gd name="connsiteY3" fmla="*/ 189945 h 243939"/>
                <a:gd name="connsiteX4" fmla="*/ 184242 w 236532"/>
                <a:gd name="connsiteY4" fmla="*/ 243939 h 24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2" h="243939">
                  <a:moveTo>
                    <a:pt x="184242" y="243939"/>
                  </a:moveTo>
                  <a:lnTo>
                    <a:pt x="0" y="243939"/>
                  </a:lnTo>
                  <a:lnTo>
                    <a:pt x="236532" y="0"/>
                  </a:lnTo>
                  <a:lnTo>
                    <a:pt x="236532" y="189945"/>
                  </a:lnTo>
                  <a:lnTo>
                    <a:pt x="184242" y="243939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A1C461B-0D2D-4EBC-A03B-8B16A24B85DD}"/>
                </a:ext>
              </a:extLst>
            </p:cNvPr>
            <p:cNvSpPr/>
            <p:nvPr userDrawn="1"/>
          </p:nvSpPr>
          <p:spPr>
            <a:xfrm flipH="1" flipV="1">
              <a:off x="3723772" y="2122077"/>
              <a:ext cx="239823" cy="247961"/>
            </a:xfrm>
            <a:custGeom>
              <a:avLst/>
              <a:gdLst>
                <a:gd name="connsiteX0" fmla="*/ 0 w 239823"/>
                <a:gd name="connsiteY0" fmla="*/ 247961 h 247961"/>
                <a:gd name="connsiteX1" fmla="*/ 0 w 239823"/>
                <a:gd name="connsiteY1" fmla="*/ 57467 h 247961"/>
                <a:gd name="connsiteX2" fmla="*/ 55581 w 239823"/>
                <a:gd name="connsiteY2" fmla="*/ 0 h 247961"/>
                <a:gd name="connsiteX3" fmla="*/ 239823 w 239823"/>
                <a:gd name="connsiteY3" fmla="*/ 0 h 247961"/>
                <a:gd name="connsiteX4" fmla="*/ 0 w 239823"/>
                <a:gd name="connsiteY4" fmla="*/ 247961 h 24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23" h="247961">
                  <a:moveTo>
                    <a:pt x="0" y="247961"/>
                  </a:moveTo>
                  <a:lnTo>
                    <a:pt x="0" y="57467"/>
                  </a:lnTo>
                  <a:lnTo>
                    <a:pt x="55581" y="0"/>
                  </a:lnTo>
                  <a:lnTo>
                    <a:pt x="239823" y="0"/>
                  </a:lnTo>
                  <a:lnTo>
                    <a:pt x="0" y="247961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3666D4C-43E1-4899-A0D1-5640EFF2D767}"/>
                </a:ext>
              </a:extLst>
            </p:cNvPr>
            <p:cNvSpPr/>
            <p:nvPr userDrawn="1"/>
          </p:nvSpPr>
          <p:spPr>
            <a:xfrm>
              <a:off x="3340161" y="1775504"/>
              <a:ext cx="516651" cy="536140"/>
            </a:xfrm>
            <a:custGeom>
              <a:avLst/>
              <a:gdLst>
                <a:gd name="connsiteX0" fmla="*/ 332409 w 516651"/>
                <a:gd name="connsiteY0" fmla="*/ 0 h 536140"/>
                <a:gd name="connsiteX1" fmla="*/ 516651 w 516651"/>
                <a:gd name="connsiteY1" fmla="*/ 0 h 536140"/>
                <a:gd name="connsiteX2" fmla="*/ 0 w 516651"/>
                <a:gd name="connsiteY2" fmla="*/ 536140 h 536140"/>
                <a:gd name="connsiteX3" fmla="*/ 0 w 516651"/>
                <a:gd name="connsiteY3" fmla="*/ 344300 h 536140"/>
                <a:gd name="connsiteX4" fmla="*/ 332409 w 516651"/>
                <a:gd name="connsiteY4" fmla="*/ 0 h 53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651" h="536140">
                  <a:moveTo>
                    <a:pt x="332409" y="0"/>
                  </a:moveTo>
                  <a:lnTo>
                    <a:pt x="516651" y="0"/>
                  </a:lnTo>
                  <a:lnTo>
                    <a:pt x="0" y="536140"/>
                  </a:lnTo>
                  <a:lnTo>
                    <a:pt x="0" y="344300"/>
                  </a:lnTo>
                  <a:lnTo>
                    <a:pt x="332409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5D781CC-2319-4EA1-B52D-2909EADC4D4E}"/>
                </a:ext>
              </a:extLst>
            </p:cNvPr>
            <p:cNvSpPr/>
            <p:nvPr userDrawn="1"/>
          </p:nvSpPr>
          <p:spPr>
            <a:xfrm>
              <a:off x="3402110" y="1793022"/>
              <a:ext cx="556042" cy="577015"/>
            </a:xfrm>
            <a:custGeom>
              <a:avLst/>
              <a:gdLst>
                <a:gd name="connsiteX0" fmla="*/ 556042 w 556042"/>
                <a:gd name="connsiteY0" fmla="*/ 0 h 577015"/>
                <a:gd name="connsiteX1" fmla="*/ 556042 w 556042"/>
                <a:gd name="connsiteY1" fmla="*/ 191192 h 577015"/>
                <a:gd name="connsiteX2" fmla="*/ 184244 w 556042"/>
                <a:gd name="connsiteY2" fmla="*/ 577015 h 577015"/>
                <a:gd name="connsiteX3" fmla="*/ 0 w 556042"/>
                <a:gd name="connsiteY3" fmla="*/ 577015 h 577015"/>
                <a:gd name="connsiteX4" fmla="*/ 556042 w 556042"/>
                <a:gd name="connsiteY4" fmla="*/ 0 h 5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042" h="577015">
                  <a:moveTo>
                    <a:pt x="556042" y="0"/>
                  </a:moveTo>
                  <a:lnTo>
                    <a:pt x="556042" y="191192"/>
                  </a:lnTo>
                  <a:lnTo>
                    <a:pt x="184244" y="577015"/>
                  </a:lnTo>
                  <a:lnTo>
                    <a:pt x="0" y="577015"/>
                  </a:lnTo>
                  <a:lnTo>
                    <a:pt x="556042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>
                <a:lnSpc>
                  <a:spcPct val="90000"/>
                </a:lnSpc>
                <a:spcBef>
                  <a:spcPts val="800"/>
                </a:spcBef>
                <a:buBlip>
                  <a:blip r:embed="rId2"/>
                </a:buBlip>
              </a:pP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FB4FC-DBF3-4C25-B966-AEA10F97ECFF}"/>
              </a:ext>
            </a:extLst>
          </p:cNvPr>
          <p:cNvSpPr/>
          <p:nvPr userDrawn="1"/>
        </p:nvSpPr>
        <p:spPr>
          <a:xfrm>
            <a:off x="0" y="1509331"/>
            <a:ext cx="511478" cy="4711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561364" y="3186507"/>
            <a:ext cx="7095744" cy="1402435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 userDrawn="1"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5BD1AED-6D0A-4F50-922C-B2B90E0F1E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1144" y="3130080"/>
            <a:ext cx="3029331" cy="151528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896112" indent="-2286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3pPr>
            <a:lvl4pPr marL="1143000" indent="-228600"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Add call out text here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C10FBDB-41E4-496C-8570-6220B8FEEEEC}"/>
              </a:ext>
            </a:extLst>
          </p:cNvPr>
          <p:cNvSpPr/>
          <p:nvPr userDrawn="1"/>
        </p:nvSpPr>
        <p:spPr>
          <a:xfrm flipH="1" flipV="1">
            <a:off x="4290848" y="1775505"/>
            <a:ext cx="192186" cy="198707"/>
          </a:xfrm>
          <a:custGeom>
            <a:avLst/>
            <a:gdLst>
              <a:gd name="connsiteX0" fmla="*/ 184242 w 192186"/>
              <a:gd name="connsiteY0" fmla="*/ 198707 h 198707"/>
              <a:gd name="connsiteX1" fmla="*/ 0 w 192186"/>
              <a:gd name="connsiteY1" fmla="*/ 198707 h 198707"/>
              <a:gd name="connsiteX2" fmla="*/ 192186 w 192186"/>
              <a:gd name="connsiteY2" fmla="*/ 0 h 198707"/>
              <a:gd name="connsiteX3" fmla="*/ 192186 w 192186"/>
              <a:gd name="connsiteY3" fmla="*/ 190494 h 198707"/>
              <a:gd name="connsiteX4" fmla="*/ 184242 w 192186"/>
              <a:gd name="connsiteY4" fmla="*/ 198707 h 19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6" h="198707">
                <a:moveTo>
                  <a:pt x="184242" y="198707"/>
                </a:moveTo>
                <a:lnTo>
                  <a:pt x="0" y="198707"/>
                </a:lnTo>
                <a:lnTo>
                  <a:pt x="192186" y="0"/>
                </a:lnTo>
                <a:lnTo>
                  <a:pt x="192186" y="190494"/>
                </a:lnTo>
                <a:lnTo>
                  <a:pt x="184242" y="198707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29DC23-4580-422E-9524-A6BDD0FBEEB4}"/>
              </a:ext>
            </a:extLst>
          </p:cNvPr>
          <p:cNvGrpSpPr/>
          <p:nvPr userDrawn="1"/>
        </p:nvGrpSpPr>
        <p:grpSpPr>
          <a:xfrm>
            <a:off x="3505373" y="2988934"/>
            <a:ext cx="478233" cy="3067294"/>
            <a:chOff x="3543714" y="2978301"/>
            <a:chExt cx="478233" cy="306729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6558BD-2FE6-4824-9681-AC6B50FC2825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3175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0F29F5-4529-4B00-A185-F237BA88D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1" y="5043883"/>
              <a:ext cx="0" cy="1001712"/>
            </a:xfrm>
            <a:prstGeom prst="line">
              <a:avLst/>
            </a:prstGeom>
            <a:ln w="9525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0F12DB-F906-46E7-BB6C-A0C096CDEF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714" y="6041913"/>
              <a:ext cx="478233" cy="0"/>
            </a:xfrm>
            <a:prstGeom prst="line">
              <a:avLst/>
            </a:prstGeom>
            <a:ln w="1905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&amp;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02CDFFB-3296-45F1-837F-BC567AD0FD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3787"/>
          <a:stretch/>
        </p:blipFill>
        <p:spPr>
          <a:xfrm>
            <a:off x="11030375" y="2866175"/>
            <a:ext cx="1161626" cy="231343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6F2220D-D049-431F-AE4C-66F06B49D14E}"/>
              </a:ext>
            </a:extLst>
          </p:cNvPr>
          <p:cNvGrpSpPr/>
          <p:nvPr userDrawn="1"/>
        </p:nvGrpSpPr>
        <p:grpSpPr>
          <a:xfrm>
            <a:off x="567709" y="1509331"/>
            <a:ext cx="3558618" cy="4711129"/>
            <a:chOff x="567709" y="1528150"/>
            <a:chExt cx="3558618" cy="46923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DD92F5C-AA83-4505-B194-3EB6A01DC91C}"/>
                </a:ext>
              </a:extLst>
            </p:cNvPr>
            <p:cNvSpPr/>
            <p:nvPr userDrawn="1"/>
          </p:nvSpPr>
          <p:spPr>
            <a:xfrm>
              <a:off x="567709" y="1637881"/>
              <a:ext cx="3558618" cy="45825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AD96E9CE-0E6C-4361-B959-D892AE199199}"/>
                </a:ext>
              </a:extLst>
            </p:cNvPr>
            <p:cNvSpPr/>
            <p:nvPr userDrawn="1"/>
          </p:nvSpPr>
          <p:spPr>
            <a:xfrm>
              <a:off x="567710" y="1528150"/>
              <a:ext cx="1235088" cy="223284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522EDF-6B64-40DC-AF8F-1193DB30E268}"/>
              </a:ext>
            </a:extLst>
          </p:cNvPr>
          <p:cNvGrpSpPr/>
          <p:nvPr userDrawn="1"/>
        </p:nvGrpSpPr>
        <p:grpSpPr>
          <a:xfrm>
            <a:off x="3331998" y="1775504"/>
            <a:ext cx="631597" cy="594534"/>
            <a:chOff x="3331998" y="1775504"/>
            <a:chExt cx="631597" cy="594534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6C2A21-3B85-4654-B356-193FF4A73DE5}"/>
                </a:ext>
              </a:extLst>
            </p:cNvPr>
            <p:cNvSpPr/>
            <p:nvPr userDrawn="1"/>
          </p:nvSpPr>
          <p:spPr>
            <a:xfrm flipH="1" flipV="1">
              <a:off x="3331998" y="1775507"/>
              <a:ext cx="236532" cy="243939"/>
            </a:xfrm>
            <a:custGeom>
              <a:avLst/>
              <a:gdLst>
                <a:gd name="connsiteX0" fmla="*/ 184242 w 236532"/>
                <a:gd name="connsiteY0" fmla="*/ 243939 h 243939"/>
                <a:gd name="connsiteX1" fmla="*/ 0 w 236532"/>
                <a:gd name="connsiteY1" fmla="*/ 243939 h 243939"/>
                <a:gd name="connsiteX2" fmla="*/ 236532 w 236532"/>
                <a:gd name="connsiteY2" fmla="*/ 0 h 243939"/>
                <a:gd name="connsiteX3" fmla="*/ 236532 w 236532"/>
                <a:gd name="connsiteY3" fmla="*/ 189945 h 243939"/>
                <a:gd name="connsiteX4" fmla="*/ 184242 w 236532"/>
                <a:gd name="connsiteY4" fmla="*/ 243939 h 24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2" h="243939">
                  <a:moveTo>
                    <a:pt x="184242" y="243939"/>
                  </a:moveTo>
                  <a:lnTo>
                    <a:pt x="0" y="243939"/>
                  </a:lnTo>
                  <a:lnTo>
                    <a:pt x="236532" y="0"/>
                  </a:lnTo>
                  <a:lnTo>
                    <a:pt x="236532" y="189945"/>
                  </a:lnTo>
                  <a:lnTo>
                    <a:pt x="184242" y="243939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F504655-6790-490E-BA0D-242ED3E5FA88}"/>
                </a:ext>
              </a:extLst>
            </p:cNvPr>
            <p:cNvSpPr/>
            <p:nvPr userDrawn="1"/>
          </p:nvSpPr>
          <p:spPr>
            <a:xfrm flipH="1" flipV="1">
              <a:off x="3723772" y="2122077"/>
              <a:ext cx="239823" cy="247961"/>
            </a:xfrm>
            <a:custGeom>
              <a:avLst/>
              <a:gdLst>
                <a:gd name="connsiteX0" fmla="*/ 0 w 239823"/>
                <a:gd name="connsiteY0" fmla="*/ 247961 h 247961"/>
                <a:gd name="connsiteX1" fmla="*/ 0 w 239823"/>
                <a:gd name="connsiteY1" fmla="*/ 57467 h 247961"/>
                <a:gd name="connsiteX2" fmla="*/ 55581 w 239823"/>
                <a:gd name="connsiteY2" fmla="*/ 0 h 247961"/>
                <a:gd name="connsiteX3" fmla="*/ 239823 w 239823"/>
                <a:gd name="connsiteY3" fmla="*/ 0 h 247961"/>
                <a:gd name="connsiteX4" fmla="*/ 0 w 239823"/>
                <a:gd name="connsiteY4" fmla="*/ 247961 h 24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23" h="247961">
                  <a:moveTo>
                    <a:pt x="0" y="247961"/>
                  </a:moveTo>
                  <a:lnTo>
                    <a:pt x="0" y="57467"/>
                  </a:lnTo>
                  <a:lnTo>
                    <a:pt x="55581" y="0"/>
                  </a:lnTo>
                  <a:lnTo>
                    <a:pt x="239823" y="0"/>
                  </a:lnTo>
                  <a:lnTo>
                    <a:pt x="0" y="247961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483918-9EBB-4FAD-A165-6274601D3246}"/>
                </a:ext>
              </a:extLst>
            </p:cNvPr>
            <p:cNvSpPr/>
            <p:nvPr userDrawn="1"/>
          </p:nvSpPr>
          <p:spPr>
            <a:xfrm>
              <a:off x="3340161" y="1775504"/>
              <a:ext cx="516651" cy="536140"/>
            </a:xfrm>
            <a:custGeom>
              <a:avLst/>
              <a:gdLst>
                <a:gd name="connsiteX0" fmla="*/ 332409 w 516651"/>
                <a:gd name="connsiteY0" fmla="*/ 0 h 536140"/>
                <a:gd name="connsiteX1" fmla="*/ 516651 w 516651"/>
                <a:gd name="connsiteY1" fmla="*/ 0 h 536140"/>
                <a:gd name="connsiteX2" fmla="*/ 0 w 516651"/>
                <a:gd name="connsiteY2" fmla="*/ 536140 h 536140"/>
                <a:gd name="connsiteX3" fmla="*/ 0 w 516651"/>
                <a:gd name="connsiteY3" fmla="*/ 344300 h 536140"/>
                <a:gd name="connsiteX4" fmla="*/ 332409 w 516651"/>
                <a:gd name="connsiteY4" fmla="*/ 0 h 53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651" h="536140">
                  <a:moveTo>
                    <a:pt x="332409" y="0"/>
                  </a:moveTo>
                  <a:lnTo>
                    <a:pt x="516651" y="0"/>
                  </a:lnTo>
                  <a:lnTo>
                    <a:pt x="0" y="536140"/>
                  </a:lnTo>
                  <a:lnTo>
                    <a:pt x="0" y="344300"/>
                  </a:lnTo>
                  <a:lnTo>
                    <a:pt x="332409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7A04C62-89DA-486D-AA08-D9D25B318A53}"/>
                </a:ext>
              </a:extLst>
            </p:cNvPr>
            <p:cNvSpPr/>
            <p:nvPr userDrawn="1"/>
          </p:nvSpPr>
          <p:spPr>
            <a:xfrm>
              <a:off x="3402110" y="1793022"/>
              <a:ext cx="556042" cy="577015"/>
            </a:xfrm>
            <a:custGeom>
              <a:avLst/>
              <a:gdLst>
                <a:gd name="connsiteX0" fmla="*/ 556042 w 556042"/>
                <a:gd name="connsiteY0" fmla="*/ 0 h 577015"/>
                <a:gd name="connsiteX1" fmla="*/ 556042 w 556042"/>
                <a:gd name="connsiteY1" fmla="*/ 191192 h 577015"/>
                <a:gd name="connsiteX2" fmla="*/ 184244 w 556042"/>
                <a:gd name="connsiteY2" fmla="*/ 577015 h 577015"/>
                <a:gd name="connsiteX3" fmla="*/ 0 w 556042"/>
                <a:gd name="connsiteY3" fmla="*/ 577015 h 577015"/>
                <a:gd name="connsiteX4" fmla="*/ 556042 w 556042"/>
                <a:gd name="connsiteY4" fmla="*/ 0 h 5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042" h="577015">
                  <a:moveTo>
                    <a:pt x="556042" y="0"/>
                  </a:moveTo>
                  <a:lnTo>
                    <a:pt x="556042" y="191192"/>
                  </a:lnTo>
                  <a:lnTo>
                    <a:pt x="184244" y="577015"/>
                  </a:lnTo>
                  <a:lnTo>
                    <a:pt x="0" y="577015"/>
                  </a:lnTo>
                  <a:lnTo>
                    <a:pt x="556042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>
                <a:lnSpc>
                  <a:spcPct val="90000"/>
                </a:lnSpc>
                <a:spcBef>
                  <a:spcPts val="800"/>
                </a:spcBef>
                <a:buBlip>
                  <a:blip r:embed="rId4"/>
                </a:buBlip>
              </a:pP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EBF904B-CA77-4E86-A6A3-73D2F703B031}"/>
              </a:ext>
            </a:extLst>
          </p:cNvPr>
          <p:cNvSpPr/>
          <p:nvPr userDrawn="1"/>
        </p:nvSpPr>
        <p:spPr>
          <a:xfrm>
            <a:off x="0" y="1509331"/>
            <a:ext cx="511478" cy="4711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D39170-48C3-4960-8251-B18662DAF53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73905" y="1648460"/>
            <a:ext cx="7096125" cy="4572000"/>
          </a:xfrm>
          <a:solidFill>
            <a:schemeClr val="bg1">
              <a:lumMod val="95000"/>
            </a:schemeClr>
          </a:solidFill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1645920"/>
          <a:lstStyle>
            <a:lvl1pPr marL="0" indent="0" algn="ctr"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69CCC-D78C-4592-9155-75F363BF70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BEEA6F-668D-442E-A0D4-9939E1D82CB5}"/>
              </a:ext>
            </a:extLst>
          </p:cNvPr>
          <p:cNvSpPr/>
          <p:nvPr userDrawn="1"/>
        </p:nvSpPr>
        <p:spPr>
          <a:xfrm>
            <a:off x="4573905" y="1465962"/>
            <a:ext cx="5252910" cy="24257"/>
          </a:xfrm>
          <a:custGeom>
            <a:avLst/>
            <a:gdLst>
              <a:gd name="connsiteX0" fmla="*/ 5252910 w 5252910"/>
              <a:gd name="connsiteY0" fmla="*/ 24257 h 24257"/>
              <a:gd name="connsiteX1" fmla="*/ 4848860 w 5252910"/>
              <a:gd name="connsiteY1" fmla="*/ 24257 h 24257"/>
              <a:gd name="connsiteX2" fmla="*/ 4848860 w 5252910"/>
              <a:gd name="connsiteY2" fmla="*/ 0 h 24257"/>
              <a:gd name="connsiteX3" fmla="*/ 5252910 w 5252910"/>
              <a:gd name="connsiteY3" fmla="*/ 0 h 24257"/>
              <a:gd name="connsiteX4" fmla="*/ 5252910 w 5252910"/>
              <a:gd name="connsiteY4" fmla="*/ 24257 h 24257"/>
              <a:gd name="connsiteX5" fmla="*/ 4444746 w 5252910"/>
              <a:gd name="connsiteY5" fmla="*/ 24257 h 24257"/>
              <a:gd name="connsiteX6" fmla="*/ 4040696 w 5252910"/>
              <a:gd name="connsiteY6" fmla="*/ 24257 h 24257"/>
              <a:gd name="connsiteX7" fmla="*/ 4040696 w 5252910"/>
              <a:gd name="connsiteY7" fmla="*/ 0 h 24257"/>
              <a:gd name="connsiteX8" fmla="*/ 4444746 w 5252910"/>
              <a:gd name="connsiteY8" fmla="*/ 0 h 24257"/>
              <a:gd name="connsiteX9" fmla="*/ 4444746 w 5252910"/>
              <a:gd name="connsiteY9" fmla="*/ 24257 h 24257"/>
              <a:gd name="connsiteX10" fmla="*/ 3636645 w 5252910"/>
              <a:gd name="connsiteY10" fmla="*/ 24257 h 24257"/>
              <a:gd name="connsiteX11" fmla="*/ 3232594 w 5252910"/>
              <a:gd name="connsiteY11" fmla="*/ 24257 h 24257"/>
              <a:gd name="connsiteX12" fmla="*/ 3232594 w 5252910"/>
              <a:gd name="connsiteY12" fmla="*/ 0 h 24257"/>
              <a:gd name="connsiteX13" fmla="*/ 3636645 w 5252910"/>
              <a:gd name="connsiteY13" fmla="*/ 0 h 24257"/>
              <a:gd name="connsiteX14" fmla="*/ 3636645 w 5252910"/>
              <a:gd name="connsiteY14" fmla="*/ 24257 h 24257"/>
              <a:gd name="connsiteX15" fmla="*/ 2828481 w 5252910"/>
              <a:gd name="connsiteY15" fmla="*/ 24257 h 24257"/>
              <a:gd name="connsiteX16" fmla="*/ 2424430 w 5252910"/>
              <a:gd name="connsiteY16" fmla="*/ 24257 h 24257"/>
              <a:gd name="connsiteX17" fmla="*/ 2424430 w 5252910"/>
              <a:gd name="connsiteY17" fmla="*/ 0 h 24257"/>
              <a:gd name="connsiteX18" fmla="*/ 2828481 w 5252910"/>
              <a:gd name="connsiteY18" fmla="*/ 0 h 24257"/>
              <a:gd name="connsiteX19" fmla="*/ 2828481 w 5252910"/>
              <a:gd name="connsiteY19" fmla="*/ 24257 h 24257"/>
              <a:gd name="connsiteX20" fmla="*/ 2020316 w 5252910"/>
              <a:gd name="connsiteY20" fmla="*/ 24257 h 24257"/>
              <a:gd name="connsiteX21" fmla="*/ 1616266 w 5252910"/>
              <a:gd name="connsiteY21" fmla="*/ 24257 h 24257"/>
              <a:gd name="connsiteX22" fmla="*/ 1616266 w 5252910"/>
              <a:gd name="connsiteY22" fmla="*/ 0 h 24257"/>
              <a:gd name="connsiteX23" fmla="*/ 2020316 w 5252910"/>
              <a:gd name="connsiteY23" fmla="*/ 0 h 24257"/>
              <a:gd name="connsiteX24" fmla="*/ 2020316 w 5252910"/>
              <a:gd name="connsiteY24" fmla="*/ 24257 h 24257"/>
              <a:gd name="connsiteX25" fmla="*/ 1212215 w 5252910"/>
              <a:gd name="connsiteY25" fmla="*/ 24257 h 24257"/>
              <a:gd name="connsiteX26" fmla="*/ 808164 w 5252910"/>
              <a:gd name="connsiteY26" fmla="*/ 24257 h 24257"/>
              <a:gd name="connsiteX27" fmla="*/ 808164 w 5252910"/>
              <a:gd name="connsiteY27" fmla="*/ 0 h 24257"/>
              <a:gd name="connsiteX28" fmla="*/ 1212215 w 5252910"/>
              <a:gd name="connsiteY28" fmla="*/ 0 h 24257"/>
              <a:gd name="connsiteX29" fmla="*/ 1212215 w 5252910"/>
              <a:gd name="connsiteY29" fmla="*/ 24257 h 24257"/>
              <a:gd name="connsiteX30" fmla="*/ 404051 w 5252910"/>
              <a:gd name="connsiteY30" fmla="*/ 24257 h 24257"/>
              <a:gd name="connsiteX31" fmla="*/ 0 w 5252910"/>
              <a:gd name="connsiteY31" fmla="*/ 24257 h 24257"/>
              <a:gd name="connsiteX32" fmla="*/ 0 w 5252910"/>
              <a:gd name="connsiteY32" fmla="*/ 0 h 24257"/>
              <a:gd name="connsiteX33" fmla="*/ 404051 w 5252910"/>
              <a:gd name="connsiteY33" fmla="*/ 0 h 24257"/>
              <a:gd name="connsiteX34" fmla="*/ 404051 w 5252910"/>
              <a:gd name="connsiteY34" fmla="*/ 24257 h 2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52910" h="24257">
                <a:moveTo>
                  <a:pt x="5252910" y="24257"/>
                </a:moveTo>
                <a:lnTo>
                  <a:pt x="4848860" y="24257"/>
                </a:lnTo>
                <a:lnTo>
                  <a:pt x="4848860" y="0"/>
                </a:lnTo>
                <a:lnTo>
                  <a:pt x="5252910" y="0"/>
                </a:lnTo>
                <a:lnTo>
                  <a:pt x="5252910" y="24257"/>
                </a:lnTo>
                <a:close/>
                <a:moveTo>
                  <a:pt x="4444746" y="24257"/>
                </a:moveTo>
                <a:lnTo>
                  <a:pt x="4040696" y="24257"/>
                </a:lnTo>
                <a:lnTo>
                  <a:pt x="4040696" y="0"/>
                </a:lnTo>
                <a:lnTo>
                  <a:pt x="4444746" y="0"/>
                </a:lnTo>
                <a:lnTo>
                  <a:pt x="4444746" y="24257"/>
                </a:lnTo>
                <a:close/>
                <a:moveTo>
                  <a:pt x="3636645" y="24257"/>
                </a:moveTo>
                <a:lnTo>
                  <a:pt x="3232594" y="24257"/>
                </a:lnTo>
                <a:lnTo>
                  <a:pt x="3232594" y="0"/>
                </a:lnTo>
                <a:lnTo>
                  <a:pt x="3636645" y="0"/>
                </a:lnTo>
                <a:lnTo>
                  <a:pt x="3636645" y="24257"/>
                </a:lnTo>
                <a:close/>
                <a:moveTo>
                  <a:pt x="2828481" y="24257"/>
                </a:moveTo>
                <a:lnTo>
                  <a:pt x="2424430" y="24257"/>
                </a:lnTo>
                <a:lnTo>
                  <a:pt x="2424430" y="0"/>
                </a:lnTo>
                <a:lnTo>
                  <a:pt x="2828481" y="0"/>
                </a:lnTo>
                <a:lnTo>
                  <a:pt x="2828481" y="24257"/>
                </a:lnTo>
                <a:close/>
                <a:moveTo>
                  <a:pt x="2020316" y="24257"/>
                </a:moveTo>
                <a:lnTo>
                  <a:pt x="1616266" y="24257"/>
                </a:lnTo>
                <a:lnTo>
                  <a:pt x="1616266" y="0"/>
                </a:lnTo>
                <a:lnTo>
                  <a:pt x="2020316" y="0"/>
                </a:lnTo>
                <a:lnTo>
                  <a:pt x="2020316" y="24257"/>
                </a:lnTo>
                <a:close/>
                <a:moveTo>
                  <a:pt x="1212215" y="24257"/>
                </a:moveTo>
                <a:lnTo>
                  <a:pt x="808164" y="24257"/>
                </a:lnTo>
                <a:lnTo>
                  <a:pt x="808164" y="0"/>
                </a:lnTo>
                <a:lnTo>
                  <a:pt x="1212215" y="0"/>
                </a:lnTo>
                <a:lnTo>
                  <a:pt x="1212215" y="24257"/>
                </a:lnTo>
                <a:close/>
                <a:moveTo>
                  <a:pt x="404051" y="24257"/>
                </a:moveTo>
                <a:lnTo>
                  <a:pt x="0" y="24257"/>
                </a:lnTo>
                <a:lnTo>
                  <a:pt x="0" y="0"/>
                </a:lnTo>
                <a:lnTo>
                  <a:pt x="404051" y="0"/>
                </a:lnTo>
                <a:lnTo>
                  <a:pt x="404051" y="24257"/>
                </a:lnTo>
                <a:close/>
              </a:path>
            </a:pathLst>
          </a:custGeom>
          <a:solidFill>
            <a:srgbClr val="6FBE4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grpSp>
        <p:nvGrpSpPr>
          <p:cNvPr id="17" name="Graphic 42">
            <a:extLst>
              <a:ext uri="{FF2B5EF4-FFF2-40B4-BE49-F238E27FC236}">
                <a16:creationId xmlns:a16="http://schemas.microsoft.com/office/drawing/2014/main" id="{4462BEFA-F6BE-408A-8CBD-DDC5B03EF6CF}"/>
              </a:ext>
            </a:extLst>
          </p:cNvPr>
          <p:cNvGrpSpPr/>
          <p:nvPr userDrawn="1"/>
        </p:nvGrpSpPr>
        <p:grpSpPr>
          <a:xfrm>
            <a:off x="5040122" y="1453579"/>
            <a:ext cx="4312158" cy="55752"/>
            <a:chOff x="1962277" y="6465887"/>
            <a:chExt cx="4312158" cy="55752"/>
          </a:xfrm>
          <a:solidFill>
            <a:srgbClr val="B3B3B3"/>
          </a:solidFill>
        </p:grpSpPr>
        <p:grpSp>
          <p:nvGrpSpPr>
            <p:cNvPr id="18" name="Graphic 42">
              <a:extLst>
                <a:ext uri="{FF2B5EF4-FFF2-40B4-BE49-F238E27FC236}">
                  <a16:creationId xmlns:a16="http://schemas.microsoft.com/office/drawing/2014/main" id="{6C414D36-83CA-494E-90F0-B5BB4912F8F4}"/>
                </a:ext>
              </a:extLst>
            </p:cNvPr>
            <p:cNvGrpSpPr/>
            <p:nvPr/>
          </p:nvGrpSpPr>
          <p:grpSpPr>
            <a:xfrm>
              <a:off x="1962277" y="6465887"/>
              <a:ext cx="275081" cy="55752"/>
              <a:chOff x="1962277" y="6465887"/>
              <a:chExt cx="275081" cy="55752"/>
            </a:xfrm>
            <a:solidFill>
              <a:srgbClr val="B3B3B3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2D98FB-8347-49AC-981B-0836C07DF466}"/>
                  </a:ext>
                </a:extLst>
              </p:cNvPr>
              <p:cNvSpPr/>
              <p:nvPr/>
            </p:nvSpPr>
            <p:spPr>
              <a:xfrm>
                <a:off x="2229294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5515A06-384F-4412-B81B-CC4CC0CA36F9}"/>
                  </a:ext>
                </a:extLst>
              </p:cNvPr>
              <p:cNvSpPr/>
              <p:nvPr/>
            </p:nvSpPr>
            <p:spPr>
              <a:xfrm>
                <a:off x="2133092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D3D9B1C-CA80-4F23-B321-AF615A9E00C6}"/>
                  </a:ext>
                </a:extLst>
              </p:cNvPr>
              <p:cNvSpPr/>
              <p:nvPr/>
            </p:nvSpPr>
            <p:spPr>
              <a:xfrm>
                <a:off x="2049526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61D8D8A-1848-4FF2-A8B9-EAA9E4FA6C9A}"/>
                  </a:ext>
                </a:extLst>
              </p:cNvPr>
              <p:cNvSpPr/>
              <p:nvPr/>
            </p:nvSpPr>
            <p:spPr>
              <a:xfrm>
                <a:off x="1962277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2">
              <a:extLst>
                <a:ext uri="{FF2B5EF4-FFF2-40B4-BE49-F238E27FC236}">
                  <a16:creationId xmlns:a16="http://schemas.microsoft.com/office/drawing/2014/main" id="{C8188640-B60E-4D12-8195-2CC09242B9F0}"/>
                </a:ext>
              </a:extLst>
            </p:cNvPr>
            <p:cNvGrpSpPr/>
            <p:nvPr/>
          </p:nvGrpSpPr>
          <p:grpSpPr>
            <a:xfrm>
              <a:off x="2767584" y="6465887"/>
              <a:ext cx="275081" cy="55752"/>
              <a:chOff x="2767584" y="6465887"/>
              <a:chExt cx="275081" cy="55752"/>
            </a:xfrm>
            <a:solidFill>
              <a:srgbClr val="B3B3B3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AED701D-F446-4BF2-B9AB-AD1DE14D2221}"/>
                  </a:ext>
                </a:extLst>
              </p:cNvPr>
              <p:cNvSpPr/>
              <p:nvPr/>
            </p:nvSpPr>
            <p:spPr>
              <a:xfrm>
                <a:off x="3034601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786866A-0184-4A50-A38D-04AD7C97E460}"/>
                  </a:ext>
                </a:extLst>
              </p:cNvPr>
              <p:cNvSpPr/>
              <p:nvPr/>
            </p:nvSpPr>
            <p:spPr>
              <a:xfrm>
                <a:off x="2938399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2873B01-F29B-447F-8CA9-90773F021047}"/>
                  </a:ext>
                </a:extLst>
              </p:cNvPr>
              <p:cNvSpPr/>
              <p:nvPr/>
            </p:nvSpPr>
            <p:spPr>
              <a:xfrm>
                <a:off x="2854833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9C3C78D-917D-49A6-9DA1-0AAD733B0081}"/>
                  </a:ext>
                </a:extLst>
              </p:cNvPr>
              <p:cNvSpPr/>
              <p:nvPr/>
            </p:nvSpPr>
            <p:spPr>
              <a:xfrm>
                <a:off x="2767584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aphic 42">
              <a:extLst>
                <a:ext uri="{FF2B5EF4-FFF2-40B4-BE49-F238E27FC236}">
                  <a16:creationId xmlns:a16="http://schemas.microsoft.com/office/drawing/2014/main" id="{0B318879-5799-428C-8F50-C87E1AAE34F9}"/>
                </a:ext>
              </a:extLst>
            </p:cNvPr>
            <p:cNvGrpSpPr/>
            <p:nvPr/>
          </p:nvGrpSpPr>
          <p:grpSpPr>
            <a:xfrm>
              <a:off x="3592067" y="6465887"/>
              <a:ext cx="275082" cy="55752"/>
              <a:chOff x="3592067" y="6465887"/>
              <a:chExt cx="275082" cy="55752"/>
            </a:xfrm>
            <a:solidFill>
              <a:srgbClr val="B3B3B3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2315CF7-1D26-45D3-8980-950C19FCA779}"/>
                  </a:ext>
                </a:extLst>
              </p:cNvPr>
              <p:cNvSpPr/>
              <p:nvPr/>
            </p:nvSpPr>
            <p:spPr>
              <a:xfrm>
                <a:off x="3859085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5582EA7-D6B9-4B06-81FC-45EFF0D7FA1D}"/>
                  </a:ext>
                </a:extLst>
              </p:cNvPr>
              <p:cNvSpPr/>
              <p:nvPr/>
            </p:nvSpPr>
            <p:spPr>
              <a:xfrm>
                <a:off x="3762883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B32FF40-DA0D-43AF-9E1F-7F90B039619E}"/>
                  </a:ext>
                </a:extLst>
              </p:cNvPr>
              <p:cNvSpPr/>
              <p:nvPr/>
            </p:nvSpPr>
            <p:spPr>
              <a:xfrm>
                <a:off x="3679316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5F385E7-62A0-4424-AA68-EC3AC5D492B0}"/>
                  </a:ext>
                </a:extLst>
              </p:cNvPr>
              <p:cNvSpPr/>
              <p:nvPr/>
            </p:nvSpPr>
            <p:spPr>
              <a:xfrm>
                <a:off x="3592067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aphic 42">
              <a:extLst>
                <a:ext uri="{FF2B5EF4-FFF2-40B4-BE49-F238E27FC236}">
                  <a16:creationId xmlns:a16="http://schemas.microsoft.com/office/drawing/2014/main" id="{3423C752-5534-4E66-A865-C988809C1E01}"/>
                </a:ext>
              </a:extLst>
            </p:cNvPr>
            <p:cNvGrpSpPr/>
            <p:nvPr/>
          </p:nvGrpSpPr>
          <p:grpSpPr>
            <a:xfrm>
              <a:off x="4397375" y="6465887"/>
              <a:ext cx="275081" cy="55752"/>
              <a:chOff x="4397375" y="6465887"/>
              <a:chExt cx="275081" cy="55752"/>
            </a:xfrm>
            <a:solidFill>
              <a:srgbClr val="B3B3B3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6ADF341-7B9D-4DD8-9CA6-565A61A1D9F0}"/>
                  </a:ext>
                </a:extLst>
              </p:cNvPr>
              <p:cNvSpPr/>
              <p:nvPr/>
            </p:nvSpPr>
            <p:spPr>
              <a:xfrm>
                <a:off x="4664392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583D26D-856C-4A77-AE0D-3BA42CE1E584}"/>
                  </a:ext>
                </a:extLst>
              </p:cNvPr>
              <p:cNvSpPr/>
              <p:nvPr/>
            </p:nvSpPr>
            <p:spPr>
              <a:xfrm>
                <a:off x="4568190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AEFB025-6C70-433A-A300-828C72698CA9}"/>
                  </a:ext>
                </a:extLst>
              </p:cNvPr>
              <p:cNvSpPr/>
              <p:nvPr/>
            </p:nvSpPr>
            <p:spPr>
              <a:xfrm>
                <a:off x="4484624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1D62E97-9E08-4764-8431-00935A47F3A0}"/>
                  </a:ext>
                </a:extLst>
              </p:cNvPr>
              <p:cNvSpPr/>
              <p:nvPr/>
            </p:nvSpPr>
            <p:spPr>
              <a:xfrm>
                <a:off x="4397375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aphic 42">
              <a:extLst>
                <a:ext uri="{FF2B5EF4-FFF2-40B4-BE49-F238E27FC236}">
                  <a16:creationId xmlns:a16="http://schemas.microsoft.com/office/drawing/2014/main" id="{B5A71B70-4F7E-4F2D-B1E9-AA29844C693D}"/>
                </a:ext>
              </a:extLst>
            </p:cNvPr>
            <p:cNvGrpSpPr/>
            <p:nvPr/>
          </p:nvGrpSpPr>
          <p:grpSpPr>
            <a:xfrm>
              <a:off x="5193982" y="6465887"/>
              <a:ext cx="275081" cy="55752"/>
              <a:chOff x="5193982" y="6465887"/>
              <a:chExt cx="275081" cy="55752"/>
            </a:xfrm>
            <a:solidFill>
              <a:srgbClr val="B3B3B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4D2D9B-3546-4854-9EF0-91DA8B5D343A}"/>
                  </a:ext>
                </a:extLst>
              </p:cNvPr>
              <p:cNvSpPr/>
              <p:nvPr/>
            </p:nvSpPr>
            <p:spPr>
              <a:xfrm>
                <a:off x="5461000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ACC2168-473F-4DD8-9CCA-AC07604162E4}"/>
                  </a:ext>
                </a:extLst>
              </p:cNvPr>
              <p:cNvSpPr/>
              <p:nvPr/>
            </p:nvSpPr>
            <p:spPr>
              <a:xfrm>
                <a:off x="5364861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0676C98-9672-4F1C-B76D-533DC9DC61E9}"/>
                  </a:ext>
                </a:extLst>
              </p:cNvPr>
              <p:cNvSpPr/>
              <p:nvPr/>
            </p:nvSpPr>
            <p:spPr>
              <a:xfrm>
                <a:off x="5281231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67CC653-46C7-4F44-8FF4-0AABDEBC12E7}"/>
                  </a:ext>
                </a:extLst>
              </p:cNvPr>
              <p:cNvSpPr/>
              <p:nvPr/>
            </p:nvSpPr>
            <p:spPr>
              <a:xfrm>
                <a:off x="5193982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aphic 42">
              <a:extLst>
                <a:ext uri="{FF2B5EF4-FFF2-40B4-BE49-F238E27FC236}">
                  <a16:creationId xmlns:a16="http://schemas.microsoft.com/office/drawing/2014/main" id="{2A1F82DF-03D9-444E-8317-8BEACA4F8E1E}"/>
                </a:ext>
              </a:extLst>
            </p:cNvPr>
            <p:cNvGrpSpPr/>
            <p:nvPr/>
          </p:nvGrpSpPr>
          <p:grpSpPr>
            <a:xfrm>
              <a:off x="5999289" y="6465887"/>
              <a:ext cx="275145" cy="55752"/>
              <a:chOff x="5999289" y="6465887"/>
              <a:chExt cx="275145" cy="55752"/>
            </a:xfrm>
            <a:solidFill>
              <a:srgbClr val="B3B3B3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91F24D6-8119-44C1-93F2-E5109D171FA2}"/>
                  </a:ext>
                </a:extLst>
              </p:cNvPr>
              <p:cNvSpPr/>
              <p:nvPr/>
            </p:nvSpPr>
            <p:spPr>
              <a:xfrm>
                <a:off x="6266370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81EC1E3-3540-4BE0-AD5A-51BA24740C03}"/>
                  </a:ext>
                </a:extLst>
              </p:cNvPr>
              <p:cNvSpPr/>
              <p:nvPr/>
            </p:nvSpPr>
            <p:spPr>
              <a:xfrm>
                <a:off x="6170168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8EFC42F-F751-4EA6-8C7C-816A8DE27840}"/>
                  </a:ext>
                </a:extLst>
              </p:cNvPr>
              <p:cNvSpPr/>
              <p:nvPr/>
            </p:nvSpPr>
            <p:spPr>
              <a:xfrm>
                <a:off x="6086538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7C191A6-C627-4504-AFFA-3E1CD488F910}"/>
                  </a:ext>
                </a:extLst>
              </p:cNvPr>
              <p:cNvSpPr/>
              <p:nvPr/>
            </p:nvSpPr>
            <p:spPr>
              <a:xfrm>
                <a:off x="5999289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5075E11-C95B-43F7-AE58-F819F4432F94}"/>
              </a:ext>
            </a:extLst>
          </p:cNvPr>
          <p:cNvSpPr/>
          <p:nvPr userDrawn="1"/>
        </p:nvSpPr>
        <p:spPr>
          <a:xfrm>
            <a:off x="4558698" y="6297424"/>
            <a:ext cx="99631" cy="161861"/>
          </a:xfrm>
          <a:custGeom>
            <a:avLst/>
            <a:gdLst>
              <a:gd name="connsiteX0" fmla="*/ 0 w 99631"/>
              <a:gd name="connsiteY0" fmla="*/ 0 h 161861"/>
              <a:gd name="connsiteX1" fmla="*/ 47942 w 99631"/>
              <a:gd name="connsiteY1" fmla="*/ 0 h 161861"/>
              <a:gd name="connsiteX2" fmla="*/ 99631 w 99631"/>
              <a:gd name="connsiteY2" fmla="*/ 80962 h 161861"/>
              <a:gd name="connsiteX3" fmla="*/ 47942 w 99631"/>
              <a:gd name="connsiteY3" fmla="*/ 161862 h 161861"/>
              <a:gd name="connsiteX4" fmla="*/ 0 w 99631"/>
              <a:gd name="connsiteY4" fmla="*/ 161862 h 161861"/>
              <a:gd name="connsiteX5" fmla="*/ 51626 w 99631"/>
              <a:gd name="connsiteY5" fmla="*/ 80962 h 16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31" h="161861">
                <a:moveTo>
                  <a:pt x="0" y="0"/>
                </a:moveTo>
                <a:lnTo>
                  <a:pt x="47942" y="0"/>
                </a:lnTo>
                <a:lnTo>
                  <a:pt x="99631" y="80962"/>
                </a:lnTo>
                <a:lnTo>
                  <a:pt x="47942" y="161862"/>
                </a:lnTo>
                <a:lnTo>
                  <a:pt x="0" y="161862"/>
                </a:lnTo>
                <a:lnTo>
                  <a:pt x="51626" y="80962"/>
                </a:lnTo>
                <a:close/>
              </a:path>
            </a:pathLst>
          </a:custGeom>
          <a:solidFill>
            <a:schemeClr val="bg2">
              <a:alpha val="23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7C06D70-7E3E-4D15-B6B1-EAF35FBF771C}"/>
              </a:ext>
            </a:extLst>
          </p:cNvPr>
          <p:cNvSpPr/>
          <p:nvPr userDrawn="1"/>
        </p:nvSpPr>
        <p:spPr>
          <a:xfrm>
            <a:off x="4628548" y="6297424"/>
            <a:ext cx="99567" cy="161861"/>
          </a:xfrm>
          <a:custGeom>
            <a:avLst/>
            <a:gdLst>
              <a:gd name="connsiteX0" fmla="*/ 0 w 99567"/>
              <a:gd name="connsiteY0" fmla="*/ 0 h 161861"/>
              <a:gd name="connsiteX1" fmla="*/ 47942 w 99567"/>
              <a:gd name="connsiteY1" fmla="*/ 0 h 161861"/>
              <a:gd name="connsiteX2" fmla="*/ 99568 w 99567"/>
              <a:gd name="connsiteY2" fmla="*/ 80962 h 161861"/>
              <a:gd name="connsiteX3" fmla="*/ 47942 w 99567"/>
              <a:gd name="connsiteY3" fmla="*/ 161862 h 161861"/>
              <a:gd name="connsiteX4" fmla="*/ 0 w 99567"/>
              <a:gd name="connsiteY4" fmla="*/ 161862 h 161861"/>
              <a:gd name="connsiteX5" fmla="*/ 51626 w 99567"/>
              <a:gd name="connsiteY5" fmla="*/ 80962 h 16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67" h="161861">
                <a:moveTo>
                  <a:pt x="0" y="0"/>
                </a:moveTo>
                <a:lnTo>
                  <a:pt x="47942" y="0"/>
                </a:lnTo>
                <a:lnTo>
                  <a:pt x="99568" y="80962"/>
                </a:lnTo>
                <a:lnTo>
                  <a:pt x="47942" y="161862"/>
                </a:lnTo>
                <a:lnTo>
                  <a:pt x="0" y="161862"/>
                </a:lnTo>
                <a:lnTo>
                  <a:pt x="51626" y="80962"/>
                </a:lnTo>
                <a:close/>
              </a:path>
            </a:pathLst>
          </a:custGeom>
          <a:solidFill>
            <a:schemeClr val="bg2">
              <a:alpha val="23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560CFA8-8666-401D-B91D-47D7B7FABCCC}"/>
              </a:ext>
            </a:extLst>
          </p:cNvPr>
          <p:cNvSpPr/>
          <p:nvPr userDrawn="1"/>
        </p:nvSpPr>
        <p:spPr>
          <a:xfrm>
            <a:off x="4697001" y="6297424"/>
            <a:ext cx="99631" cy="161861"/>
          </a:xfrm>
          <a:custGeom>
            <a:avLst/>
            <a:gdLst>
              <a:gd name="connsiteX0" fmla="*/ 0 w 99631"/>
              <a:gd name="connsiteY0" fmla="*/ 0 h 161861"/>
              <a:gd name="connsiteX1" fmla="*/ 48006 w 99631"/>
              <a:gd name="connsiteY1" fmla="*/ 0 h 161861"/>
              <a:gd name="connsiteX2" fmla="*/ 99631 w 99631"/>
              <a:gd name="connsiteY2" fmla="*/ 80962 h 161861"/>
              <a:gd name="connsiteX3" fmla="*/ 48006 w 99631"/>
              <a:gd name="connsiteY3" fmla="*/ 161862 h 161861"/>
              <a:gd name="connsiteX4" fmla="*/ 0 w 99631"/>
              <a:gd name="connsiteY4" fmla="*/ 161862 h 161861"/>
              <a:gd name="connsiteX5" fmla="*/ 51625 w 99631"/>
              <a:gd name="connsiteY5" fmla="*/ 80962 h 16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31" h="161861">
                <a:moveTo>
                  <a:pt x="0" y="0"/>
                </a:moveTo>
                <a:lnTo>
                  <a:pt x="48006" y="0"/>
                </a:lnTo>
                <a:lnTo>
                  <a:pt x="99631" y="80962"/>
                </a:lnTo>
                <a:lnTo>
                  <a:pt x="48006" y="161862"/>
                </a:lnTo>
                <a:lnTo>
                  <a:pt x="0" y="161862"/>
                </a:lnTo>
                <a:lnTo>
                  <a:pt x="51625" y="80962"/>
                </a:lnTo>
                <a:close/>
              </a:path>
            </a:pathLst>
          </a:custGeom>
          <a:solidFill>
            <a:schemeClr val="bg2">
              <a:alpha val="23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E68E1B68-9A85-4371-8C00-E6C787C594B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1462" y="3134272"/>
            <a:ext cx="3026664" cy="151528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Add call out text here</a:t>
            </a:r>
          </a:p>
          <a:p>
            <a:pPr lvl="1"/>
            <a:r>
              <a:rPr lang="en-US" dirty="0"/>
              <a:t>Bullet 2</a:t>
            </a:r>
          </a:p>
          <a:p>
            <a:pPr marL="896112" lvl="2" indent="-2286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/>
              <a:t>Bullet 3</a:t>
            </a:r>
          </a:p>
          <a:p>
            <a:pPr marL="1143000" lvl="3">
              <a:buBlip>
                <a:blip r:embed="rId7"/>
              </a:buBlip>
            </a:pPr>
            <a:r>
              <a:rPr lang="en-US" dirty="0"/>
              <a:t>Bullet 4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983F59-20D1-456F-9822-48C6226503C4}"/>
              </a:ext>
            </a:extLst>
          </p:cNvPr>
          <p:cNvGrpSpPr/>
          <p:nvPr userDrawn="1"/>
        </p:nvGrpSpPr>
        <p:grpSpPr>
          <a:xfrm>
            <a:off x="3505373" y="2988934"/>
            <a:ext cx="478233" cy="3067294"/>
            <a:chOff x="3543714" y="2978301"/>
            <a:chExt cx="478233" cy="306729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39F8BB-DB21-4143-AE80-E3F57EF11700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3175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51FBC5C-EFA9-4EAE-884D-1053E7D82A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1" y="5043883"/>
              <a:ext cx="0" cy="1001712"/>
            </a:xfrm>
            <a:prstGeom prst="line">
              <a:avLst/>
            </a:prstGeom>
            <a:ln w="9525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7B92371-B3C4-482B-8F9D-BABDE62719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714" y="6041913"/>
              <a:ext cx="478233" cy="0"/>
            </a:xfrm>
            <a:prstGeom prst="line">
              <a:avLst/>
            </a:prstGeom>
            <a:ln w="1905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3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A33D38-FF79-4659-BC13-5AED39062B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24" y="0"/>
            <a:ext cx="12188952" cy="5208644"/>
          </a:xfrm>
          <a:custGeom>
            <a:avLst/>
            <a:gdLst>
              <a:gd name="connsiteX0" fmla="*/ 0 w 12188952"/>
              <a:gd name="connsiteY0" fmla="*/ 0 h 5195944"/>
              <a:gd name="connsiteX1" fmla="*/ 12188952 w 12188952"/>
              <a:gd name="connsiteY1" fmla="*/ 0 h 5195944"/>
              <a:gd name="connsiteX2" fmla="*/ 12188952 w 12188952"/>
              <a:gd name="connsiteY2" fmla="*/ 5195944 h 5195944"/>
              <a:gd name="connsiteX3" fmla="*/ 2659341 w 12188952"/>
              <a:gd name="connsiteY3" fmla="*/ 5195944 h 5195944"/>
              <a:gd name="connsiteX4" fmla="*/ 2257812 w 12188952"/>
              <a:gd name="connsiteY4" fmla="*/ 4992786 h 5195944"/>
              <a:gd name="connsiteX5" fmla="*/ 0 w 12188952"/>
              <a:gd name="connsiteY5" fmla="*/ 4992786 h 51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952" h="5195944">
                <a:moveTo>
                  <a:pt x="0" y="0"/>
                </a:moveTo>
                <a:lnTo>
                  <a:pt x="12188952" y="0"/>
                </a:lnTo>
                <a:lnTo>
                  <a:pt x="12188952" y="5195944"/>
                </a:lnTo>
                <a:lnTo>
                  <a:pt x="2659341" y="5195944"/>
                </a:lnTo>
                <a:lnTo>
                  <a:pt x="2257812" y="4992786"/>
                </a:lnTo>
                <a:lnTo>
                  <a:pt x="0" y="49927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640080" anchor="ctr">
            <a:noAutofit/>
          </a:bodyPr>
          <a:lstStyle>
            <a:lvl1pPr marL="0" indent="0" algn="ctr">
              <a:buNone/>
              <a:defRPr sz="1600" b="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1473D3-D9B8-4ABB-B46F-2584ADD4252E}"/>
              </a:ext>
            </a:extLst>
          </p:cNvPr>
          <p:cNvSpPr/>
          <p:nvPr userDrawn="1"/>
        </p:nvSpPr>
        <p:spPr>
          <a:xfrm>
            <a:off x="3048" y="4992785"/>
            <a:ext cx="12201129" cy="1778523"/>
          </a:xfrm>
          <a:custGeom>
            <a:avLst/>
            <a:gdLst>
              <a:gd name="connsiteX0" fmla="*/ 0 w 12225528"/>
              <a:gd name="connsiteY0" fmla="*/ 0 h 1742130"/>
              <a:gd name="connsiteX1" fmla="*/ 2261766 w 12225528"/>
              <a:gd name="connsiteY1" fmla="*/ 0 h 1742130"/>
              <a:gd name="connsiteX2" fmla="*/ 2669225 w 12225528"/>
              <a:gd name="connsiteY2" fmla="*/ 201008 h 1742130"/>
              <a:gd name="connsiteX3" fmla="*/ 12193158 w 12225528"/>
              <a:gd name="connsiteY3" fmla="*/ 201008 h 1742130"/>
              <a:gd name="connsiteX4" fmla="*/ 12193158 w 12225528"/>
              <a:gd name="connsiteY4" fmla="*/ 0 h 1742130"/>
              <a:gd name="connsiteX5" fmla="*/ 12225528 w 12225528"/>
              <a:gd name="connsiteY5" fmla="*/ 0 h 1742130"/>
              <a:gd name="connsiteX6" fmla="*/ 12225528 w 12225528"/>
              <a:gd name="connsiteY6" fmla="*/ 1508582 h 1742130"/>
              <a:gd name="connsiteX7" fmla="*/ 9244676 w 12225528"/>
              <a:gd name="connsiteY7" fmla="*/ 1508582 h 1742130"/>
              <a:gd name="connsiteX8" fmla="*/ 8712452 w 12225528"/>
              <a:gd name="connsiteY8" fmla="*/ 1740686 h 1742130"/>
              <a:gd name="connsiteX9" fmla="*/ 8715763 w 12225528"/>
              <a:gd name="connsiteY9" fmla="*/ 1742130 h 1742130"/>
              <a:gd name="connsiteX10" fmla="*/ 0 w 12225528"/>
              <a:gd name="connsiteY10" fmla="*/ 1742130 h 1742130"/>
              <a:gd name="connsiteX0" fmla="*/ 0 w 12225528"/>
              <a:gd name="connsiteY0" fmla="*/ 0 h 1742130"/>
              <a:gd name="connsiteX1" fmla="*/ 2261766 w 12225528"/>
              <a:gd name="connsiteY1" fmla="*/ 0 h 1742130"/>
              <a:gd name="connsiteX2" fmla="*/ 2669225 w 12225528"/>
              <a:gd name="connsiteY2" fmla="*/ 201008 h 1742130"/>
              <a:gd name="connsiteX3" fmla="*/ 12193158 w 12225528"/>
              <a:gd name="connsiteY3" fmla="*/ 201008 h 1742130"/>
              <a:gd name="connsiteX4" fmla="*/ 12193158 w 12225528"/>
              <a:gd name="connsiteY4" fmla="*/ 0 h 1742130"/>
              <a:gd name="connsiteX5" fmla="*/ 12225528 w 12225528"/>
              <a:gd name="connsiteY5" fmla="*/ 1508582 h 1742130"/>
              <a:gd name="connsiteX6" fmla="*/ 9244676 w 12225528"/>
              <a:gd name="connsiteY6" fmla="*/ 1508582 h 1742130"/>
              <a:gd name="connsiteX7" fmla="*/ 8712452 w 12225528"/>
              <a:gd name="connsiteY7" fmla="*/ 1740686 h 1742130"/>
              <a:gd name="connsiteX8" fmla="*/ 8715763 w 12225528"/>
              <a:gd name="connsiteY8" fmla="*/ 1742130 h 1742130"/>
              <a:gd name="connsiteX9" fmla="*/ 0 w 12225528"/>
              <a:gd name="connsiteY9" fmla="*/ 1742130 h 1742130"/>
              <a:gd name="connsiteX10" fmla="*/ 0 w 12225528"/>
              <a:gd name="connsiteY10" fmla="*/ 0 h 1742130"/>
              <a:gd name="connsiteX0" fmla="*/ 0 w 12225528"/>
              <a:gd name="connsiteY0" fmla="*/ 0 h 1742130"/>
              <a:gd name="connsiteX1" fmla="*/ 2261766 w 12225528"/>
              <a:gd name="connsiteY1" fmla="*/ 0 h 1742130"/>
              <a:gd name="connsiteX2" fmla="*/ 2669225 w 12225528"/>
              <a:gd name="connsiteY2" fmla="*/ 201008 h 1742130"/>
              <a:gd name="connsiteX3" fmla="*/ 12193158 w 12225528"/>
              <a:gd name="connsiteY3" fmla="*/ 201008 h 1742130"/>
              <a:gd name="connsiteX4" fmla="*/ 12225528 w 12225528"/>
              <a:gd name="connsiteY4" fmla="*/ 1508582 h 1742130"/>
              <a:gd name="connsiteX5" fmla="*/ 9244676 w 12225528"/>
              <a:gd name="connsiteY5" fmla="*/ 1508582 h 1742130"/>
              <a:gd name="connsiteX6" fmla="*/ 8712452 w 12225528"/>
              <a:gd name="connsiteY6" fmla="*/ 1740686 h 1742130"/>
              <a:gd name="connsiteX7" fmla="*/ 8715763 w 12225528"/>
              <a:gd name="connsiteY7" fmla="*/ 1742130 h 1742130"/>
              <a:gd name="connsiteX8" fmla="*/ 0 w 12225528"/>
              <a:gd name="connsiteY8" fmla="*/ 1742130 h 1742130"/>
              <a:gd name="connsiteX9" fmla="*/ 0 w 12225528"/>
              <a:gd name="connsiteY9" fmla="*/ 0 h 1742130"/>
              <a:gd name="connsiteX0" fmla="*/ 0 w 12244111"/>
              <a:gd name="connsiteY0" fmla="*/ 0 h 1742130"/>
              <a:gd name="connsiteX1" fmla="*/ 2261766 w 12244111"/>
              <a:gd name="connsiteY1" fmla="*/ 0 h 1742130"/>
              <a:gd name="connsiteX2" fmla="*/ 2669225 w 12244111"/>
              <a:gd name="connsiteY2" fmla="*/ 201008 h 1742130"/>
              <a:gd name="connsiteX3" fmla="*/ 12244111 w 12244111"/>
              <a:gd name="connsiteY3" fmla="*/ 207273 h 1742130"/>
              <a:gd name="connsiteX4" fmla="*/ 12225528 w 12244111"/>
              <a:gd name="connsiteY4" fmla="*/ 1508582 h 1742130"/>
              <a:gd name="connsiteX5" fmla="*/ 9244676 w 12244111"/>
              <a:gd name="connsiteY5" fmla="*/ 1508582 h 1742130"/>
              <a:gd name="connsiteX6" fmla="*/ 8712452 w 12244111"/>
              <a:gd name="connsiteY6" fmla="*/ 1740686 h 1742130"/>
              <a:gd name="connsiteX7" fmla="*/ 8715763 w 12244111"/>
              <a:gd name="connsiteY7" fmla="*/ 1742130 h 1742130"/>
              <a:gd name="connsiteX8" fmla="*/ 0 w 12244111"/>
              <a:gd name="connsiteY8" fmla="*/ 1742130 h 1742130"/>
              <a:gd name="connsiteX9" fmla="*/ 0 w 12244111"/>
              <a:gd name="connsiteY9" fmla="*/ 0 h 1742130"/>
              <a:gd name="connsiteX0" fmla="*/ 0 w 12244111"/>
              <a:gd name="connsiteY0" fmla="*/ 0 h 1742130"/>
              <a:gd name="connsiteX1" fmla="*/ 2261766 w 12244111"/>
              <a:gd name="connsiteY1" fmla="*/ 0 h 1742130"/>
              <a:gd name="connsiteX2" fmla="*/ 2669225 w 12244111"/>
              <a:gd name="connsiteY2" fmla="*/ 201008 h 1742130"/>
              <a:gd name="connsiteX3" fmla="*/ 12244111 w 12244111"/>
              <a:gd name="connsiteY3" fmla="*/ 207273 h 1742130"/>
              <a:gd name="connsiteX4" fmla="*/ 12225528 w 12244111"/>
              <a:gd name="connsiteY4" fmla="*/ 1508582 h 1742130"/>
              <a:gd name="connsiteX5" fmla="*/ 9244676 w 12244111"/>
              <a:gd name="connsiteY5" fmla="*/ 1508582 h 1742130"/>
              <a:gd name="connsiteX6" fmla="*/ 8712452 w 12244111"/>
              <a:gd name="connsiteY6" fmla="*/ 1740686 h 1742130"/>
              <a:gd name="connsiteX7" fmla="*/ 8715763 w 12244111"/>
              <a:gd name="connsiteY7" fmla="*/ 1742130 h 1742130"/>
              <a:gd name="connsiteX8" fmla="*/ 0 w 12244111"/>
              <a:gd name="connsiteY8" fmla="*/ 1742130 h 1742130"/>
              <a:gd name="connsiteX9" fmla="*/ 0 w 12244111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25528 w 12237742"/>
              <a:gd name="connsiteY4" fmla="*/ 1508582 h 1742130"/>
              <a:gd name="connsiteX5" fmla="*/ 9244676 w 12237742"/>
              <a:gd name="connsiteY5" fmla="*/ 1508582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34020 w 12237742"/>
              <a:gd name="connsiteY4" fmla="*/ 1625525 h 1742130"/>
              <a:gd name="connsiteX5" fmla="*/ 9244676 w 12237742"/>
              <a:gd name="connsiteY5" fmla="*/ 1508582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34020 w 12237742"/>
              <a:gd name="connsiteY4" fmla="*/ 1625525 h 1742130"/>
              <a:gd name="connsiteX5" fmla="*/ 8998407 w 12237742"/>
              <a:gd name="connsiteY5" fmla="*/ 1625525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34020 w 12237742"/>
              <a:gd name="connsiteY4" fmla="*/ 1625525 h 1742130"/>
              <a:gd name="connsiteX5" fmla="*/ 9130033 w 12237742"/>
              <a:gd name="connsiteY5" fmla="*/ 1621349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54660"/>
              <a:gd name="connsiteX1" fmla="*/ 2261766 w 12237742"/>
              <a:gd name="connsiteY1" fmla="*/ 0 h 1754660"/>
              <a:gd name="connsiteX2" fmla="*/ 2669225 w 12237742"/>
              <a:gd name="connsiteY2" fmla="*/ 201008 h 1754660"/>
              <a:gd name="connsiteX3" fmla="*/ 12237742 w 12237742"/>
              <a:gd name="connsiteY3" fmla="*/ 201008 h 1754660"/>
              <a:gd name="connsiteX4" fmla="*/ 12234020 w 12237742"/>
              <a:gd name="connsiteY4" fmla="*/ 1625525 h 1754660"/>
              <a:gd name="connsiteX5" fmla="*/ 9130033 w 12237742"/>
              <a:gd name="connsiteY5" fmla="*/ 1621349 h 1754660"/>
              <a:gd name="connsiteX6" fmla="*/ 8712452 w 12237742"/>
              <a:gd name="connsiteY6" fmla="*/ 1740686 h 1754660"/>
              <a:gd name="connsiteX7" fmla="*/ 8864374 w 12237742"/>
              <a:gd name="connsiteY7" fmla="*/ 1754660 h 1754660"/>
              <a:gd name="connsiteX8" fmla="*/ 0 w 12237742"/>
              <a:gd name="connsiteY8" fmla="*/ 1742130 h 1754660"/>
              <a:gd name="connsiteX9" fmla="*/ 0 w 12237742"/>
              <a:gd name="connsiteY9" fmla="*/ 0 h 1754660"/>
              <a:gd name="connsiteX0" fmla="*/ 0 w 12237742"/>
              <a:gd name="connsiteY0" fmla="*/ 0 h 1754660"/>
              <a:gd name="connsiteX1" fmla="*/ 2261766 w 12237742"/>
              <a:gd name="connsiteY1" fmla="*/ 0 h 1754660"/>
              <a:gd name="connsiteX2" fmla="*/ 2669225 w 12237742"/>
              <a:gd name="connsiteY2" fmla="*/ 201008 h 1754660"/>
              <a:gd name="connsiteX3" fmla="*/ 12237742 w 12237742"/>
              <a:gd name="connsiteY3" fmla="*/ 201008 h 1754660"/>
              <a:gd name="connsiteX4" fmla="*/ 12234020 w 12237742"/>
              <a:gd name="connsiteY4" fmla="*/ 1625525 h 1754660"/>
              <a:gd name="connsiteX5" fmla="*/ 9130033 w 12237742"/>
              <a:gd name="connsiteY5" fmla="*/ 1621349 h 1754660"/>
              <a:gd name="connsiteX6" fmla="*/ 8864374 w 12237742"/>
              <a:gd name="connsiteY6" fmla="*/ 1754660 h 1754660"/>
              <a:gd name="connsiteX7" fmla="*/ 0 w 12237742"/>
              <a:gd name="connsiteY7" fmla="*/ 1742130 h 1754660"/>
              <a:gd name="connsiteX8" fmla="*/ 0 w 12237742"/>
              <a:gd name="connsiteY8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7742" h="1754660">
                <a:moveTo>
                  <a:pt x="0" y="0"/>
                </a:moveTo>
                <a:lnTo>
                  <a:pt x="2261766" y="0"/>
                </a:lnTo>
                <a:lnTo>
                  <a:pt x="2669225" y="201008"/>
                </a:lnTo>
                <a:lnTo>
                  <a:pt x="12237742" y="201008"/>
                </a:lnTo>
                <a:cubicBezTo>
                  <a:pt x="12236501" y="675847"/>
                  <a:pt x="12235261" y="1150686"/>
                  <a:pt x="12234020" y="1625525"/>
                </a:cubicBezTo>
                <a:lnTo>
                  <a:pt x="9130033" y="1621349"/>
                </a:lnTo>
                <a:lnTo>
                  <a:pt x="8864374" y="1754660"/>
                </a:lnTo>
                <a:lnTo>
                  <a:pt x="0" y="174213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84082" y="5570491"/>
            <a:ext cx="11823616" cy="553998"/>
          </a:xfrm>
        </p:spPr>
        <p:txBody>
          <a:bodyPr wrap="square" anchor="ctr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48D662-6523-4218-8C74-57E67EA487D2}"/>
              </a:ext>
            </a:extLst>
          </p:cNvPr>
          <p:cNvGrpSpPr/>
          <p:nvPr userDrawn="1"/>
        </p:nvGrpSpPr>
        <p:grpSpPr>
          <a:xfrm rot="5400000" flipH="1">
            <a:off x="963637" y="4418514"/>
            <a:ext cx="291600" cy="1828800"/>
            <a:chOff x="3543714" y="2978301"/>
            <a:chExt cx="478233" cy="306729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8EE3B7-86A3-46E4-8C18-4177BE6F23D3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6350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00A465-8170-4E06-8AC4-0B4E97C1BA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1" y="5043883"/>
              <a:ext cx="0" cy="1001712"/>
            </a:xfrm>
            <a:prstGeom prst="line">
              <a:avLst/>
            </a:prstGeom>
            <a:ln w="1270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F3370D-BB7A-49E6-B98E-026D631B99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714" y="6041913"/>
              <a:ext cx="478233" cy="0"/>
            </a:xfrm>
            <a:prstGeom prst="line">
              <a:avLst/>
            </a:prstGeom>
            <a:ln w="1905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8816B2-845A-4989-A2B1-4079A2F3752B}"/>
              </a:ext>
            </a:extLst>
          </p:cNvPr>
          <p:cNvGrpSpPr/>
          <p:nvPr userDrawn="1"/>
        </p:nvGrpSpPr>
        <p:grpSpPr>
          <a:xfrm rot="16200000" flipH="1">
            <a:off x="10949912" y="5290616"/>
            <a:ext cx="291600" cy="1828800"/>
            <a:chOff x="3543714" y="2978301"/>
            <a:chExt cx="478233" cy="306729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19B288-2A4F-437F-A0F7-2768B6B747B2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6350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4DB4A-6A25-4E9B-91DA-0532F23B76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1" y="5043883"/>
              <a:ext cx="0" cy="1001712"/>
            </a:xfrm>
            <a:prstGeom prst="line">
              <a:avLst/>
            </a:prstGeom>
            <a:ln w="1270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0D9433-EAE5-4A07-9C93-1D153DF9FC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714" y="6041913"/>
              <a:ext cx="478233" cy="0"/>
            </a:xfrm>
            <a:prstGeom prst="line">
              <a:avLst/>
            </a:prstGeom>
            <a:ln w="1905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69FC5-5274-4468-BEC3-8A28A037ED71}"/>
              </a:ext>
            </a:extLst>
          </p:cNvPr>
          <p:cNvGrpSpPr/>
          <p:nvPr userDrawn="1"/>
        </p:nvGrpSpPr>
        <p:grpSpPr>
          <a:xfrm>
            <a:off x="0" y="6620256"/>
            <a:ext cx="12188952" cy="237744"/>
            <a:chOff x="0" y="6620256"/>
            <a:chExt cx="12188952" cy="23774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D686C80-5946-4393-9847-B1BC3BD38A43}"/>
                </a:ext>
              </a:extLst>
            </p:cNvPr>
            <p:cNvSpPr/>
            <p:nvPr userDrawn="1"/>
          </p:nvSpPr>
          <p:spPr>
            <a:xfrm>
              <a:off x="0" y="6624535"/>
              <a:ext cx="12188952" cy="233465"/>
            </a:xfrm>
            <a:custGeom>
              <a:avLst/>
              <a:gdLst>
                <a:gd name="connsiteX0" fmla="*/ 8949770 w 11969877"/>
                <a:gd name="connsiteY0" fmla="*/ 0 h 233465"/>
                <a:gd name="connsiteX1" fmla="*/ 11969877 w 11969877"/>
                <a:gd name="connsiteY1" fmla="*/ 0 h 233465"/>
                <a:gd name="connsiteX2" fmla="*/ 11969877 w 11969877"/>
                <a:gd name="connsiteY2" fmla="*/ 233465 h 233465"/>
                <a:gd name="connsiteX3" fmla="*/ 9027859 w 11969877"/>
                <a:gd name="connsiteY3" fmla="*/ 233465 h 233465"/>
                <a:gd name="connsiteX4" fmla="*/ 1048596 w 11969877"/>
                <a:gd name="connsiteY4" fmla="*/ 233465 h 233465"/>
                <a:gd name="connsiteX5" fmla="*/ 33436 w 11969877"/>
                <a:gd name="connsiteY5" fmla="*/ 233465 h 233465"/>
                <a:gd name="connsiteX6" fmla="*/ 0 w 11969877"/>
                <a:gd name="connsiteY6" fmla="*/ 233465 h 233465"/>
                <a:gd name="connsiteX7" fmla="*/ 0 w 11969877"/>
                <a:gd name="connsiteY7" fmla="*/ 169375 h 233465"/>
                <a:gd name="connsiteX8" fmla="*/ 0 w 11969877"/>
                <a:gd name="connsiteY8" fmla="*/ 126232 h 233465"/>
                <a:gd name="connsiteX9" fmla="*/ 0 w 11969877"/>
                <a:gd name="connsiteY9" fmla="*/ 109891 h 233465"/>
                <a:gd name="connsiteX10" fmla="*/ 8695556 w 11969877"/>
                <a:gd name="connsiteY10" fmla="*/ 109891 h 233465"/>
                <a:gd name="connsiteX11" fmla="*/ 8949770 w 11969877"/>
                <a:gd name="connsiteY11" fmla="*/ 0 h 233465"/>
                <a:gd name="connsiteX0" fmla="*/ 8949770 w 11969877"/>
                <a:gd name="connsiteY0" fmla="*/ 0 h 233465"/>
                <a:gd name="connsiteX1" fmla="*/ 11969877 w 11969877"/>
                <a:gd name="connsiteY1" fmla="*/ 0 h 233465"/>
                <a:gd name="connsiteX2" fmla="*/ 11969877 w 11969877"/>
                <a:gd name="connsiteY2" fmla="*/ 233465 h 233465"/>
                <a:gd name="connsiteX3" fmla="*/ 9027859 w 11969877"/>
                <a:gd name="connsiteY3" fmla="*/ 233465 h 233465"/>
                <a:gd name="connsiteX4" fmla="*/ 1048596 w 11969877"/>
                <a:gd name="connsiteY4" fmla="*/ 233465 h 233465"/>
                <a:gd name="connsiteX5" fmla="*/ 33436 w 11969877"/>
                <a:gd name="connsiteY5" fmla="*/ 233465 h 233465"/>
                <a:gd name="connsiteX6" fmla="*/ 0 w 11969877"/>
                <a:gd name="connsiteY6" fmla="*/ 233465 h 233465"/>
                <a:gd name="connsiteX7" fmla="*/ 0 w 11969877"/>
                <a:gd name="connsiteY7" fmla="*/ 169375 h 233465"/>
                <a:gd name="connsiteX8" fmla="*/ 0 w 11969877"/>
                <a:gd name="connsiteY8" fmla="*/ 126232 h 233465"/>
                <a:gd name="connsiteX9" fmla="*/ 0 w 11969877"/>
                <a:gd name="connsiteY9" fmla="*/ 109891 h 233465"/>
                <a:gd name="connsiteX10" fmla="*/ 8708028 w 11969877"/>
                <a:gd name="connsiteY10" fmla="*/ 141641 h 233465"/>
                <a:gd name="connsiteX11" fmla="*/ 8949770 w 11969877"/>
                <a:gd name="connsiteY11" fmla="*/ 0 h 23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69877" h="233465">
                  <a:moveTo>
                    <a:pt x="8949770" y="0"/>
                  </a:moveTo>
                  <a:lnTo>
                    <a:pt x="11969877" y="0"/>
                  </a:lnTo>
                  <a:lnTo>
                    <a:pt x="11969877" y="233465"/>
                  </a:lnTo>
                  <a:lnTo>
                    <a:pt x="9027859" y="233465"/>
                  </a:lnTo>
                  <a:lnTo>
                    <a:pt x="1048596" y="233465"/>
                  </a:lnTo>
                  <a:lnTo>
                    <a:pt x="33436" y="233465"/>
                  </a:lnTo>
                  <a:lnTo>
                    <a:pt x="0" y="233465"/>
                  </a:lnTo>
                  <a:lnTo>
                    <a:pt x="0" y="169375"/>
                  </a:lnTo>
                  <a:lnTo>
                    <a:pt x="0" y="126232"/>
                  </a:lnTo>
                  <a:lnTo>
                    <a:pt x="0" y="109891"/>
                  </a:lnTo>
                  <a:lnTo>
                    <a:pt x="8708028" y="141641"/>
                  </a:lnTo>
                  <a:lnTo>
                    <a:pt x="894977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FAF5E269-FC2A-4D03-B235-792797AF46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585655" y="6620256"/>
              <a:ext cx="545655" cy="237744"/>
            </a:xfrm>
            <a:custGeom>
              <a:avLst/>
              <a:gdLst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5" fmla="*/ 19050 w 1790700"/>
                <a:gd name="connsiteY5" fmla="*/ 5715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0" fmla="*/ 0 w 1733550"/>
                <a:gd name="connsiteY0" fmla="*/ 0 h 3086100"/>
                <a:gd name="connsiteX1" fmla="*/ 1733550 w 1733550"/>
                <a:gd name="connsiteY1" fmla="*/ 3086100 h 3086100"/>
                <a:gd name="connsiteX2" fmla="*/ 613087 w 1733550"/>
                <a:gd name="connsiteY2" fmla="*/ 3077523 h 3086100"/>
                <a:gd name="connsiteX0" fmla="*/ 245654 w 1120463"/>
                <a:gd name="connsiteY0" fmla="*/ 0 h 1525705"/>
                <a:gd name="connsiteX1" fmla="*/ 1120463 w 1120463"/>
                <a:gd name="connsiteY1" fmla="*/ 1525705 h 1525705"/>
                <a:gd name="connsiteX2" fmla="*/ 0 w 1120463"/>
                <a:gd name="connsiteY2" fmla="*/ 1517128 h 1525705"/>
                <a:gd name="connsiteX0" fmla="*/ 811167 w 1120463"/>
                <a:gd name="connsiteY0" fmla="*/ 0 h 1211531"/>
                <a:gd name="connsiteX1" fmla="*/ 1120463 w 1120463"/>
                <a:gd name="connsiteY1" fmla="*/ 1211531 h 1211531"/>
                <a:gd name="connsiteX2" fmla="*/ 0 w 1120463"/>
                <a:gd name="connsiteY2" fmla="*/ 1202954 h 1211531"/>
                <a:gd name="connsiteX0" fmla="*/ 874002 w 1183298"/>
                <a:gd name="connsiteY0" fmla="*/ 0 h 1213426"/>
                <a:gd name="connsiteX1" fmla="*/ 1183298 w 1183298"/>
                <a:gd name="connsiteY1" fmla="*/ 1211531 h 1213426"/>
                <a:gd name="connsiteX2" fmla="*/ 0 w 1183298"/>
                <a:gd name="connsiteY2" fmla="*/ 1213426 h 1213426"/>
                <a:gd name="connsiteX0" fmla="*/ 857693 w 1166989"/>
                <a:gd name="connsiteY0" fmla="*/ 0 h 1213426"/>
                <a:gd name="connsiteX1" fmla="*/ 1166989 w 1166989"/>
                <a:gd name="connsiteY1" fmla="*/ 1211531 h 1213426"/>
                <a:gd name="connsiteX2" fmla="*/ 0 w 1166989"/>
                <a:gd name="connsiteY2" fmla="*/ 1213426 h 1213426"/>
                <a:gd name="connsiteX0" fmla="*/ 1062735 w 1166989"/>
                <a:gd name="connsiteY0" fmla="*/ 0 h 857667"/>
                <a:gd name="connsiteX1" fmla="*/ 1166989 w 1166989"/>
                <a:gd name="connsiteY1" fmla="*/ 855772 h 857667"/>
                <a:gd name="connsiteX2" fmla="*/ 0 w 1166989"/>
                <a:gd name="connsiteY2" fmla="*/ 857667 h 857667"/>
                <a:gd name="connsiteX0" fmla="*/ 1037104 w 1166989"/>
                <a:gd name="connsiteY0" fmla="*/ 0 h 928818"/>
                <a:gd name="connsiteX1" fmla="*/ 1166989 w 1166989"/>
                <a:gd name="connsiteY1" fmla="*/ 926923 h 928818"/>
                <a:gd name="connsiteX2" fmla="*/ 0 w 1166989"/>
                <a:gd name="connsiteY2" fmla="*/ 928818 h 928818"/>
                <a:gd name="connsiteX0" fmla="*/ 1037104 w 1037104"/>
                <a:gd name="connsiteY0" fmla="*/ 0 h 962499"/>
                <a:gd name="connsiteX1" fmla="*/ 791077 w 1037104"/>
                <a:gd name="connsiteY1" fmla="*/ 962499 h 962499"/>
                <a:gd name="connsiteX2" fmla="*/ 0 w 1037104"/>
                <a:gd name="connsiteY2" fmla="*/ 928818 h 962499"/>
                <a:gd name="connsiteX0" fmla="*/ 1037104 w 1037104"/>
                <a:gd name="connsiteY0" fmla="*/ 0 h 962499"/>
                <a:gd name="connsiteX1" fmla="*/ 791077 w 1037104"/>
                <a:gd name="connsiteY1" fmla="*/ 962499 h 962499"/>
                <a:gd name="connsiteX2" fmla="*/ 0 w 1037104"/>
                <a:gd name="connsiteY2" fmla="*/ 955031 h 962499"/>
                <a:gd name="connsiteX0" fmla="*/ 1046547 w 1046547"/>
                <a:gd name="connsiteY0" fmla="*/ 0 h 949391"/>
                <a:gd name="connsiteX1" fmla="*/ 791077 w 1046547"/>
                <a:gd name="connsiteY1" fmla="*/ 949391 h 949391"/>
                <a:gd name="connsiteX2" fmla="*/ 0 w 1046547"/>
                <a:gd name="connsiteY2" fmla="*/ 941923 h 94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547" h="949391">
                  <a:moveTo>
                    <a:pt x="1046547" y="0"/>
                  </a:moveTo>
                  <a:lnTo>
                    <a:pt x="791077" y="949391"/>
                  </a:lnTo>
                  <a:lnTo>
                    <a:pt x="0" y="941923"/>
                  </a:lnTo>
                </a:path>
              </a:pathLst>
            </a:custGeom>
            <a:gradFill>
              <a:gsLst>
                <a:gs pos="35000">
                  <a:srgbClr val="6CC04A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0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5417A66-28C9-4F74-8725-ED614CCC78B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448424" y="2267712"/>
            <a:ext cx="5120640" cy="347472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Add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1067A-153F-402A-9705-FE66821649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68362" y="2267712"/>
            <a:ext cx="5120640" cy="347472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92F3403-9E0E-4B63-A839-BDA384B8E3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448291" y="2733199"/>
            <a:ext cx="5120640" cy="281201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 algn="ctr">
              <a:buFontTx/>
              <a:buNone/>
              <a:defRPr lang="en-US" sz="1000" b="0" baseline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8"/>
            <a:ext cx="5120640" cy="2818946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81C6-E459-47F8-BE7E-E79BDF03F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5726510"/>
            <a:ext cx="512064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3526DB-9535-4082-B91B-6B7BAEA14D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48291" y="5726510"/>
            <a:ext cx="512064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4810EA-6AC4-42A0-98B5-8E13D873B935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CC0E3-5E84-4BB5-8DA2-7D1265BD1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36D3AC-79C7-4664-A1E8-BBAF473E80C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9928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4615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34315CC-5450-4530-9C7C-C6329202BB8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7"/>
            <a:ext cx="329184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B534821-3EEB-4445-9BFD-DB59E8633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5726508"/>
            <a:ext cx="329184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CC531C6F-4A51-422E-AAD3-66A97107E2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8491" y="2262960"/>
            <a:ext cx="3291840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967C944-2E33-48AF-A92E-64B48BAE381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4568395" y="2733198"/>
            <a:ext cx="329184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3C1D16A-B36B-4A37-80DC-56B397DB69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8396" y="5726509"/>
            <a:ext cx="3291839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962DDCE9-BA3F-487A-BE50-C548369692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8394" y="2262961"/>
            <a:ext cx="3291841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2F5E967-4A83-4253-BD21-C1AF0745354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8268299" y="2733198"/>
            <a:ext cx="329184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5B09AD7-1999-496D-94CA-E2EF33498E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8300" y="5726509"/>
            <a:ext cx="3291839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BE0EF1C-084A-4014-B7CE-5126CE9333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68299" y="2262961"/>
            <a:ext cx="3291840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3814C0C-404A-4CB0-97DE-88DAC91C9F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9928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871635-60AD-42B6-916B-AB696FC21C48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08697A9-763D-4101-A629-B8C464587CD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7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0A40696-8BDA-4467-A948-8FDEE7B2B0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5726508"/>
            <a:ext cx="2331718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45834AD1-67C6-4B52-9C1C-9CDC6E8FED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0243" y="2262961"/>
            <a:ext cx="2319968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2F4580A-0D5E-4A36-897F-BC82DD2F947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3661171" y="2733198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14A120F-5254-4AC5-842D-EDABFC0367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1171" y="5726509"/>
            <a:ext cx="233172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5D35A3A2-00CD-44D2-821F-EE7604FDC9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61171" y="2262962"/>
            <a:ext cx="2331720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5B0DDFC0-CB07-4EDA-AA79-CD84C12E72D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453851" y="2733198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DA81F5E-BFF4-40DB-9E52-F5C7CE6F26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53851" y="5726509"/>
            <a:ext cx="2331719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8A96BFD0-28FC-48C9-9D67-C16FE0496C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53851" y="2262962"/>
            <a:ext cx="2331719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1C2FFA97-B5B5-4425-A02D-BE159DE90DDB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9246532" y="2733197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F5705EDC-D0D7-43C3-AF77-46F76E76BC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46531" y="5726508"/>
            <a:ext cx="2332191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665046A0-2F9E-4A45-A3DC-1A80779955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46531" y="2262961"/>
            <a:ext cx="2332191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5713E64-52D7-4B1E-A775-FFC5675D67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9928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E0C0A8-F8B8-4AB7-BE6F-330CFF51FE14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2BF1681-5E87-48F4-BB8F-930B0A275A4C}"/>
              </a:ext>
            </a:extLst>
          </p:cNvPr>
          <p:cNvSpPr/>
          <p:nvPr userDrawn="1"/>
        </p:nvSpPr>
        <p:spPr>
          <a:xfrm>
            <a:off x="10586568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1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B736019-6C3D-4676-A1FB-36A31E7875B4}"/>
              </a:ext>
            </a:extLst>
          </p:cNvPr>
          <p:cNvSpPr/>
          <p:nvPr userDrawn="1"/>
        </p:nvSpPr>
        <p:spPr>
          <a:xfrm>
            <a:off x="10100761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979FE08-D77A-455C-BA4C-B955D2EEA557}"/>
              </a:ext>
            </a:extLst>
          </p:cNvPr>
          <p:cNvSpPr/>
          <p:nvPr userDrawn="1"/>
        </p:nvSpPr>
        <p:spPr>
          <a:xfrm>
            <a:off x="11072375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D5773A3F-F682-4CDF-A763-ADF830C949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8951" y="98770"/>
            <a:ext cx="5833011" cy="6759230"/>
          </a:xfrm>
          <a:custGeom>
            <a:avLst/>
            <a:gdLst>
              <a:gd name="connsiteX0" fmla="*/ 0 w 12188953"/>
              <a:gd name="connsiteY0" fmla="*/ 0 h 6426200"/>
              <a:gd name="connsiteX1" fmla="*/ 12188953 w 12188953"/>
              <a:gd name="connsiteY1" fmla="*/ 0 h 6426200"/>
              <a:gd name="connsiteX2" fmla="*/ 12188953 w 12188953"/>
              <a:gd name="connsiteY2" fmla="*/ 6426200 h 6426200"/>
              <a:gd name="connsiteX3" fmla="*/ 0 w 12188953"/>
              <a:gd name="connsiteY3" fmla="*/ 6426200 h 6426200"/>
              <a:gd name="connsiteX4" fmla="*/ 0 w 12188953"/>
              <a:gd name="connsiteY4" fmla="*/ 0 h 6426200"/>
              <a:gd name="connsiteX0" fmla="*/ 0 w 12188953"/>
              <a:gd name="connsiteY0" fmla="*/ 0 h 6426200"/>
              <a:gd name="connsiteX1" fmla="*/ 12188953 w 12188953"/>
              <a:gd name="connsiteY1" fmla="*/ 0 h 6426200"/>
              <a:gd name="connsiteX2" fmla="*/ 12188953 w 12188953"/>
              <a:gd name="connsiteY2" fmla="*/ 6426200 h 6426200"/>
              <a:gd name="connsiteX3" fmla="*/ 9102853 w 12188953"/>
              <a:gd name="connsiteY3" fmla="*/ 6413500 h 6426200"/>
              <a:gd name="connsiteX4" fmla="*/ 0 w 12188953"/>
              <a:gd name="connsiteY4" fmla="*/ 6426200 h 6426200"/>
              <a:gd name="connsiteX5" fmla="*/ 0 w 12188953"/>
              <a:gd name="connsiteY5" fmla="*/ 0 h 6426200"/>
              <a:gd name="connsiteX0" fmla="*/ 0 w 12188953"/>
              <a:gd name="connsiteY0" fmla="*/ 0 h 6426200"/>
              <a:gd name="connsiteX1" fmla="*/ 12188953 w 12188953"/>
              <a:gd name="connsiteY1" fmla="*/ 0 h 6426200"/>
              <a:gd name="connsiteX2" fmla="*/ 12188953 w 12188953"/>
              <a:gd name="connsiteY2" fmla="*/ 6426200 h 6426200"/>
              <a:gd name="connsiteX3" fmla="*/ 9102853 w 12188953"/>
              <a:gd name="connsiteY3" fmla="*/ 6413500 h 6426200"/>
              <a:gd name="connsiteX4" fmla="*/ 8366253 w 12188953"/>
              <a:gd name="connsiteY4" fmla="*/ 6413500 h 6426200"/>
              <a:gd name="connsiteX5" fmla="*/ 0 w 12188953"/>
              <a:gd name="connsiteY5" fmla="*/ 6426200 h 6426200"/>
              <a:gd name="connsiteX6" fmla="*/ 0 w 12188953"/>
              <a:gd name="connsiteY6" fmla="*/ 0 h 6426200"/>
              <a:gd name="connsiteX0" fmla="*/ 0 w 12188953"/>
              <a:gd name="connsiteY0" fmla="*/ 0 h 6629400"/>
              <a:gd name="connsiteX1" fmla="*/ 12188953 w 12188953"/>
              <a:gd name="connsiteY1" fmla="*/ 0 h 6629400"/>
              <a:gd name="connsiteX2" fmla="*/ 12188953 w 12188953"/>
              <a:gd name="connsiteY2" fmla="*/ 6426200 h 6629400"/>
              <a:gd name="connsiteX3" fmla="*/ 9102853 w 12188953"/>
              <a:gd name="connsiteY3" fmla="*/ 6413500 h 6629400"/>
              <a:gd name="connsiteX4" fmla="*/ 8632953 w 12188953"/>
              <a:gd name="connsiteY4" fmla="*/ 6629400 h 6629400"/>
              <a:gd name="connsiteX5" fmla="*/ 0 w 12188953"/>
              <a:gd name="connsiteY5" fmla="*/ 6426200 h 6629400"/>
              <a:gd name="connsiteX6" fmla="*/ 0 w 12188953"/>
              <a:gd name="connsiteY6" fmla="*/ 0 h 6629400"/>
              <a:gd name="connsiteX0" fmla="*/ 12700 w 12201653"/>
              <a:gd name="connsiteY0" fmla="*/ 0 h 6629400"/>
              <a:gd name="connsiteX1" fmla="*/ 12201653 w 12201653"/>
              <a:gd name="connsiteY1" fmla="*/ 0 h 6629400"/>
              <a:gd name="connsiteX2" fmla="*/ 12201653 w 12201653"/>
              <a:gd name="connsiteY2" fmla="*/ 6426200 h 6629400"/>
              <a:gd name="connsiteX3" fmla="*/ 9115553 w 12201653"/>
              <a:gd name="connsiteY3" fmla="*/ 6413500 h 6629400"/>
              <a:gd name="connsiteX4" fmla="*/ 8645653 w 12201653"/>
              <a:gd name="connsiteY4" fmla="*/ 6629400 h 6629400"/>
              <a:gd name="connsiteX5" fmla="*/ 0 w 12201653"/>
              <a:gd name="connsiteY5" fmla="*/ 6629400 h 6629400"/>
              <a:gd name="connsiteX6" fmla="*/ 12700 w 12201653"/>
              <a:gd name="connsiteY6" fmla="*/ 0 h 6629400"/>
              <a:gd name="connsiteX0" fmla="*/ 12700 w 12201653"/>
              <a:gd name="connsiteY0" fmla="*/ 0 h 6629400"/>
              <a:gd name="connsiteX1" fmla="*/ 12201653 w 12201653"/>
              <a:gd name="connsiteY1" fmla="*/ 0 h 6629400"/>
              <a:gd name="connsiteX2" fmla="*/ 12201653 w 12201653"/>
              <a:gd name="connsiteY2" fmla="*/ 6426200 h 6629400"/>
              <a:gd name="connsiteX3" fmla="*/ 9242553 w 12201653"/>
              <a:gd name="connsiteY3" fmla="*/ 6413500 h 6629400"/>
              <a:gd name="connsiteX4" fmla="*/ 8645653 w 12201653"/>
              <a:gd name="connsiteY4" fmla="*/ 6629400 h 6629400"/>
              <a:gd name="connsiteX5" fmla="*/ 0 w 12201653"/>
              <a:gd name="connsiteY5" fmla="*/ 6629400 h 6629400"/>
              <a:gd name="connsiteX6" fmla="*/ 12700 w 12201653"/>
              <a:gd name="connsiteY6" fmla="*/ 0 h 6629400"/>
              <a:gd name="connsiteX0" fmla="*/ 12700 w 12201653"/>
              <a:gd name="connsiteY0" fmla="*/ 0 h 6642027"/>
              <a:gd name="connsiteX1" fmla="*/ 12201653 w 12201653"/>
              <a:gd name="connsiteY1" fmla="*/ 0 h 6642027"/>
              <a:gd name="connsiteX2" fmla="*/ 12201653 w 12201653"/>
              <a:gd name="connsiteY2" fmla="*/ 6426200 h 6642027"/>
              <a:gd name="connsiteX3" fmla="*/ 9242553 w 12201653"/>
              <a:gd name="connsiteY3" fmla="*/ 6413500 h 6642027"/>
              <a:gd name="connsiteX4" fmla="*/ 8671053 w 12201653"/>
              <a:gd name="connsiteY4" fmla="*/ 6642027 h 6642027"/>
              <a:gd name="connsiteX5" fmla="*/ 0 w 12201653"/>
              <a:gd name="connsiteY5" fmla="*/ 6629400 h 6642027"/>
              <a:gd name="connsiteX6" fmla="*/ 12700 w 12201653"/>
              <a:gd name="connsiteY6" fmla="*/ 0 h 6642027"/>
              <a:gd name="connsiteX0" fmla="*/ 12700 w 12201653"/>
              <a:gd name="connsiteY0" fmla="*/ 0 h 6642027"/>
              <a:gd name="connsiteX1" fmla="*/ 12201653 w 12201653"/>
              <a:gd name="connsiteY1" fmla="*/ 0 h 6642027"/>
              <a:gd name="connsiteX2" fmla="*/ 12201653 w 12201653"/>
              <a:gd name="connsiteY2" fmla="*/ 6426200 h 6642027"/>
              <a:gd name="connsiteX3" fmla="*/ 9242553 w 12201653"/>
              <a:gd name="connsiteY3" fmla="*/ 6413500 h 6642027"/>
              <a:gd name="connsiteX4" fmla="*/ 8671053 w 12201653"/>
              <a:gd name="connsiteY4" fmla="*/ 6642027 h 6642027"/>
              <a:gd name="connsiteX5" fmla="*/ 0 w 12201653"/>
              <a:gd name="connsiteY5" fmla="*/ 6629400 h 6642027"/>
              <a:gd name="connsiteX6" fmla="*/ 12700 w 12201653"/>
              <a:gd name="connsiteY6" fmla="*/ 0 h 6642027"/>
              <a:gd name="connsiteX0" fmla="*/ 50800 w 12239753"/>
              <a:gd name="connsiteY0" fmla="*/ 0 h 6654655"/>
              <a:gd name="connsiteX1" fmla="*/ 12239753 w 12239753"/>
              <a:gd name="connsiteY1" fmla="*/ 0 h 6654655"/>
              <a:gd name="connsiteX2" fmla="*/ 12239753 w 12239753"/>
              <a:gd name="connsiteY2" fmla="*/ 6426200 h 6654655"/>
              <a:gd name="connsiteX3" fmla="*/ 9280653 w 12239753"/>
              <a:gd name="connsiteY3" fmla="*/ 6413500 h 6654655"/>
              <a:gd name="connsiteX4" fmla="*/ 8709153 w 12239753"/>
              <a:gd name="connsiteY4" fmla="*/ 6642027 h 6654655"/>
              <a:gd name="connsiteX5" fmla="*/ 0 w 12239753"/>
              <a:gd name="connsiteY5" fmla="*/ 6654655 h 6654655"/>
              <a:gd name="connsiteX6" fmla="*/ 50800 w 12239753"/>
              <a:gd name="connsiteY6" fmla="*/ 0 h 6654655"/>
              <a:gd name="connsiteX0" fmla="*/ 50800 w 12239753"/>
              <a:gd name="connsiteY0" fmla="*/ 12627 h 6667282"/>
              <a:gd name="connsiteX1" fmla="*/ 6143753 w 12239753"/>
              <a:gd name="connsiteY1" fmla="*/ 0 h 6667282"/>
              <a:gd name="connsiteX2" fmla="*/ 12239753 w 12239753"/>
              <a:gd name="connsiteY2" fmla="*/ 6438827 h 6667282"/>
              <a:gd name="connsiteX3" fmla="*/ 9280653 w 12239753"/>
              <a:gd name="connsiteY3" fmla="*/ 6426127 h 6667282"/>
              <a:gd name="connsiteX4" fmla="*/ 8709153 w 12239753"/>
              <a:gd name="connsiteY4" fmla="*/ 6654654 h 6667282"/>
              <a:gd name="connsiteX5" fmla="*/ 0 w 12239753"/>
              <a:gd name="connsiteY5" fmla="*/ 6667282 h 6667282"/>
              <a:gd name="connsiteX6" fmla="*/ 50800 w 12239753"/>
              <a:gd name="connsiteY6" fmla="*/ 12627 h 6667282"/>
              <a:gd name="connsiteX0" fmla="*/ 50800 w 9280653"/>
              <a:gd name="connsiteY0" fmla="*/ 12627 h 6667282"/>
              <a:gd name="connsiteX1" fmla="*/ 6143753 w 9280653"/>
              <a:gd name="connsiteY1" fmla="*/ 0 h 6667282"/>
              <a:gd name="connsiteX2" fmla="*/ 9280653 w 9280653"/>
              <a:gd name="connsiteY2" fmla="*/ 6426127 h 6667282"/>
              <a:gd name="connsiteX3" fmla="*/ 8709153 w 9280653"/>
              <a:gd name="connsiteY3" fmla="*/ 6654654 h 6667282"/>
              <a:gd name="connsiteX4" fmla="*/ 0 w 9280653"/>
              <a:gd name="connsiteY4" fmla="*/ 6667282 h 6667282"/>
              <a:gd name="connsiteX5" fmla="*/ 50800 w 9280653"/>
              <a:gd name="connsiteY5" fmla="*/ 12627 h 6667282"/>
              <a:gd name="connsiteX0" fmla="*/ 50800 w 8709153"/>
              <a:gd name="connsiteY0" fmla="*/ 12627 h 6667282"/>
              <a:gd name="connsiteX1" fmla="*/ 6143753 w 8709153"/>
              <a:gd name="connsiteY1" fmla="*/ 0 h 6667282"/>
              <a:gd name="connsiteX2" fmla="*/ 8709153 w 8709153"/>
              <a:gd name="connsiteY2" fmla="*/ 6654654 h 6667282"/>
              <a:gd name="connsiteX3" fmla="*/ 0 w 8709153"/>
              <a:gd name="connsiteY3" fmla="*/ 6667282 h 6667282"/>
              <a:gd name="connsiteX4" fmla="*/ 50800 w 8709153"/>
              <a:gd name="connsiteY4" fmla="*/ 12627 h 6667282"/>
              <a:gd name="connsiteX0" fmla="*/ 50800 w 6181853"/>
              <a:gd name="connsiteY0" fmla="*/ 12627 h 6667282"/>
              <a:gd name="connsiteX1" fmla="*/ 6143753 w 6181853"/>
              <a:gd name="connsiteY1" fmla="*/ 0 h 6667282"/>
              <a:gd name="connsiteX2" fmla="*/ 6181853 w 6181853"/>
              <a:gd name="connsiteY2" fmla="*/ 6667282 h 6667282"/>
              <a:gd name="connsiteX3" fmla="*/ 0 w 6181853"/>
              <a:gd name="connsiteY3" fmla="*/ 6667282 h 6667282"/>
              <a:gd name="connsiteX4" fmla="*/ 50800 w 6181853"/>
              <a:gd name="connsiteY4" fmla="*/ 12627 h 6667282"/>
              <a:gd name="connsiteX0" fmla="*/ 50800 w 6181853"/>
              <a:gd name="connsiteY0" fmla="*/ 12627 h 6667282"/>
              <a:gd name="connsiteX1" fmla="*/ 6143753 w 6181853"/>
              <a:gd name="connsiteY1" fmla="*/ 0 h 6667282"/>
              <a:gd name="connsiteX2" fmla="*/ 6181853 w 6181853"/>
              <a:gd name="connsiteY2" fmla="*/ 6667282 h 6667282"/>
              <a:gd name="connsiteX3" fmla="*/ 0 w 6181853"/>
              <a:gd name="connsiteY3" fmla="*/ 6667282 h 6667282"/>
              <a:gd name="connsiteX4" fmla="*/ 50800 w 6181853"/>
              <a:gd name="connsiteY4" fmla="*/ 12627 h 6667282"/>
              <a:gd name="connsiteX0" fmla="*/ 720 w 6190083"/>
              <a:gd name="connsiteY0" fmla="*/ 12627 h 6667282"/>
              <a:gd name="connsiteX1" fmla="*/ 6151983 w 6190083"/>
              <a:gd name="connsiteY1" fmla="*/ 0 h 6667282"/>
              <a:gd name="connsiteX2" fmla="*/ 6190083 w 6190083"/>
              <a:gd name="connsiteY2" fmla="*/ 6667282 h 6667282"/>
              <a:gd name="connsiteX3" fmla="*/ 8230 w 6190083"/>
              <a:gd name="connsiteY3" fmla="*/ 6667282 h 6667282"/>
              <a:gd name="connsiteX4" fmla="*/ 720 w 6190083"/>
              <a:gd name="connsiteY4" fmla="*/ 12627 h 6667282"/>
              <a:gd name="connsiteX0" fmla="*/ 720 w 6190083"/>
              <a:gd name="connsiteY0" fmla="*/ 12627 h 6667282"/>
              <a:gd name="connsiteX1" fmla="*/ 6151983 w 6190083"/>
              <a:gd name="connsiteY1" fmla="*/ 0 h 6667282"/>
              <a:gd name="connsiteX2" fmla="*/ 6186537 w 6190083"/>
              <a:gd name="connsiteY2" fmla="*/ 530294 h 6667282"/>
              <a:gd name="connsiteX3" fmla="*/ 6190083 w 6190083"/>
              <a:gd name="connsiteY3" fmla="*/ 6667282 h 6667282"/>
              <a:gd name="connsiteX4" fmla="*/ 8230 w 6190083"/>
              <a:gd name="connsiteY4" fmla="*/ 6667282 h 6667282"/>
              <a:gd name="connsiteX5" fmla="*/ 720 w 6190083"/>
              <a:gd name="connsiteY5" fmla="*/ 12627 h 6667282"/>
              <a:gd name="connsiteX0" fmla="*/ 720 w 6190083"/>
              <a:gd name="connsiteY0" fmla="*/ 0 h 6654655"/>
              <a:gd name="connsiteX1" fmla="*/ 5731178 w 6190083"/>
              <a:gd name="connsiteY1" fmla="*/ 17406 h 6654655"/>
              <a:gd name="connsiteX2" fmla="*/ 6186537 w 6190083"/>
              <a:gd name="connsiteY2" fmla="*/ 517667 h 6654655"/>
              <a:gd name="connsiteX3" fmla="*/ 6190083 w 6190083"/>
              <a:gd name="connsiteY3" fmla="*/ 6654655 h 6654655"/>
              <a:gd name="connsiteX4" fmla="*/ 8230 w 6190083"/>
              <a:gd name="connsiteY4" fmla="*/ 6654655 h 6654655"/>
              <a:gd name="connsiteX5" fmla="*/ 720 w 6190083"/>
              <a:gd name="connsiteY5" fmla="*/ 0 h 6654655"/>
              <a:gd name="connsiteX0" fmla="*/ 720 w 6190083"/>
              <a:gd name="connsiteY0" fmla="*/ 5119 h 6659774"/>
              <a:gd name="connsiteX1" fmla="*/ 5731178 w 6190083"/>
              <a:gd name="connsiteY1" fmla="*/ 0 h 6659774"/>
              <a:gd name="connsiteX2" fmla="*/ 6186537 w 6190083"/>
              <a:gd name="connsiteY2" fmla="*/ 522786 h 6659774"/>
              <a:gd name="connsiteX3" fmla="*/ 6190083 w 6190083"/>
              <a:gd name="connsiteY3" fmla="*/ 6659774 h 6659774"/>
              <a:gd name="connsiteX4" fmla="*/ 8230 w 6190083"/>
              <a:gd name="connsiteY4" fmla="*/ 6659774 h 6659774"/>
              <a:gd name="connsiteX5" fmla="*/ 720 w 6190083"/>
              <a:gd name="connsiteY5" fmla="*/ 5119 h 6659774"/>
              <a:gd name="connsiteX0" fmla="*/ 720 w 6190083"/>
              <a:gd name="connsiteY0" fmla="*/ 5119 h 6659774"/>
              <a:gd name="connsiteX1" fmla="*/ 5731178 w 6190083"/>
              <a:gd name="connsiteY1" fmla="*/ 0 h 6659774"/>
              <a:gd name="connsiteX2" fmla="*/ 6186537 w 6190083"/>
              <a:gd name="connsiteY2" fmla="*/ 485245 h 6659774"/>
              <a:gd name="connsiteX3" fmla="*/ 6190083 w 6190083"/>
              <a:gd name="connsiteY3" fmla="*/ 6659774 h 6659774"/>
              <a:gd name="connsiteX4" fmla="*/ 8230 w 6190083"/>
              <a:gd name="connsiteY4" fmla="*/ 6659774 h 6659774"/>
              <a:gd name="connsiteX5" fmla="*/ 720 w 6190083"/>
              <a:gd name="connsiteY5" fmla="*/ 5119 h 6659774"/>
              <a:gd name="connsiteX0" fmla="*/ 720 w 6194629"/>
              <a:gd name="connsiteY0" fmla="*/ 5119 h 6659774"/>
              <a:gd name="connsiteX1" fmla="*/ 5731178 w 6194629"/>
              <a:gd name="connsiteY1" fmla="*/ 0 h 6659774"/>
              <a:gd name="connsiteX2" fmla="*/ 6194629 w 6194629"/>
              <a:gd name="connsiteY2" fmla="*/ 440195 h 6659774"/>
              <a:gd name="connsiteX3" fmla="*/ 6190083 w 6194629"/>
              <a:gd name="connsiteY3" fmla="*/ 6659774 h 6659774"/>
              <a:gd name="connsiteX4" fmla="*/ 8230 w 6194629"/>
              <a:gd name="connsiteY4" fmla="*/ 6659774 h 6659774"/>
              <a:gd name="connsiteX5" fmla="*/ 720 w 6194629"/>
              <a:gd name="connsiteY5" fmla="*/ 5119 h 665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4629" h="6659774">
                <a:moveTo>
                  <a:pt x="720" y="5119"/>
                </a:moveTo>
                <a:lnTo>
                  <a:pt x="5731178" y="0"/>
                </a:lnTo>
                <a:lnTo>
                  <a:pt x="6194629" y="440195"/>
                </a:lnTo>
                <a:cubicBezTo>
                  <a:pt x="6193114" y="2513388"/>
                  <a:pt x="6191598" y="4586581"/>
                  <a:pt x="6190083" y="6659774"/>
                </a:cubicBezTo>
                <a:lnTo>
                  <a:pt x="8230" y="6659774"/>
                </a:lnTo>
                <a:cubicBezTo>
                  <a:pt x="12463" y="4449974"/>
                  <a:pt x="-3513" y="2214919"/>
                  <a:pt x="720" y="511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bIns="640080" anchor="ctr"/>
          <a:lstStyle>
            <a:lvl1pPr marL="0" indent="0" algn="ctr">
              <a:buNone/>
              <a:defRPr sz="16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dirty="0"/>
              <a:t>Click picture icon to add image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11279" y="4615198"/>
            <a:ext cx="3653537" cy="1249154"/>
          </a:xfrm>
          <a:custGeom>
            <a:avLst/>
            <a:gdLst>
              <a:gd name="connsiteX0" fmla="*/ 0 w 7790688"/>
              <a:gd name="connsiteY0" fmla="*/ 1495912 h 1495912"/>
              <a:gd name="connsiteX1" fmla="*/ 449537 w 7790688"/>
              <a:gd name="connsiteY1" fmla="*/ 0 h 1495912"/>
              <a:gd name="connsiteX2" fmla="*/ 7790688 w 7790688"/>
              <a:gd name="connsiteY2" fmla="*/ 0 h 1495912"/>
              <a:gd name="connsiteX3" fmla="*/ 7341151 w 7790688"/>
              <a:gd name="connsiteY3" fmla="*/ 1495912 h 1495912"/>
              <a:gd name="connsiteX4" fmla="*/ 0 w 7790688"/>
              <a:gd name="connsiteY4" fmla="*/ 1495912 h 1495912"/>
              <a:gd name="connsiteX0" fmla="*/ 0 w 7790688"/>
              <a:gd name="connsiteY0" fmla="*/ 1495912 h 1495912"/>
              <a:gd name="connsiteX1" fmla="*/ 4818337 w 7790688"/>
              <a:gd name="connsiteY1" fmla="*/ 25400 h 1495912"/>
              <a:gd name="connsiteX2" fmla="*/ 7790688 w 7790688"/>
              <a:gd name="connsiteY2" fmla="*/ 0 h 1495912"/>
              <a:gd name="connsiteX3" fmla="*/ 7341151 w 7790688"/>
              <a:gd name="connsiteY3" fmla="*/ 1495912 h 1495912"/>
              <a:gd name="connsiteX4" fmla="*/ 0 w 7790688"/>
              <a:gd name="connsiteY4" fmla="*/ 1495912 h 1495912"/>
              <a:gd name="connsiteX0" fmla="*/ 0 w 2990088"/>
              <a:gd name="connsiteY0" fmla="*/ 1521312 h 1521312"/>
              <a:gd name="connsiteX1" fmla="*/ 17737 w 2990088"/>
              <a:gd name="connsiteY1" fmla="*/ 25400 h 1521312"/>
              <a:gd name="connsiteX2" fmla="*/ 2990088 w 2990088"/>
              <a:gd name="connsiteY2" fmla="*/ 0 h 1521312"/>
              <a:gd name="connsiteX3" fmla="*/ 2540551 w 2990088"/>
              <a:gd name="connsiteY3" fmla="*/ 1495912 h 1521312"/>
              <a:gd name="connsiteX4" fmla="*/ 0 w 2990088"/>
              <a:gd name="connsiteY4" fmla="*/ 1521312 h 1521312"/>
              <a:gd name="connsiteX0" fmla="*/ 0 w 2990088"/>
              <a:gd name="connsiteY0" fmla="*/ 1521312 h 1521312"/>
              <a:gd name="connsiteX1" fmla="*/ 93937 w 2990088"/>
              <a:gd name="connsiteY1" fmla="*/ 25400 h 1521312"/>
              <a:gd name="connsiteX2" fmla="*/ 2990088 w 2990088"/>
              <a:gd name="connsiteY2" fmla="*/ 0 h 1521312"/>
              <a:gd name="connsiteX3" fmla="*/ 2540551 w 2990088"/>
              <a:gd name="connsiteY3" fmla="*/ 1495912 h 1521312"/>
              <a:gd name="connsiteX4" fmla="*/ 0 w 2990088"/>
              <a:gd name="connsiteY4" fmla="*/ 1521312 h 1521312"/>
              <a:gd name="connsiteX0" fmla="*/ 7663 w 2896151"/>
              <a:gd name="connsiteY0" fmla="*/ 1521312 h 1521312"/>
              <a:gd name="connsiteX1" fmla="*/ 0 w 2896151"/>
              <a:gd name="connsiteY1" fmla="*/ 25400 h 1521312"/>
              <a:gd name="connsiteX2" fmla="*/ 2896151 w 2896151"/>
              <a:gd name="connsiteY2" fmla="*/ 0 h 1521312"/>
              <a:gd name="connsiteX3" fmla="*/ 2446614 w 2896151"/>
              <a:gd name="connsiteY3" fmla="*/ 1495912 h 1521312"/>
              <a:gd name="connsiteX4" fmla="*/ 7663 w 2896151"/>
              <a:gd name="connsiteY4" fmla="*/ 1521312 h 1521312"/>
              <a:gd name="connsiteX0" fmla="*/ 743 w 2889231"/>
              <a:gd name="connsiteY0" fmla="*/ 1521312 h 1521312"/>
              <a:gd name="connsiteX1" fmla="*/ 700 w 2889231"/>
              <a:gd name="connsiteY1" fmla="*/ 2540 h 1521312"/>
              <a:gd name="connsiteX2" fmla="*/ 2889231 w 2889231"/>
              <a:gd name="connsiteY2" fmla="*/ 0 h 1521312"/>
              <a:gd name="connsiteX3" fmla="*/ 2439694 w 2889231"/>
              <a:gd name="connsiteY3" fmla="*/ 1495912 h 1521312"/>
              <a:gd name="connsiteX4" fmla="*/ 743 w 2889231"/>
              <a:gd name="connsiteY4" fmla="*/ 1521312 h 1521312"/>
              <a:gd name="connsiteX0" fmla="*/ 15283 w 2888531"/>
              <a:gd name="connsiteY0" fmla="*/ 1483212 h 1495912"/>
              <a:gd name="connsiteX1" fmla="*/ 0 w 2888531"/>
              <a:gd name="connsiteY1" fmla="*/ 2540 h 1495912"/>
              <a:gd name="connsiteX2" fmla="*/ 2888531 w 2888531"/>
              <a:gd name="connsiteY2" fmla="*/ 0 h 1495912"/>
              <a:gd name="connsiteX3" fmla="*/ 2438994 w 2888531"/>
              <a:gd name="connsiteY3" fmla="*/ 1495912 h 1495912"/>
              <a:gd name="connsiteX4" fmla="*/ 15283 w 2888531"/>
              <a:gd name="connsiteY4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888531 w 2888531"/>
              <a:gd name="connsiteY2" fmla="*/ 0 h 1495912"/>
              <a:gd name="connsiteX3" fmla="*/ 2438994 w 2888531"/>
              <a:gd name="connsiteY3" fmla="*/ 1495912 h 1495912"/>
              <a:gd name="connsiteX4" fmla="*/ 15283 w 2888531"/>
              <a:gd name="connsiteY4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598312 w 2888531"/>
              <a:gd name="connsiteY2" fmla="*/ 360 h 1495912"/>
              <a:gd name="connsiteX3" fmla="*/ 2888531 w 2888531"/>
              <a:gd name="connsiteY3" fmla="*/ 0 h 1495912"/>
              <a:gd name="connsiteX4" fmla="*/ 2438994 w 2888531"/>
              <a:gd name="connsiteY4" fmla="*/ 1495912 h 1495912"/>
              <a:gd name="connsiteX5" fmla="*/ 15283 w 2888531"/>
              <a:gd name="connsiteY5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588787 w 2888531"/>
              <a:gd name="connsiteY2" fmla="*/ 128948 h 1495912"/>
              <a:gd name="connsiteX3" fmla="*/ 2888531 w 2888531"/>
              <a:gd name="connsiteY3" fmla="*/ 0 h 1495912"/>
              <a:gd name="connsiteX4" fmla="*/ 2438994 w 2888531"/>
              <a:gd name="connsiteY4" fmla="*/ 1495912 h 1495912"/>
              <a:gd name="connsiteX5" fmla="*/ 15283 w 2888531"/>
              <a:gd name="connsiteY5" fmla="*/ 1483212 h 1495912"/>
              <a:gd name="connsiteX0" fmla="*/ 15283 w 2802806"/>
              <a:gd name="connsiteY0" fmla="*/ 1366372 h 1379072"/>
              <a:gd name="connsiteX1" fmla="*/ 0 w 2802806"/>
              <a:gd name="connsiteY1" fmla="*/ 0 h 1379072"/>
              <a:gd name="connsiteX2" fmla="*/ 2588787 w 2802806"/>
              <a:gd name="connsiteY2" fmla="*/ 12108 h 1379072"/>
              <a:gd name="connsiteX3" fmla="*/ 2802806 w 2802806"/>
              <a:gd name="connsiteY3" fmla="*/ 97473 h 1379072"/>
              <a:gd name="connsiteX4" fmla="*/ 2438994 w 2802806"/>
              <a:gd name="connsiteY4" fmla="*/ 1379072 h 1379072"/>
              <a:gd name="connsiteX5" fmla="*/ 15283 w 2802806"/>
              <a:gd name="connsiteY5" fmla="*/ 1366372 h 1379072"/>
              <a:gd name="connsiteX0" fmla="*/ 243 w 2816341"/>
              <a:gd name="connsiteY0" fmla="*/ 1356847 h 1379072"/>
              <a:gd name="connsiteX1" fmla="*/ 13535 w 2816341"/>
              <a:gd name="connsiteY1" fmla="*/ 0 h 1379072"/>
              <a:gd name="connsiteX2" fmla="*/ 2602322 w 2816341"/>
              <a:gd name="connsiteY2" fmla="*/ 12108 h 1379072"/>
              <a:gd name="connsiteX3" fmla="*/ 2816341 w 2816341"/>
              <a:gd name="connsiteY3" fmla="*/ 97473 h 1379072"/>
              <a:gd name="connsiteX4" fmla="*/ 2452529 w 2816341"/>
              <a:gd name="connsiteY4" fmla="*/ 1379072 h 1379072"/>
              <a:gd name="connsiteX5" fmla="*/ 243 w 2816341"/>
              <a:gd name="connsiteY5" fmla="*/ 1356847 h 1379072"/>
              <a:gd name="connsiteX0" fmla="*/ 243 w 2816341"/>
              <a:gd name="connsiteY0" fmla="*/ 1356847 h 1360022"/>
              <a:gd name="connsiteX1" fmla="*/ 13535 w 2816341"/>
              <a:gd name="connsiteY1" fmla="*/ 0 h 1360022"/>
              <a:gd name="connsiteX2" fmla="*/ 2602322 w 2816341"/>
              <a:gd name="connsiteY2" fmla="*/ 12108 h 1360022"/>
              <a:gd name="connsiteX3" fmla="*/ 2816341 w 2816341"/>
              <a:gd name="connsiteY3" fmla="*/ 97473 h 1360022"/>
              <a:gd name="connsiteX4" fmla="*/ 2476341 w 2816341"/>
              <a:gd name="connsiteY4" fmla="*/ 1360022 h 1360022"/>
              <a:gd name="connsiteX5" fmla="*/ 243 w 2816341"/>
              <a:gd name="connsiteY5" fmla="*/ 1356847 h 1360022"/>
              <a:gd name="connsiteX0" fmla="*/ 243 w 2816341"/>
              <a:gd name="connsiteY0" fmla="*/ 1356847 h 1369547"/>
              <a:gd name="connsiteX1" fmla="*/ 13535 w 2816341"/>
              <a:gd name="connsiteY1" fmla="*/ 0 h 1369547"/>
              <a:gd name="connsiteX2" fmla="*/ 2602322 w 2816341"/>
              <a:gd name="connsiteY2" fmla="*/ 12108 h 1369547"/>
              <a:gd name="connsiteX3" fmla="*/ 2816341 w 2816341"/>
              <a:gd name="connsiteY3" fmla="*/ 97473 h 1369547"/>
              <a:gd name="connsiteX4" fmla="*/ 2457291 w 2816341"/>
              <a:gd name="connsiteY4" fmla="*/ 1369547 h 1369547"/>
              <a:gd name="connsiteX5" fmla="*/ 243 w 2816341"/>
              <a:gd name="connsiteY5" fmla="*/ 1356847 h 1369547"/>
              <a:gd name="connsiteX0" fmla="*/ 243 w 2816341"/>
              <a:gd name="connsiteY0" fmla="*/ 1356847 h 1356847"/>
              <a:gd name="connsiteX1" fmla="*/ 13535 w 2816341"/>
              <a:gd name="connsiteY1" fmla="*/ 0 h 1356847"/>
              <a:gd name="connsiteX2" fmla="*/ 2602322 w 2816341"/>
              <a:gd name="connsiteY2" fmla="*/ 12108 h 1356847"/>
              <a:gd name="connsiteX3" fmla="*/ 2816341 w 2816341"/>
              <a:gd name="connsiteY3" fmla="*/ 97473 h 1356847"/>
              <a:gd name="connsiteX4" fmla="*/ 2481103 w 2816341"/>
              <a:gd name="connsiteY4" fmla="*/ 1245722 h 1356847"/>
              <a:gd name="connsiteX5" fmla="*/ 243 w 2816341"/>
              <a:gd name="connsiteY5" fmla="*/ 1356847 h 1356847"/>
              <a:gd name="connsiteX0" fmla="*/ 321 w 2811656"/>
              <a:gd name="connsiteY0" fmla="*/ 1252072 h 1252072"/>
              <a:gd name="connsiteX1" fmla="*/ 8850 w 2811656"/>
              <a:gd name="connsiteY1" fmla="*/ 0 h 1252072"/>
              <a:gd name="connsiteX2" fmla="*/ 2597637 w 2811656"/>
              <a:gd name="connsiteY2" fmla="*/ 12108 h 1252072"/>
              <a:gd name="connsiteX3" fmla="*/ 2811656 w 2811656"/>
              <a:gd name="connsiteY3" fmla="*/ 97473 h 1252072"/>
              <a:gd name="connsiteX4" fmla="*/ 2476418 w 2811656"/>
              <a:gd name="connsiteY4" fmla="*/ 1245722 h 1252072"/>
              <a:gd name="connsiteX5" fmla="*/ 321 w 28116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675256 w 3675256"/>
              <a:gd name="connsiteY3" fmla="*/ 260033 h 1252072"/>
              <a:gd name="connsiteX4" fmla="*/ 2476418 w 3675256"/>
              <a:gd name="connsiteY4" fmla="*/ 1245722 h 1252072"/>
              <a:gd name="connsiteX5" fmla="*/ 321 w 36752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675256 w 3675256"/>
              <a:gd name="connsiteY3" fmla="*/ 260033 h 1252072"/>
              <a:gd name="connsiteX4" fmla="*/ 3014898 w 3675256"/>
              <a:gd name="connsiteY4" fmla="*/ 1250802 h 1252072"/>
              <a:gd name="connsiteX5" fmla="*/ 321 w 36752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074839 w 3675256"/>
              <a:gd name="connsiteY3" fmla="*/ 107040 h 1252072"/>
              <a:gd name="connsiteX4" fmla="*/ 3675256 w 3675256"/>
              <a:gd name="connsiteY4" fmla="*/ 260033 h 1252072"/>
              <a:gd name="connsiteX5" fmla="*/ 3014898 w 3675256"/>
              <a:gd name="connsiteY5" fmla="*/ 1250802 h 1252072"/>
              <a:gd name="connsiteX6" fmla="*/ 321 w 3675256"/>
              <a:gd name="connsiteY6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151039 w 3675256"/>
              <a:gd name="connsiteY3" fmla="*/ 269600 h 1252072"/>
              <a:gd name="connsiteX4" fmla="*/ 3675256 w 3675256"/>
              <a:gd name="connsiteY4" fmla="*/ 260033 h 1252072"/>
              <a:gd name="connsiteX5" fmla="*/ 3014898 w 3675256"/>
              <a:gd name="connsiteY5" fmla="*/ 1250802 h 1252072"/>
              <a:gd name="connsiteX6" fmla="*/ 321 w 3675256"/>
              <a:gd name="connsiteY6" fmla="*/ 1252072 h 1252072"/>
              <a:gd name="connsiteX0" fmla="*/ 459 w 3675394"/>
              <a:gd name="connsiteY0" fmla="*/ 1247477 h 1247477"/>
              <a:gd name="connsiteX1" fmla="*/ 4393 w 3675394"/>
              <a:gd name="connsiteY1" fmla="*/ 0 h 1247477"/>
              <a:gd name="connsiteX2" fmla="*/ 2597775 w 3675394"/>
              <a:gd name="connsiteY2" fmla="*/ 7513 h 1247477"/>
              <a:gd name="connsiteX3" fmla="*/ 3151177 w 3675394"/>
              <a:gd name="connsiteY3" fmla="*/ 265005 h 1247477"/>
              <a:gd name="connsiteX4" fmla="*/ 3675394 w 3675394"/>
              <a:gd name="connsiteY4" fmla="*/ 255438 h 1247477"/>
              <a:gd name="connsiteX5" fmla="*/ 3015036 w 3675394"/>
              <a:gd name="connsiteY5" fmla="*/ 1246207 h 1247477"/>
              <a:gd name="connsiteX6" fmla="*/ 459 w 3675394"/>
              <a:gd name="connsiteY6" fmla="*/ 1247477 h 1247477"/>
              <a:gd name="connsiteX0" fmla="*/ 0 w 3674935"/>
              <a:gd name="connsiteY0" fmla="*/ 1247477 h 1247477"/>
              <a:gd name="connsiteX1" fmla="*/ 3934 w 3674935"/>
              <a:gd name="connsiteY1" fmla="*/ 0 h 1247477"/>
              <a:gd name="connsiteX2" fmla="*/ 2597316 w 3674935"/>
              <a:gd name="connsiteY2" fmla="*/ 7513 h 1247477"/>
              <a:gd name="connsiteX3" fmla="*/ 3150718 w 3674935"/>
              <a:gd name="connsiteY3" fmla="*/ 265005 h 1247477"/>
              <a:gd name="connsiteX4" fmla="*/ 3674935 w 3674935"/>
              <a:gd name="connsiteY4" fmla="*/ 255438 h 1247477"/>
              <a:gd name="connsiteX5" fmla="*/ 3014577 w 3674935"/>
              <a:gd name="connsiteY5" fmla="*/ 1246207 h 1247477"/>
              <a:gd name="connsiteX6" fmla="*/ 0 w 3674935"/>
              <a:gd name="connsiteY6" fmla="*/ 1247477 h 1247477"/>
              <a:gd name="connsiteX0" fmla="*/ 0 w 3674935"/>
              <a:gd name="connsiteY0" fmla="*/ 1249154 h 1249154"/>
              <a:gd name="connsiteX1" fmla="*/ 3934 w 3674935"/>
              <a:gd name="connsiteY1" fmla="*/ 1677 h 1249154"/>
              <a:gd name="connsiteX2" fmla="*/ 2601911 w 3674935"/>
              <a:gd name="connsiteY2" fmla="*/ 0 h 1249154"/>
              <a:gd name="connsiteX3" fmla="*/ 3150718 w 3674935"/>
              <a:gd name="connsiteY3" fmla="*/ 266682 h 1249154"/>
              <a:gd name="connsiteX4" fmla="*/ 3674935 w 3674935"/>
              <a:gd name="connsiteY4" fmla="*/ 257115 h 1249154"/>
              <a:gd name="connsiteX5" fmla="*/ 3014577 w 3674935"/>
              <a:gd name="connsiteY5" fmla="*/ 1247884 h 1249154"/>
              <a:gd name="connsiteX6" fmla="*/ 0 w 3674935"/>
              <a:gd name="connsiteY6" fmla="*/ 1249154 h 1249154"/>
              <a:gd name="connsiteX0" fmla="*/ 0 w 3661150"/>
              <a:gd name="connsiteY0" fmla="*/ 1249154 h 1249154"/>
              <a:gd name="connsiteX1" fmla="*/ 3934 w 3661150"/>
              <a:gd name="connsiteY1" fmla="*/ 1677 h 1249154"/>
              <a:gd name="connsiteX2" fmla="*/ 2601911 w 3661150"/>
              <a:gd name="connsiteY2" fmla="*/ 0 h 1249154"/>
              <a:gd name="connsiteX3" fmla="*/ 3150718 w 3661150"/>
              <a:gd name="connsiteY3" fmla="*/ 266682 h 1249154"/>
              <a:gd name="connsiteX4" fmla="*/ 3661150 w 3661150"/>
              <a:gd name="connsiteY4" fmla="*/ 257115 h 1249154"/>
              <a:gd name="connsiteX5" fmla="*/ 3014577 w 3661150"/>
              <a:gd name="connsiteY5" fmla="*/ 1247884 h 1249154"/>
              <a:gd name="connsiteX6" fmla="*/ 0 w 3661150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75495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75495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69460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3537"/>
              <a:gd name="connsiteY0" fmla="*/ 1249154 h 1249154"/>
              <a:gd name="connsiteX1" fmla="*/ 3934 w 3653537"/>
              <a:gd name="connsiteY1" fmla="*/ 1677 h 1249154"/>
              <a:gd name="connsiteX2" fmla="*/ 2601911 w 3653537"/>
              <a:gd name="connsiteY2" fmla="*/ 0 h 1249154"/>
              <a:gd name="connsiteX3" fmla="*/ 3150718 w 3653537"/>
              <a:gd name="connsiteY3" fmla="*/ 266682 h 1249154"/>
              <a:gd name="connsiteX4" fmla="*/ 3653537 w 3653537"/>
              <a:gd name="connsiteY4" fmla="*/ 269460 h 1249154"/>
              <a:gd name="connsiteX5" fmla="*/ 3014577 w 3653537"/>
              <a:gd name="connsiteY5" fmla="*/ 1247884 h 1249154"/>
              <a:gd name="connsiteX6" fmla="*/ 0 w 3653537"/>
              <a:gd name="connsiteY6" fmla="*/ 1249154 h 1249154"/>
              <a:gd name="connsiteX0" fmla="*/ 0 w 3653537"/>
              <a:gd name="connsiteY0" fmla="*/ 1249154 h 1249154"/>
              <a:gd name="connsiteX1" fmla="*/ 3934 w 3653537"/>
              <a:gd name="connsiteY1" fmla="*/ 1677 h 1249154"/>
              <a:gd name="connsiteX2" fmla="*/ 2601911 w 3653537"/>
              <a:gd name="connsiteY2" fmla="*/ 0 h 1249154"/>
              <a:gd name="connsiteX3" fmla="*/ 3150718 w 3653537"/>
              <a:gd name="connsiteY3" fmla="*/ 266682 h 1249154"/>
              <a:gd name="connsiteX4" fmla="*/ 3653537 w 3653537"/>
              <a:gd name="connsiteY4" fmla="*/ 269460 h 1249154"/>
              <a:gd name="connsiteX5" fmla="*/ 3020612 w 3653537"/>
              <a:gd name="connsiteY5" fmla="*/ 1244866 h 1249154"/>
              <a:gd name="connsiteX6" fmla="*/ 0 w 3653537"/>
              <a:gd name="connsiteY6" fmla="*/ 1249154 h 124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3537" h="1249154">
                <a:moveTo>
                  <a:pt x="0" y="1249154"/>
                </a:moveTo>
                <a:cubicBezTo>
                  <a:pt x="1311" y="833328"/>
                  <a:pt x="2623" y="417503"/>
                  <a:pt x="3934" y="1677"/>
                </a:cubicBezTo>
                <a:lnTo>
                  <a:pt x="2601911" y="0"/>
                </a:lnTo>
                <a:lnTo>
                  <a:pt x="3150718" y="266682"/>
                </a:lnTo>
                <a:lnTo>
                  <a:pt x="3653537" y="269460"/>
                </a:lnTo>
                <a:lnTo>
                  <a:pt x="3020612" y="1244866"/>
                </a:lnTo>
                <a:lnTo>
                  <a:pt x="0" y="124915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85000"/>
                </a:schemeClr>
              </a:gs>
              <a:gs pos="100000">
                <a:schemeClr val="bg2">
                  <a:alpha val="85000"/>
                </a:schemeClr>
              </a:gs>
            </a:gsLst>
            <a:lin ang="5400000" scaled="0"/>
          </a:gradFill>
          <a:ln w="19050">
            <a:noFill/>
          </a:ln>
        </p:spPr>
        <p:txBody>
          <a:bodyPr vert="horz" lIns="454941" tIns="37851" rIns="75702" bIns="72790" rtlCol="0" anchor="ctr" anchorCtr="0">
            <a:noAutofit/>
          </a:bodyPr>
          <a:lstStyle>
            <a:lvl1pPr marL="342900" indent="-342900">
              <a:buFontTx/>
              <a:buNone/>
              <a:defRPr lang="en-US" sz="1094" dirty="0">
                <a:solidFill>
                  <a:srgbClr val="424949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B1ED78A0-A56B-4703-A84F-DDB45C4928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12466" y="4882452"/>
            <a:ext cx="5344068" cy="1070462"/>
          </a:xfrm>
          <a:custGeom>
            <a:avLst/>
            <a:gdLst>
              <a:gd name="connsiteX0" fmla="*/ 0 w 2926080"/>
              <a:gd name="connsiteY0" fmla="*/ 1495912 h 1495912"/>
              <a:gd name="connsiteX1" fmla="*/ 449537 w 2926080"/>
              <a:gd name="connsiteY1" fmla="*/ 0 h 1495912"/>
              <a:gd name="connsiteX2" fmla="*/ 2926080 w 2926080"/>
              <a:gd name="connsiteY2" fmla="*/ 0 h 1495912"/>
              <a:gd name="connsiteX3" fmla="*/ 2476543 w 2926080"/>
              <a:gd name="connsiteY3" fmla="*/ 1495912 h 1495912"/>
              <a:gd name="connsiteX4" fmla="*/ 0 w 2926080"/>
              <a:gd name="connsiteY4" fmla="*/ 1495912 h 1495912"/>
              <a:gd name="connsiteX0" fmla="*/ 0 w 2926080"/>
              <a:gd name="connsiteY0" fmla="*/ 1495912 h 1495912"/>
              <a:gd name="connsiteX1" fmla="*/ 449537 w 2926080"/>
              <a:gd name="connsiteY1" fmla="*/ 0 h 1495912"/>
              <a:gd name="connsiteX2" fmla="*/ 2926080 w 2926080"/>
              <a:gd name="connsiteY2" fmla="*/ 0 h 1495912"/>
              <a:gd name="connsiteX3" fmla="*/ 2918503 w 2926080"/>
              <a:gd name="connsiteY3" fmla="*/ 1038712 h 1495912"/>
              <a:gd name="connsiteX4" fmla="*/ 0 w 2926080"/>
              <a:gd name="connsiteY4" fmla="*/ 1495912 h 1495912"/>
              <a:gd name="connsiteX0" fmla="*/ 0 w 2606040"/>
              <a:gd name="connsiteY0" fmla="*/ 1114912 h 1114912"/>
              <a:gd name="connsiteX1" fmla="*/ 129497 w 2606040"/>
              <a:gd name="connsiteY1" fmla="*/ 0 h 1114912"/>
              <a:gd name="connsiteX2" fmla="*/ 2606040 w 2606040"/>
              <a:gd name="connsiteY2" fmla="*/ 0 h 1114912"/>
              <a:gd name="connsiteX3" fmla="*/ 2598463 w 2606040"/>
              <a:gd name="connsiteY3" fmla="*/ 1038712 h 1114912"/>
              <a:gd name="connsiteX4" fmla="*/ 0 w 2606040"/>
              <a:gd name="connsiteY4" fmla="*/ 1114912 h 1114912"/>
              <a:gd name="connsiteX0" fmla="*/ 0 w 2606040"/>
              <a:gd name="connsiteY0" fmla="*/ 1114912 h 1114912"/>
              <a:gd name="connsiteX1" fmla="*/ 921977 w 2606040"/>
              <a:gd name="connsiteY1" fmla="*/ 0 h 1114912"/>
              <a:gd name="connsiteX2" fmla="*/ 2606040 w 2606040"/>
              <a:gd name="connsiteY2" fmla="*/ 0 h 1114912"/>
              <a:gd name="connsiteX3" fmla="*/ 2598463 w 2606040"/>
              <a:gd name="connsiteY3" fmla="*/ 1038712 h 1114912"/>
              <a:gd name="connsiteX4" fmla="*/ 0 w 2606040"/>
              <a:gd name="connsiteY4" fmla="*/ 1114912 h 1114912"/>
              <a:gd name="connsiteX0" fmla="*/ 0 w 2606040"/>
              <a:gd name="connsiteY0" fmla="*/ 1114912 h 1114912"/>
              <a:gd name="connsiteX1" fmla="*/ 441220 w 2606040"/>
              <a:gd name="connsiteY1" fmla="*/ 596328 h 1114912"/>
              <a:gd name="connsiteX2" fmla="*/ 921977 w 2606040"/>
              <a:gd name="connsiteY2" fmla="*/ 0 h 1114912"/>
              <a:gd name="connsiteX3" fmla="*/ 2606040 w 2606040"/>
              <a:gd name="connsiteY3" fmla="*/ 0 h 1114912"/>
              <a:gd name="connsiteX4" fmla="*/ 2598463 w 2606040"/>
              <a:gd name="connsiteY4" fmla="*/ 1038712 h 1114912"/>
              <a:gd name="connsiteX5" fmla="*/ 0 w 2606040"/>
              <a:gd name="connsiteY5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921977 w 2606040"/>
              <a:gd name="connsiteY2" fmla="*/ 0 h 1114912"/>
              <a:gd name="connsiteX3" fmla="*/ 2606040 w 2606040"/>
              <a:gd name="connsiteY3" fmla="*/ 0 h 1114912"/>
              <a:gd name="connsiteX4" fmla="*/ 2598463 w 2606040"/>
              <a:gd name="connsiteY4" fmla="*/ 1038712 h 1114912"/>
              <a:gd name="connsiteX5" fmla="*/ 0 w 2606040"/>
              <a:gd name="connsiteY5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174520 w 2606040"/>
              <a:gd name="connsiteY2" fmla="*/ 1015428 h 1114912"/>
              <a:gd name="connsiteX3" fmla="*/ 921977 w 2606040"/>
              <a:gd name="connsiteY3" fmla="*/ 0 h 1114912"/>
              <a:gd name="connsiteX4" fmla="*/ 2606040 w 2606040"/>
              <a:gd name="connsiteY4" fmla="*/ 0 h 1114912"/>
              <a:gd name="connsiteX5" fmla="*/ 2598463 w 2606040"/>
              <a:gd name="connsiteY5" fmla="*/ 1038712 h 1114912"/>
              <a:gd name="connsiteX6" fmla="*/ 0 w 2606040"/>
              <a:gd name="connsiteY6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428520 w 2606040"/>
              <a:gd name="connsiteY2" fmla="*/ 744495 h 1114912"/>
              <a:gd name="connsiteX3" fmla="*/ 921977 w 2606040"/>
              <a:gd name="connsiteY3" fmla="*/ 0 h 1114912"/>
              <a:gd name="connsiteX4" fmla="*/ 2606040 w 2606040"/>
              <a:gd name="connsiteY4" fmla="*/ 0 h 1114912"/>
              <a:gd name="connsiteX5" fmla="*/ 2598463 w 2606040"/>
              <a:gd name="connsiteY5" fmla="*/ 1038712 h 1114912"/>
              <a:gd name="connsiteX6" fmla="*/ 0 w 2606040"/>
              <a:gd name="connsiteY6" fmla="*/ 1114912 h 1114912"/>
              <a:gd name="connsiteX0" fmla="*/ 0 w 2606040"/>
              <a:gd name="connsiteY0" fmla="*/ 1114912 h 1114912"/>
              <a:gd name="connsiteX1" fmla="*/ 160973 w 2606040"/>
              <a:gd name="connsiteY1" fmla="*/ 1018815 h 1114912"/>
              <a:gd name="connsiteX2" fmla="*/ 357400 w 2606040"/>
              <a:gd name="connsiteY2" fmla="*/ 916368 h 1114912"/>
              <a:gd name="connsiteX3" fmla="*/ 428520 w 2606040"/>
              <a:gd name="connsiteY3" fmla="*/ 744495 h 1114912"/>
              <a:gd name="connsiteX4" fmla="*/ 921977 w 2606040"/>
              <a:gd name="connsiteY4" fmla="*/ 0 h 1114912"/>
              <a:gd name="connsiteX5" fmla="*/ 2606040 w 2606040"/>
              <a:gd name="connsiteY5" fmla="*/ 0 h 1114912"/>
              <a:gd name="connsiteX6" fmla="*/ 2598463 w 2606040"/>
              <a:gd name="connsiteY6" fmla="*/ 1038712 h 1114912"/>
              <a:gd name="connsiteX7" fmla="*/ 0 w 2606040"/>
              <a:gd name="connsiteY7" fmla="*/ 1114912 h 1114912"/>
              <a:gd name="connsiteX0" fmla="*/ 0 w 5342890"/>
              <a:gd name="connsiteY0" fmla="*/ 1070462 h 1070462"/>
              <a:gd name="connsiteX1" fmla="*/ 2897823 w 5342890"/>
              <a:gd name="connsiteY1" fmla="*/ 1018815 h 1070462"/>
              <a:gd name="connsiteX2" fmla="*/ 3094250 w 5342890"/>
              <a:gd name="connsiteY2" fmla="*/ 916368 h 1070462"/>
              <a:gd name="connsiteX3" fmla="*/ 3165370 w 5342890"/>
              <a:gd name="connsiteY3" fmla="*/ 744495 h 1070462"/>
              <a:gd name="connsiteX4" fmla="*/ 3658827 w 5342890"/>
              <a:gd name="connsiteY4" fmla="*/ 0 h 1070462"/>
              <a:gd name="connsiteX5" fmla="*/ 5342890 w 5342890"/>
              <a:gd name="connsiteY5" fmla="*/ 0 h 1070462"/>
              <a:gd name="connsiteX6" fmla="*/ 5335313 w 5342890"/>
              <a:gd name="connsiteY6" fmla="*/ 1038712 h 1070462"/>
              <a:gd name="connsiteX7" fmla="*/ 0 w 5342890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98377 w 5347017"/>
              <a:gd name="connsiteY2" fmla="*/ 916368 h 1070462"/>
              <a:gd name="connsiteX3" fmla="*/ 3169497 w 5347017"/>
              <a:gd name="connsiteY3" fmla="*/ 744495 h 1070462"/>
              <a:gd name="connsiteX4" fmla="*/ 3662954 w 5347017"/>
              <a:gd name="connsiteY4" fmla="*/ 0 h 1070462"/>
              <a:gd name="connsiteX5" fmla="*/ 5347017 w 5347017"/>
              <a:gd name="connsiteY5" fmla="*/ 0 h 1070462"/>
              <a:gd name="connsiteX6" fmla="*/ 5339440 w 5347017"/>
              <a:gd name="connsiteY6" fmla="*/ 1038712 h 1070462"/>
              <a:gd name="connsiteX7" fmla="*/ 4127 w 5347017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41227 w 5347017"/>
              <a:gd name="connsiteY2" fmla="*/ 973518 h 1070462"/>
              <a:gd name="connsiteX3" fmla="*/ 3169497 w 5347017"/>
              <a:gd name="connsiteY3" fmla="*/ 744495 h 1070462"/>
              <a:gd name="connsiteX4" fmla="*/ 3662954 w 5347017"/>
              <a:gd name="connsiteY4" fmla="*/ 0 h 1070462"/>
              <a:gd name="connsiteX5" fmla="*/ 5347017 w 5347017"/>
              <a:gd name="connsiteY5" fmla="*/ 0 h 1070462"/>
              <a:gd name="connsiteX6" fmla="*/ 5339440 w 5347017"/>
              <a:gd name="connsiteY6" fmla="*/ 1038712 h 1070462"/>
              <a:gd name="connsiteX7" fmla="*/ 4127 w 5347017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41227 w 5347017"/>
              <a:gd name="connsiteY2" fmla="*/ 973518 h 1070462"/>
              <a:gd name="connsiteX3" fmla="*/ 3662954 w 5347017"/>
              <a:gd name="connsiteY3" fmla="*/ 0 h 1070462"/>
              <a:gd name="connsiteX4" fmla="*/ 5347017 w 5347017"/>
              <a:gd name="connsiteY4" fmla="*/ 0 h 1070462"/>
              <a:gd name="connsiteX5" fmla="*/ 5339440 w 5347017"/>
              <a:gd name="connsiteY5" fmla="*/ 1038712 h 1070462"/>
              <a:gd name="connsiteX6" fmla="*/ 4127 w 5347017"/>
              <a:gd name="connsiteY6" fmla="*/ 1070462 h 1070462"/>
              <a:gd name="connsiteX0" fmla="*/ 4127 w 5358753"/>
              <a:gd name="connsiteY0" fmla="*/ 1070462 h 1070462"/>
              <a:gd name="connsiteX1" fmla="*/ 0 w 5358753"/>
              <a:gd name="connsiteY1" fmla="*/ 987065 h 1070462"/>
              <a:gd name="connsiteX2" fmla="*/ 3041227 w 5358753"/>
              <a:gd name="connsiteY2" fmla="*/ 973518 h 1070462"/>
              <a:gd name="connsiteX3" fmla="*/ 3662954 w 5358753"/>
              <a:gd name="connsiteY3" fmla="*/ 0 h 1070462"/>
              <a:gd name="connsiteX4" fmla="*/ 5347017 w 5358753"/>
              <a:gd name="connsiteY4" fmla="*/ 0 h 1070462"/>
              <a:gd name="connsiteX5" fmla="*/ 5358490 w 5358753"/>
              <a:gd name="connsiteY5" fmla="*/ 1064112 h 1070462"/>
              <a:gd name="connsiteX6" fmla="*/ 4127 w 5358753"/>
              <a:gd name="connsiteY6" fmla="*/ 1070462 h 1070462"/>
              <a:gd name="connsiteX0" fmla="*/ 0 w 5354626"/>
              <a:gd name="connsiteY0" fmla="*/ 1070462 h 1070462"/>
              <a:gd name="connsiteX1" fmla="*/ 4926 w 5354626"/>
              <a:gd name="connsiteY1" fmla="*/ 987065 h 1070462"/>
              <a:gd name="connsiteX2" fmla="*/ 3037100 w 5354626"/>
              <a:gd name="connsiteY2" fmla="*/ 973518 h 1070462"/>
              <a:gd name="connsiteX3" fmla="*/ 3658827 w 5354626"/>
              <a:gd name="connsiteY3" fmla="*/ 0 h 1070462"/>
              <a:gd name="connsiteX4" fmla="*/ 5342890 w 5354626"/>
              <a:gd name="connsiteY4" fmla="*/ 0 h 1070462"/>
              <a:gd name="connsiteX5" fmla="*/ 5354363 w 5354626"/>
              <a:gd name="connsiteY5" fmla="*/ 1064112 h 1070462"/>
              <a:gd name="connsiteX6" fmla="*/ 0 w 5354626"/>
              <a:gd name="connsiteY6" fmla="*/ 1070462 h 1070462"/>
              <a:gd name="connsiteX0" fmla="*/ 1109 w 5349700"/>
              <a:gd name="connsiteY0" fmla="*/ 1070462 h 1070462"/>
              <a:gd name="connsiteX1" fmla="*/ 0 w 5349700"/>
              <a:gd name="connsiteY1" fmla="*/ 987065 h 1070462"/>
              <a:gd name="connsiteX2" fmla="*/ 3032174 w 5349700"/>
              <a:gd name="connsiteY2" fmla="*/ 973518 h 1070462"/>
              <a:gd name="connsiteX3" fmla="*/ 3653901 w 5349700"/>
              <a:gd name="connsiteY3" fmla="*/ 0 h 1070462"/>
              <a:gd name="connsiteX4" fmla="*/ 5337964 w 5349700"/>
              <a:gd name="connsiteY4" fmla="*/ 0 h 1070462"/>
              <a:gd name="connsiteX5" fmla="*/ 5349437 w 5349700"/>
              <a:gd name="connsiteY5" fmla="*/ 1064112 h 1070462"/>
              <a:gd name="connsiteX6" fmla="*/ 1109 w 5349700"/>
              <a:gd name="connsiteY6" fmla="*/ 1070462 h 1070462"/>
              <a:gd name="connsiteX0" fmla="*/ 533933 w 5882524"/>
              <a:gd name="connsiteY0" fmla="*/ 1070462 h 1070474"/>
              <a:gd name="connsiteX1" fmla="*/ 532824 w 5882524"/>
              <a:gd name="connsiteY1" fmla="*/ 987065 h 1070474"/>
              <a:gd name="connsiteX2" fmla="*/ 3564998 w 5882524"/>
              <a:gd name="connsiteY2" fmla="*/ 973518 h 1070474"/>
              <a:gd name="connsiteX3" fmla="*/ 4186725 w 5882524"/>
              <a:gd name="connsiteY3" fmla="*/ 0 h 1070474"/>
              <a:gd name="connsiteX4" fmla="*/ 5870788 w 5882524"/>
              <a:gd name="connsiteY4" fmla="*/ 0 h 1070474"/>
              <a:gd name="connsiteX5" fmla="*/ 5882261 w 5882524"/>
              <a:gd name="connsiteY5" fmla="*/ 1064112 h 1070474"/>
              <a:gd name="connsiteX6" fmla="*/ 533933 w 5882524"/>
              <a:gd name="connsiteY6" fmla="*/ 1070462 h 1070474"/>
              <a:gd name="connsiteX0" fmla="*/ 1109 w 5349700"/>
              <a:gd name="connsiteY0" fmla="*/ 1070462 h 1070462"/>
              <a:gd name="connsiteX1" fmla="*/ 0 w 5349700"/>
              <a:gd name="connsiteY1" fmla="*/ 987065 h 1070462"/>
              <a:gd name="connsiteX2" fmla="*/ 3032174 w 5349700"/>
              <a:gd name="connsiteY2" fmla="*/ 973518 h 1070462"/>
              <a:gd name="connsiteX3" fmla="*/ 3653901 w 5349700"/>
              <a:gd name="connsiteY3" fmla="*/ 0 h 1070462"/>
              <a:gd name="connsiteX4" fmla="*/ 5337964 w 5349700"/>
              <a:gd name="connsiteY4" fmla="*/ 0 h 1070462"/>
              <a:gd name="connsiteX5" fmla="*/ 5349437 w 5349700"/>
              <a:gd name="connsiteY5" fmla="*/ 1064112 h 1070462"/>
              <a:gd name="connsiteX6" fmla="*/ 1109 w 5349700"/>
              <a:gd name="connsiteY6" fmla="*/ 1070462 h 1070462"/>
              <a:gd name="connsiteX0" fmla="*/ 392406 w 5740997"/>
              <a:gd name="connsiteY0" fmla="*/ 1070462 h 1070462"/>
              <a:gd name="connsiteX1" fmla="*/ 403522 w 5740997"/>
              <a:gd name="connsiteY1" fmla="*/ 987065 h 1070462"/>
              <a:gd name="connsiteX2" fmla="*/ 3423471 w 5740997"/>
              <a:gd name="connsiteY2" fmla="*/ 973518 h 1070462"/>
              <a:gd name="connsiteX3" fmla="*/ 4045198 w 5740997"/>
              <a:gd name="connsiteY3" fmla="*/ 0 h 1070462"/>
              <a:gd name="connsiteX4" fmla="*/ 5729261 w 5740997"/>
              <a:gd name="connsiteY4" fmla="*/ 0 h 1070462"/>
              <a:gd name="connsiteX5" fmla="*/ 5740734 w 5740997"/>
              <a:gd name="connsiteY5" fmla="*/ 1064112 h 1070462"/>
              <a:gd name="connsiteX6" fmla="*/ 392406 w 5740997"/>
              <a:gd name="connsiteY6" fmla="*/ 1070462 h 1070462"/>
              <a:gd name="connsiteX0" fmla="*/ 392406 w 5740997"/>
              <a:gd name="connsiteY0" fmla="*/ 1070462 h 1070462"/>
              <a:gd name="connsiteX1" fmla="*/ 403522 w 5740997"/>
              <a:gd name="connsiteY1" fmla="*/ 987065 h 1070462"/>
              <a:gd name="connsiteX2" fmla="*/ 3423471 w 5740997"/>
              <a:gd name="connsiteY2" fmla="*/ 973518 h 1070462"/>
              <a:gd name="connsiteX3" fmla="*/ 4045198 w 5740997"/>
              <a:gd name="connsiteY3" fmla="*/ 0 h 1070462"/>
              <a:gd name="connsiteX4" fmla="*/ 5729261 w 5740997"/>
              <a:gd name="connsiteY4" fmla="*/ 0 h 1070462"/>
              <a:gd name="connsiteX5" fmla="*/ 5740734 w 5740997"/>
              <a:gd name="connsiteY5" fmla="*/ 1064112 h 1070462"/>
              <a:gd name="connsiteX6" fmla="*/ 392406 w 5740997"/>
              <a:gd name="connsiteY6" fmla="*/ 1070462 h 1070462"/>
              <a:gd name="connsiteX0" fmla="*/ 393660 w 5737361"/>
              <a:gd name="connsiteY0" fmla="*/ 1070462 h 1070462"/>
              <a:gd name="connsiteX1" fmla="*/ 399886 w 5737361"/>
              <a:gd name="connsiteY1" fmla="*/ 987065 h 1070462"/>
              <a:gd name="connsiteX2" fmla="*/ 3419835 w 5737361"/>
              <a:gd name="connsiteY2" fmla="*/ 973518 h 1070462"/>
              <a:gd name="connsiteX3" fmla="*/ 4041562 w 5737361"/>
              <a:gd name="connsiteY3" fmla="*/ 0 h 1070462"/>
              <a:gd name="connsiteX4" fmla="*/ 5725625 w 5737361"/>
              <a:gd name="connsiteY4" fmla="*/ 0 h 1070462"/>
              <a:gd name="connsiteX5" fmla="*/ 5737098 w 5737361"/>
              <a:gd name="connsiteY5" fmla="*/ 1064112 h 1070462"/>
              <a:gd name="connsiteX6" fmla="*/ 393660 w 5737361"/>
              <a:gd name="connsiteY6" fmla="*/ 1070462 h 1070462"/>
              <a:gd name="connsiteX0" fmla="*/ 0 w 5343701"/>
              <a:gd name="connsiteY0" fmla="*/ 1070462 h 1070462"/>
              <a:gd name="connsiteX1" fmla="*/ 6226 w 5343701"/>
              <a:gd name="connsiteY1" fmla="*/ 987065 h 1070462"/>
              <a:gd name="connsiteX2" fmla="*/ 3026175 w 5343701"/>
              <a:gd name="connsiteY2" fmla="*/ 973518 h 1070462"/>
              <a:gd name="connsiteX3" fmla="*/ 3647902 w 5343701"/>
              <a:gd name="connsiteY3" fmla="*/ 0 h 1070462"/>
              <a:gd name="connsiteX4" fmla="*/ 5331965 w 5343701"/>
              <a:gd name="connsiteY4" fmla="*/ 0 h 1070462"/>
              <a:gd name="connsiteX5" fmla="*/ 5343438 w 5343701"/>
              <a:gd name="connsiteY5" fmla="*/ 1064112 h 1070462"/>
              <a:gd name="connsiteX6" fmla="*/ 0 w 5343701"/>
              <a:gd name="connsiteY6" fmla="*/ 1070462 h 1070462"/>
              <a:gd name="connsiteX0" fmla="*/ 395463 w 5739164"/>
              <a:gd name="connsiteY0" fmla="*/ 1070462 h 1070462"/>
              <a:gd name="connsiteX1" fmla="*/ 396799 w 5739164"/>
              <a:gd name="connsiteY1" fmla="*/ 984620 h 1070462"/>
              <a:gd name="connsiteX2" fmla="*/ 3421638 w 5739164"/>
              <a:gd name="connsiteY2" fmla="*/ 973518 h 1070462"/>
              <a:gd name="connsiteX3" fmla="*/ 4043365 w 5739164"/>
              <a:gd name="connsiteY3" fmla="*/ 0 h 1070462"/>
              <a:gd name="connsiteX4" fmla="*/ 5727428 w 5739164"/>
              <a:gd name="connsiteY4" fmla="*/ 0 h 1070462"/>
              <a:gd name="connsiteX5" fmla="*/ 5738901 w 5739164"/>
              <a:gd name="connsiteY5" fmla="*/ 1064112 h 1070462"/>
              <a:gd name="connsiteX6" fmla="*/ 395463 w 5739164"/>
              <a:gd name="connsiteY6" fmla="*/ 1070462 h 1070462"/>
              <a:gd name="connsiteX0" fmla="*/ 395463 w 5739164"/>
              <a:gd name="connsiteY0" fmla="*/ 1070462 h 1070462"/>
              <a:gd name="connsiteX1" fmla="*/ 396799 w 5739164"/>
              <a:gd name="connsiteY1" fmla="*/ 987065 h 1070462"/>
              <a:gd name="connsiteX2" fmla="*/ 3421638 w 5739164"/>
              <a:gd name="connsiteY2" fmla="*/ 973518 h 1070462"/>
              <a:gd name="connsiteX3" fmla="*/ 4043365 w 5739164"/>
              <a:gd name="connsiteY3" fmla="*/ 0 h 1070462"/>
              <a:gd name="connsiteX4" fmla="*/ 5727428 w 5739164"/>
              <a:gd name="connsiteY4" fmla="*/ 0 h 1070462"/>
              <a:gd name="connsiteX5" fmla="*/ 5738901 w 5739164"/>
              <a:gd name="connsiteY5" fmla="*/ 1064112 h 1070462"/>
              <a:gd name="connsiteX6" fmla="*/ 395463 w 5739164"/>
              <a:gd name="connsiteY6" fmla="*/ 1070462 h 1070462"/>
              <a:gd name="connsiteX0" fmla="*/ 532222 w 5875923"/>
              <a:gd name="connsiteY0" fmla="*/ 1070462 h 1070462"/>
              <a:gd name="connsiteX1" fmla="*/ 533558 w 5875923"/>
              <a:gd name="connsiteY1" fmla="*/ 987065 h 1070462"/>
              <a:gd name="connsiteX2" fmla="*/ 3558397 w 5875923"/>
              <a:gd name="connsiteY2" fmla="*/ 973518 h 1070462"/>
              <a:gd name="connsiteX3" fmla="*/ 4180124 w 5875923"/>
              <a:gd name="connsiteY3" fmla="*/ 0 h 1070462"/>
              <a:gd name="connsiteX4" fmla="*/ 5864187 w 5875923"/>
              <a:gd name="connsiteY4" fmla="*/ 0 h 1070462"/>
              <a:gd name="connsiteX5" fmla="*/ 5875660 w 5875923"/>
              <a:gd name="connsiteY5" fmla="*/ 1064112 h 1070462"/>
              <a:gd name="connsiteX6" fmla="*/ 532222 w 5875923"/>
              <a:gd name="connsiteY6" fmla="*/ 1070462 h 1070462"/>
              <a:gd name="connsiteX0" fmla="*/ 0 w 5343701"/>
              <a:gd name="connsiteY0" fmla="*/ 1070462 h 1070462"/>
              <a:gd name="connsiteX1" fmla="*/ 1336 w 5343701"/>
              <a:gd name="connsiteY1" fmla="*/ 987065 h 1070462"/>
              <a:gd name="connsiteX2" fmla="*/ 3026175 w 5343701"/>
              <a:gd name="connsiteY2" fmla="*/ 973518 h 1070462"/>
              <a:gd name="connsiteX3" fmla="*/ 3647902 w 5343701"/>
              <a:gd name="connsiteY3" fmla="*/ 0 h 1070462"/>
              <a:gd name="connsiteX4" fmla="*/ 5331965 w 5343701"/>
              <a:gd name="connsiteY4" fmla="*/ 0 h 1070462"/>
              <a:gd name="connsiteX5" fmla="*/ 5343438 w 5343701"/>
              <a:gd name="connsiteY5" fmla="*/ 1064112 h 1070462"/>
              <a:gd name="connsiteX6" fmla="*/ 0 w 5343701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87065 h 1070462"/>
              <a:gd name="connsiteX2" fmla="*/ 3026175 w 5344068"/>
              <a:gd name="connsiteY2" fmla="*/ 973518 h 1070462"/>
              <a:gd name="connsiteX3" fmla="*/ 3647902 w 5344068"/>
              <a:gd name="connsiteY3" fmla="*/ 0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395463 w 5739531"/>
              <a:gd name="connsiteY0" fmla="*/ 1070462 h 1070462"/>
              <a:gd name="connsiteX1" fmla="*/ 396799 w 5739531"/>
              <a:gd name="connsiteY1" fmla="*/ 983923 h 1070462"/>
              <a:gd name="connsiteX2" fmla="*/ 3421638 w 5739531"/>
              <a:gd name="connsiteY2" fmla="*/ 973518 h 1070462"/>
              <a:gd name="connsiteX3" fmla="*/ 4043365 w 5739531"/>
              <a:gd name="connsiteY3" fmla="*/ 0 h 1070462"/>
              <a:gd name="connsiteX4" fmla="*/ 5737908 w 5739531"/>
              <a:gd name="connsiteY4" fmla="*/ 0 h 1070462"/>
              <a:gd name="connsiteX5" fmla="*/ 5738901 w 5739531"/>
              <a:gd name="connsiteY5" fmla="*/ 1064112 h 1070462"/>
              <a:gd name="connsiteX6" fmla="*/ 395463 w 5739531"/>
              <a:gd name="connsiteY6" fmla="*/ 1070462 h 1070462"/>
              <a:gd name="connsiteX0" fmla="*/ 395463 w 5739531"/>
              <a:gd name="connsiteY0" fmla="*/ 1070462 h 1070462"/>
              <a:gd name="connsiteX1" fmla="*/ 396799 w 5739531"/>
              <a:gd name="connsiteY1" fmla="*/ 974496 h 1070462"/>
              <a:gd name="connsiteX2" fmla="*/ 3421638 w 5739531"/>
              <a:gd name="connsiteY2" fmla="*/ 973518 h 1070462"/>
              <a:gd name="connsiteX3" fmla="*/ 4043365 w 5739531"/>
              <a:gd name="connsiteY3" fmla="*/ 0 h 1070462"/>
              <a:gd name="connsiteX4" fmla="*/ 5737908 w 5739531"/>
              <a:gd name="connsiteY4" fmla="*/ 0 h 1070462"/>
              <a:gd name="connsiteX5" fmla="*/ 5738901 w 5739531"/>
              <a:gd name="connsiteY5" fmla="*/ 1064112 h 1070462"/>
              <a:gd name="connsiteX6" fmla="*/ 395463 w 5739531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026175 w 5344068"/>
              <a:gd name="connsiteY2" fmla="*/ 973518 h 1070462"/>
              <a:gd name="connsiteX3" fmla="*/ 3647902 w 5344068"/>
              <a:gd name="connsiteY3" fmla="*/ 0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4068" h="1070462">
                <a:moveTo>
                  <a:pt x="0" y="1070462"/>
                </a:moveTo>
                <a:cubicBezTo>
                  <a:pt x="445" y="1038473"/>
                  <a:pt x="891" y="1006485"/>
                  <a:pt x="1336" y="974496"/>
                </a:cubicBezTo>
                <a:lnTo>
                  <a:pt x="3026175" y="973518"/>
                </a:lnTo>
                <a:lnTo>
                  <a:pt x="3647902" y="0"/>
                </a:lnTo>
                <a:lnTo>
                  <a:pt x="5342445" y="0"/>
                </a:lnTo>
                <a:cubicBezTo>
                  <a:pt x="5339919" y="346237"/>
                  <a:pt x="5345964" y="717875"/>
                  <a:pt x="5343438" y="1064112"/>
                </a:cubicBezTo>
                <a:lnTo>
                  <a:pt x="0" y="1070462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 marL="0" indent="0">
              <a:buNone/>
              <a:defRPr lang="en-US" sz="1094" dirty="0">
                <a:solidFill>
                  <a:schemeClr val="bg1"/>
                </a:solidFill>
                <a:latin typeface="PTCRaleway" panose="020B05030301010600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EBEE7B-E80B-4767-8B19-9478781C6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5700" y="690485"/>
            <a:ext cx="5486400" cy="3693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5E310E-4680-4C73-838C-098522BD39DD}"/>
              </a:ext>
            </a:extLst>
          </p:cNvPr>
          <p:cNvSpPr/>
          <p:nvPr userDrawn="1"/>
        </p:nvSpPr>
        <p:spPr>
          <a:xfrm>
            <a:off x="6235700" y="389410"/>
            <a:ext cx="955563" cy="45719"/>
          </a:xfrm>
          <a:prstGeom prst="rect">
            <a:avLst/>
          </a:prstGeom>
          <a:solidFill>
            <a:srgbClr val="5AB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A1FBE7-9A49-4893-BE73-C040CC83491F}"/>
              </a:ext>
            </a:extLst>
          </p:cNvPr>
          <p:cNvGrpSpPr/>
          <p:nvPr userDrawn="1"/>
        </p:nvGrpSpPr>
        <p:grpSpPr>
          <a:xfrm flipH="1" flipV="1">
            <a:off x="5879755" y="2706256"/>
            <a:ext cx="152274" cy="3960685"/>
            <a:chOff x="5814441" y="100216"/>
            <a:chExt cx="152274" cy="3960685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2D94A2C-76F2-4901-9BC7-CD95D5D65BCA}"/>
                </a:ext>
              </a:extLst>
            </p:cNvPr>
            <p:cNvSpPr/>
            <p:nvPr userDrawn="1"/>
          </p:nvSpPr>
          <p:spPr>
            <a:xfrm rot="5400000" flipH="1">
              <a:off x="4300442" y="1617453"/>
              <a:ext cx="3168650" cy="140652"/>
            </a:xfrm>
            <a:custGeom>
              <a:avLst/>
              <a:gdLst>
                <a:gd name="connsiteX0" fmla="*/ 0 w 3168650"/>
                <a:gd name="connsiteY0" fmla="*/ 140653 h 140652"/>
                <a:gd name="connsiteX1" fmla="*/ 143446 w 3168650"/>
                <a:gd name="connsiteY1" fmla="*/ 0 h 140652"/>
                <a:gd name="connsiteX2" fmla="*/ 3168650 w 3168650"/>
                <a:gd name="connsiteY2" fmla="*/ 0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8650" h="140652">
                  <a:moveTo>
                    <a:pt x="0" y="140653"/>
                  </a:moveTo>
                  <a:lnTo>
                    <a:pt x="143446" y="0"/>
                  </a:lnTo>
                  <a:lnTo>
                    <a:pt x="3168650" y="0"/>
                  </a:lnTo>
                </a:path>
              </a:pathLst>
            </a:custGeom>
            <a:noFill/>
            <a:ln w="31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838DB7B-C890-45AE-BA34-E7001C6689B7}"/>
                </a:ext>
              </a:extLst>
            </p:cNvPr>
            <p:cNvSpPr/>
            <p:nvPr userDrawn="1"/>
          </p:nvSpPr>
          <p:spPr>
            <a:xfrm rot="5400000" flipH="1">
              <a:off x="5894038" y="42209"/>
              <a:ext cx="6350" cy="122364"/>
            </a:xfrm>
            <a:custGeom>
              <a:avLst/>
              <a:gdLst>
                <a:gd name="connsiteX0" fmla="*/ 0 w 6350"/>
                <a:gd name="connsiteY0" fmla="*/ 122364 h 122364"/>
                <a:gd name="connsiteX1" fmla="*/ 0 w 6350"/>
                <a:gd name="connsiteY1" fmla="*/ 0 h 12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122364">
                  <a:moveTo>
                    <a:pt x="0" y="12236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6FBE4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1872235-911B-47B8-8050-8E592E13782F}"/>
                </a:ext>
              </a:extLst>
            </p:cNvPr>
            <p:cNvSpPr/>
            <p:nvPr userDrawn="1"/>
          </p:nvSpPr>
          <p:spPr>
            <a:xfrm rot="5400000" flipH="1">
              <a:off x="5839080" y="187847"/>
              <a:ext cx="43688" cy="43687"/>
            </a:xfrm>
            <a:custGeom>
              <a:avLst/>
              <a:gdLst>
                <a:gd name="connsiteX0" fmla="*/ 0 w 43688"/>
                <a:gd name="connsiteY0" fmla="*/ 0 h 43687"/>
                <a:gd name="connsiteX1" fmla="*/ 43688 w 43688"/>
                <a:gd name="connsiteY1" fmla="*/ 0 h 43687"/>
                <a:gd name="connsiteX2" fmla="*/ 43688 w 43688"/>
                <a:gd name="connsiteY2" fmla="*/ 43688 h 43687"/>
                <a:gd name="connsiteX3" fmla="*/ 0 w 43688"/>
                <a:gd name="connsiteY3" fmla="*/ 43688 h 4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88" h="43687">
                  <a:moveTo>
                    <a:pt x="0" y="0"/>
                  </a:moveTo>
                  <a:lnTo>
                    <a:pt x="43688" y="0"/>
                  </a:lnTo>
                  <a:lnTo>
                    <a:pt x="43688" y="43688"/>
                  </a:lnTo>
                  <a:lnTo>
                    <a:pt x="0" y="43688"/>
                  </a:lnTo>
                  <a:close/>
                </a:path>
              </a:pathLst>
            </a:custGeom>
            <a:noFill/>
            <a:ln w="3175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F132B46-A4BE-4B5A-8EC2-40AF06B0B9F1}"/>
                </a:ext>
              </a:extLst>
            </p:cNvPr>
            <p:cNvSpPr/>
            <p:nvPr userDrawn="1"/>
          </p:nvSpPr>
          <p:spPr>
            <a:xfrm rot="5400000" flipH="1">
              <a:off x="5824887" y="232582"/>
              <a:ext cx="254063" cy="6350"/>
            </a:xfrm>
            <a:custGeom>
              <a:avLst/>
              <a:gdLst>
                <a:gd name="connsiteX0" fmla="*/ 0 w 254063"/>
                <a:gd name="connsiteY0" fmla="*/ 0 h 6350"/>
                <a:gd name="connsiteX1" fmla="*/ 254064 w 254063"/>
                <a:gd name="connsiteY1" fmla="*/ 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63" h="6350">
                  <a:moveTo>
                    <a:pt x="0" y="0"/>
                  </a:moveTo>
                  <a:lnTo>
                    <a:pt x="254064" y="0"/>
                  </a:lnTo>
                </a:path>
              </a:pathLst>
            </a:custGeom>
            <a:ln w="19050" cap="flat">
              <a:solidFill>
                <a:srgbClr val="6FBE4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grpSp>
          <p:nvGrpSpPr>
            <p:cNvPr id="65" name="Graphic 42">
              <a:extLst>
                <a:ext uri="{FF2B5EF4-FFF2-40B4-BE49-F238E27FC236}">
                  <a16:creationId xmlns:a16="http://schemas.microsoft.com/office/drawing/2014/main" id="{46262E16-46F5-4AA1-B76D-0A7704A23781}"/>
                </a:ext>
              </a:extLst>
            </p:cNvPr>
            <p:cNvGrpSpPr/>
            <p:nvPr userDrawn="1"/>
          </p:nvGrpSpPr>
          <p:grpSpPr>
            <a:xfrm rot="5400000" flipH="1">
              <a:off x="5485925" y="3580111"/>
              <a:ext cx="895032" cy="66548"/>
              <a:chOff x="7926578" y="441451"/>
              <a:chExt cx="895032" cy="66548"/>
            </a:xfrm>
            <a:solidFill>
              <a:srgbClr val="75BF43">
                <a:alpha val="57000"/>
              </a:srgbClr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D267C4D-17F7-4C39-BBD4-3D66066F6FE0}"/>
                  </a:ext>
                </a:extLst>
              </p:cNvPr>
              <p:cNvSpPr/>
              <p:nvPr/>
            </p:nvSpPr>
            <p:spPr>
              <a:xfrm>
                <a:off x="8479726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61D1A02-D2E1-4370-AF43-F76B14915843}"/>
                  </a:ext>
                </a:extLst>
              </p:cNvPr>
              <p:cNvSpPr/>
              <p:nvPr/>
            </p:nvSpPr>
            <p:spPr>
              <a:xfrm>
                <a:off x="843718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7FB1973-B26D-49BE-807B-94562EF98491}"/>
                  </a:ext>
                </a:extLst>
              </p:cNvPr>
              <p:cNvSpPr/>
              <p:nvPr/>
            </p:nvSpPr>
            <p:spPr>
              <a:xfrm>
                <a:off x="8394636" y="441451"/>
                <a:ext cx="89281" cy="66548"/>
              </a:xfrm>
              <a:custGeom>
                <a:avLst/>
                <a:gdLst>
                  <a:gd name="connsiteX0" fmla="*/ 68707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8790BCE-1A2F-4455-9398-979CFA962EEB}"/>
                  </a:ext>
                </a:extLst>
              </p:cNvPr>
              <p:cNvSpPr/>
              <p:nvPr/>
            </p:nvSpPr>
            <p:spPr>
              <a:xfrm>
                <a:off x="8352091" y="441451"/>
                <a:ext cx="89280" cy="66548"/>
              </a:xfrm>
              <a:custGeom>
                <a:avLst/>
                <a:gdLst>
                  <a:gd name="connsiteX0" fmla="*/ 68707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7CF01A5-76D0-443F-B853-B3E6ABD28894}"/>
                  </a:ext>
                </a:extLst>
              </p:cNvPr>
              <p:cNvSpPr/>
              <p:nvPr/>
            </p:nvSpPr>
            <p:spPr>
              <a:xfrm>
                <a:off x="813930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2B9AF3D-585E-4458-82FF-6D6F42A2D8D3}"/>
                  </a:ext>
                </a:extLst>
              </p:cNvPr>
              <p:cNvSpPr/>
              <p:nvPr/>
            </p:nvSpPr>
            <p:spPr>
              <a:xfrm>
                <a:off x="818184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135D2F3-9B53-4DF3-84DD-20FEDAC316C4}"/>
                  </a:ext>
                </a:extLst>
              </p:cNvPr>
              <p:cNvSpPr/>
              <p:nvPr/>
            </p:nvSpPr>
            <p:spPr>
              <a:xfrm>
                <a:off x="8267001" y="441451"/>
                <a:ext cx="89280" cy="66548"/>
              </a:xfrm>
              <a:custGeom>
                <a:avLst/>
                <a:gdLst>
                  <a:gd name="connsiteX0" fmla="*/ 68643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643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C275E23-A864-4ADA-93D6-5EDEF8DE705D}"/>
                  </a:ext>
                </a:extLst>
              </p:cNvPr>
              <p:cNvSpPr/>
              <p:nvPr/>
            </p:nvSpPr>
            <p:spPr>
              <a:xfrm>
                <a:off x="822439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6375D51-FE4B-4033-BD62-0DD5064071C1}"/>
                  </a:ext>
                </a:extLst>
              </p:cNvPr>
              <p:cNvSpPr/>
              <p:nvPr/>
            </p:nvSpPr>
            <p:spPr>
              <a:xfrm>
                <a:off x="8309546" y="441451"/>
                <a:ext cx="89281" cy="66548"/>
              </a:xfrm>
              <a:custGeom>
                <a:avLst/>
                <a:gdLst>
                  <a:gd name="connsiteX0" fmla="*/ 68644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644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6C6C0CD-A604-438E-8D88-066E333C2977}"/>
                  </a:ext>
                </a:extLst>
              </p:cNvPr>
              <p:cNvSpPr/>
              <p:nvPr/>
            </p:nvSpPr>
            <p:spPr>
              <a:xfrm>
                <a:off x="852227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D479109-6DB0-49C3-AB38-D55B446F8F86}"/>
                  </a:ext>
                </a:extLst>
              </p:cNvPr>
              <p:cNvSpPr/>
              <p:nvPr/>
            </p:nvSpPr>
            <p:spPr>
              <a:xfrm>
                <a:off x="869397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E62C9AB-022D-489B-A496-77D465DD7ED0}"/>
                  </a:ext>
                </a:extLst>
              </p:cNvPr>
              <p:cNvSpPr/>
              <p:nvPr/>
            </p:nvSpPr>
            <p:spPr>
              <a:xfrm>
                <a:off x="8821610" y="508000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1DEDD2C-6313-4BBA-BF2C-B48404513035}"/>
                  </a:ext>
                </a:extLst>
              </p:cNvPr>
              <p:cNvSpPr/>
              <p:nvPr/>
            </p:nvSpPr>
            <p:spPr>
              <a:xfrm>
                <a:off x="8564816" y="441451"/>
                <a:ext cx="90868" cy="66548"/>
              </a:xfrm>
              <a:custGeom>
                <a:avLst/>
                <a:gdLst>
                  <a:gd name="connsiteX0" fmla="*/ 68707 w 90868"/>
                  <a:gd name="connsiteY0" fmla="*/ 0 h 66548"/>
                  <a:gd name="connsiteX1" fmla="*/ 0 w 90868"/>
                  <a:gd name="connsiteY1" fmla="*/ 66548 h 66548"/>
                  <a:gd name="connsiteX2" fmla="*/ 22161 w 90868"/>
                  <a:gd name="connsiteY2" fmla="*/ 66548 h 66548"/>
                  <a:gd name="connsiteX3" fmla="*/ 90868 w 90868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68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2161" y="66548"/>
                    </a:lnTo>
                    <a:lnTo>
                      <a:pt x="90868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3547A99-99CF-40B0-AC54-A09C351E7EBD}"/>
                  </a:ext>
                </a:extLst>
              </p:cNvPr>
              <p:cNvSpPr/>
              <p:nvPr/>
            </p:nvSpPr>
            <p:spPr>
              <a:xfrm>
                <a:off x="8651430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2E9619F-2DC2-45F2-9CE3-8D7A1DB7F9D6}"/>
                  </a:ext>
                </a:extLst>
              </p:cNvPr>
              <p:cNvSpPr/>
              <p:nvPr/>
            </p:nvSpPr>
            <p:spPr>
              <a:xfrm>
                <a:off x="860888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45EA573-CE75-4E5A-BEDB-226A1D190A61}"/>
                  </a:ext>
                </a:extLst>
              </p:cNvPr>
              <p:cNvSpPr/>
              <p:nvPr/>
            </p:nvSpPr>
            <p:spPr>
              <a:xfrm>
                <a:off x="809675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8B37F39-FCE2-44C2-8BB7-DD3FF3CE5B27}"/>
                  </a:ext>
                </a:extLst>
              </p:cNvPr>
              <p:cNvSpPr/>
              <p:nvPr/>
            </p:nvSpPr>
            <p:spPr>
              <a:xfrm>
                <a:off x="801166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BC8E02B-2403-4B3B-A133-633F63B8440D}"/>
                  </a:ext>
                </a:extLst>
              </p:cNvPr>
              <p:cNvSpPr/>
              <p:nvPr/>
            </p:nvSpPr>
            <p:spPr>
              <a:xfrm>
                <a:off x="805421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E94E02B-5111-4986-B1CF-C6ECAD973AEC}"/>
                  </a:ext>
                </a:extLst>
              </p:cNvPr>
              <p:cNvSpPr/>
              <p:nvPr/>
            </p:nvSpPr>
            <p:spPr>
              <a:xfrm>
                <a:off x="7969122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5358E97-752A-4307-AD31-797C559E7A78}"/>
                  </a:ext>
                </a:extLst>
              </p:cNvPr>
              <p:cNvSpPr/>
              <p:nvPr/>
            </p:nvSpPr>
            <p:spPr>
              <a:xfrm>
                <a:off x="792657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548A88A-6E68-4D76-9B4D-430B1580BD5C}"/>
                </a:ext>
              </a:extLst>
            </p:cNvPr>
            <p:cNvGrpSpPr/>
            <p:nvPr userDrawn="1"/>
          </p:nvGrpSpPr>
          <p:grpSpPr>
            <a:xfrm rot="10800000">
              <a:off x="5862067" y="2566874"/>
              <a:ext cx="73151" cy="522033"/>
              <a:chOff x="5390750" y="3681616"/>
              <a:chExt cx="73151" cy="522033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7C3934B-FC7E-4798-9FC8-5815079C7AFD}"/>
                  </a:ext>
                </a:extLst>
              </p:cNvPr>
              <p:cNvSpPr/>
              <p:nvPr/>
            </p:nvSpPr>
            <p:spPr>
              <a:xfrm rot="16200000" flipH="1">
                <a:off x="5405100" y="3681616"/>
                <a:ext cx="43688" cy="43687"/>
              </a:xfrm>
              <a:custGeom>
                <a:avLst/>
                <a:gdLst>
                  <a:gd name="connsiteX0" fmla="*/ 0 w 43688"/>
                  <a:gd name="connsiteY0" fmla="*/ 0 h 43687"/>
                  <a:gd name="connsiteX1" fmla="*/ 43688 w 43688"/>
                  <a:gd name="connsiteY1" fmla="*/ 0 h 43687"/>
                  <a:gd name="connsiteX2" fmla="*/ 43688 w 43688"/>
                  <a:gd name="connsiteY2" fmla="*/ 43688 h 43687"/>
                  <a:gd name="connsiteX3" fmla="*/ 0 w 43688"/>
                  <a:gd name="connsiteY3" fmla="*/ 43688 h 4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688" h="43687">
                    <a:moveTo>
                      <a:pt x="0" y="0"/>
                    </a:moveTo>
                    <a:lnTo>
                      <a:pt x="43688" y="0"/>
                    </a:lnTo>
                    <a:lnTo>
                      <a:pt x="43688" y="43688"/>
                    </a:lnTo>
                    <a:lnTo>
                      <a:pt x="0" y="4368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EEEEC10-DB2A-437F-9301-EE9524E1169A}"/>
                  </a:ext>
                </a:extLst>
              </p:cNvPr>
              <p:cNvSpPr/>
              <p:nvPr/>
            </p:nvSpPr>
            <p:spPr>
              <a:xfrm rot="16200000" flipH="1">
                <a:off x="5426469" y="4081062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D273B99-3244-412A-A286-CD68527AF4BF}"/>
                  </a:ext>
                </a:extLst>
              </p:cNvPr>
              <p:cNvSpPr/>
              <p:nvPr/>
            </p:nvSpPr>
            <p:spPr>
              <a:xfrm rot="16200000" flipH="1">
                <a:off x="5426469" y="4021394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62260D8-582A-41BA-B192-0F95A122BE14}"/>
                  </a:ext>
                </a:extLst>
              </p:cNvPr>
              <p:cNvSpPr/>
              <p:nvPr/>
            </p:nvSpPr>
            <p:spPr>
              <a:xfrm rot="16200000" flipH="1">
                <a:off x="5426469" y="3902056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1548AC6-032C-491B-AE9E-EC2BFBF35AF7}"/>
                  </a:ext>
                </a:extLst>
              </p:cNvPr>
              <p:cNvSpPr/>
              <p:nvPr/>
            </p:nvSpPr>
            <p:spPr>
              <a:xfrm rot="10800000" flipH="1">
                <a:off x="5407069" y="4165549"/>
                <a:ext cx="42418" cy="38100"/>
              </a:xfrm>
              <a:custGeom>
                <a:avLst/>
                <a:gdLst>
                  <a:gd name="connsiteX0" fmla="*/ 0 w 42418"/>
                  <a:gd name="connsiteY0" fmla="*/ 0 h 38100"/>
                  <a:gd name="connsiteX1" fmla="*/ 42418 w 42418"/>
                  <a:gd name="connsiteY1" fmla="*/ 0 h 38100"/>
                  <a:gd name="connsiteX2" fmla="*/ 42418 w 42418"/>
                  <a:gd name="connsiteY2" fmla="*/ 38100 h 38100"/>
                  <a:gd name="connsiteX3" fmla="*/ 0 w 42418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18" h="38100">
                    <a:moveTo>
                      <a:pt x="0" y="0"/>
                    </a:moveTo>
                    <a:lnTo>
                      <a:pt x="42418" y="0"/>
                    </a:lnTo>
                    <a:lnTo>
                      <a:pt x="42418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D562180-9EE5-4589-897E-1D6821097E15}"/>
                  </a:ext>
                </a:extLst>
              </p:cNvPr>
              <p:cNvSpPr/>
              <p:nvPr/>
            </p:nvSpPr>
            <p:spPr>
              <a:xfrm rot="16200000" flipH="1">
                <a:off x="5407387" y="3776295"/>
                <a:ext cx="39878" cy="73151"/>
              </a:xfrm>
              <a:custGeom>
                <a:avLst/>
                <a:gdLst>
                  <a:gd name="connsiteX0" fmla="*/ 39878 w 39878"/>
                  <a:gd name="connsiteY0" fmla="*/ 38671 h 73151"/>
                  <a:gd name="connsiteX1" fmla="*/ 2413 w 39878"/>
                  <a:gd name="connsiteY1" fmla="*/ 73152 h 73151"/>
                  <a:gd name="connsiteX2" fmla="*/ 0 w 39878"/>
                  <a:gd name="connsiteY2" fmla="*/ 69913 h 73151"/>
                  <a:gd name="connsiteX3" fmla="*/ 36131 w 39878"/>
                  <a:gd name="connsiteY3" fmla="*/ 36576 h 73151"/>
                  <a:gd name="connsiteX4" fmla="*/ 0 w 39878"/>
                  <a:gd name="connsiteY4" fmla="*/ 3238 h 73151"/>
                  <a:gd name="connsiteX5" fmla="*/ 2413 w 39878"/>
                  <a:gd name="connsiteY5" fmla="*/ 0 h 73151"/>
                  <a:gd name="connsiteX6" fmla="*/ 39878 w 39878"/>
                  <a:gd name="connsiteY6" fmla="*/ 34481 h 73151"/>
                  <a:gd name="connsiteX7" fmla="*/ 39878 w 39878"/>
                  <a:gd name="connsiteY7" fmla="*/ 38671 h 73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78" h="73151">
                    <a:moveTo>
                      <a:pt x="39878" y="38671"/>
                    </a:moveTo>
                    <a:lnTo>
                      <a:pt x="2413" y="73152"/>
                    </a:lnTo>
                    <a:lnTo>
                      <a:pt x="0" y="69913"/>
                    </a:lnTo>
                    <a:lnTo>
                      <a:pt x="36131" y="36576"/>
                    </a:lnTo>
                    <a:lnTo>
                      <a:pt x="0" y="3238"/>
                    </a:lnTo>
                    <a:lnTo>
                      <a:pt x="2413" y="0"/>
                    </a:lnTo>
                    <a:lnTo>
                      <a:pt x="39878" y="34481"/>
                    </a:lnTo>
                    <a:lnTo>
                      <a:pt x="39878" y="3867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1BCD94F-7B45-4C14-A6E5-ED070F82587D}"/>
                  </a:ext>
                </a:extLst>
              </p:cNvPr>
              <p:cNvSpPr/>
              <p:nvPr/>
            </p:nvSpPr>
            <p:spPr>
              <a:xfrm rot="16200000" flipH="1">
                <a:off x="5426469" y="3961725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3F92D13C-3F81-42E4-AB3C-F61BBBD79BBD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06495" y="4725035"/>
            <a:ext cx="2967229" cy="1035050"/>
          </a:xfrm>
        </p:spPr>
        <p:txBody>
          <a:bodyPr anchor="ctr" anchorCtr="0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14337" indent="0">
              <a:buFontTx/>
              <a:buNone/>
              <a:defRPr>
                <a:solidFill>
                  <a:schemeClr val="bg1"/>
                </a:solidFill>
              </a:defRPr>
            </a:lvl2pPr>
            <a:lvl3pPr marL="7620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10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1417637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Case Study 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8E0F22E-03D5-4502-8E42-6A2026C39BC5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671009" y="5036185"/>
            <a:ext cx="1472491" cy="723900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Paste logo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8F5CE-15BE-4435-9208-3EFF81A383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1100" y="3163874"/>
            <a:ext cx="5486400" cy="1402435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9A684274-C089-4AB2-BFEC-75EED3280300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10363200" y="209642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MS PGothic" pitchFamily="34" charset="-128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MS PGothic" pitchFamily="34" charset="-128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22BF81C-8C92-4874-B754-F35BAEE44E6B}"/>
              </a:ext>
            </a:extLst>
          </p:cNvPr>
          <p:cNvGrpSpPr/>
          <p:nvPr userDrawn="1"/>
        </p:nvGrpSpPr>
        <p:grpSpPr>
          <a:xfrm>
            <a:off x="11042268" y="241617"/>
            <a:ext cx="932562" cy="679259"/>
            <a:chOff x="11042268" y="241617"/>
            <a:chExt cx="932562" cy="679259"/>
          </a:xfrm>
        </p:grpSpPr>
        <p:grpSp>
          <p:nvGrpSpPr>
            <p:cNvPr id="105" name="Graphic 42">
              <a:extLst>
                <a:ext uri="{FF2B5EF4-FFF2-40B4-BE49-F238E27FC236}">
                  <a16:creationId xmlns:a16="http://schemas.microsoft.com/office/drawing/2014/main" id="{E568D6B0-7235-4F63-8FD4-1304A273F703}"/>
                </a:ext>
              </a:extLst>
            </p:cNvPr>
            <p:cNvGrpSpPr/>
            <p:nvPr userDrawn="1"/>
          </p:nvGrpSpPr>
          <p:grpSpPr>
            <a:xfrm flipV="1">
              <a:off x="11042268" y="241617"/>
              <a:ext cx="907034" cy="112903"/>
              <a:chOff x="10978768" y="6357873"/>
              <a:chExt cx="907034" cy="112903"/>
            </a:xfrm>
            <a:solidFill>
              <a:schemeClr val="tx2"/>
            </a:solidFill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0A4EDEE-60A8-4CA1-8C6C-B1A59B9AAA94}"/>
                  </a:ext>
                </a:extLst>
              </p:cNvPr>
              <p:cNvSpPr/>
              <p:nvPr/>
            </p:nvSpPr>
            <p:spPr>
              <a:xfrm>
                <a:off x="10978768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3B7B098-659E-488E-90A9-088C6F099033}"/>
                  </a:ext>
                </a:extLst>
              </p:cNvPr>
              <p:cNvSpPr/>
              <p:nvPr/>
            </p:nvSpPr>
            <p:spPr>
              <a:xfrm>
                <a:off x="11041824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AE71A07-AE0B-4178-A5F6-AB7BB11A3CBE}"/>
                  </a:ext>
                </a:extLst>
              </p:cNvPr>
              <p:cNvSpPr/>
              <p:nvPr/>
            </p:nvSpPr>
            <p:spPr>
              <a:xfrm>
                <a:off x="11104880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4276330-EC2F-4A30-B282-5DCD54D3178B}"/>
                  </a:ext>
                </a:extLst>
              </p:cNvPr>
              <p:cNvSpPr/>
              <p:nvPr/>
            </p:nvSpPr>
            <p:spPr>
              <a:xfrm>
                <a:off x="11167998" y="6357873"/>
                <a:ext cx="16382" cy="112903"/>
              </a:xfrm>
              <a:custGeom>
                <a:avLst/>
                <a:gdLst>
                  <a:gd name="connsiteX0" fmla="*/ 0 w 16382"/>
                  <a:gd name="connsiteY0" fmla="*/ 112903 h 112903"/>
                  <a:gd name="connsiteX1" fmla="*/ 0 w 16382"/>
                  <a:gd name="connsiteY1" fmla="*/ 0 h 112903"/>
                  <a:gd name="connsiteX2" fmla="*/ 16383 w 16382"/>
                  <a:gd name="connsiteY2" fmla="*/ 0 h 112903"/>
                  <a:gd name="connsiteX3" fmla="*/ 16383 w 16382"/>
                  <a:gd name="connsiteY3" fmla="*/ 112903 h 112903"/>
                  <a:gd name="connsiteX4" fmla="*/ 0 w 16382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2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77BEE7F7-3CDF-4CF8-9E3D-615432308969}"/>
                  </a:ext>
                </a:extLst>
              </p:cNvPr>
              <p:cNvSpPr/>
              <p:nvPr/>
            </p:nvSpPr>
            <p:spPr>
              <a:xfrm>
                <a:off x="11233594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B5C0A146-E625-4735-9771-349C2400D3EA}"/>
                  </a:ext>
                </a:extLst>
              </p:cNvPr>
              <p:cNvSpPr/>
              <p:nvPr/>
            </p:nvSpPr>
            <p:spPr>
              <a:xfrm>
                <a:off x="11488419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0420B36-AAB5-4FF1-82E1-06B41A5B4ABD}"/>
                  </a:ext>
                </a:extLst>
              </p:cNvPr>
              <p:cNvSpPr/>
              <p:nvPr/>
            </p:nvSpPr>
            <p:spPr>
              <a:xfrm>
                <a:off x="11743245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4E9DCBD-CCB5-4A5C-86AE-6BCDB1E40A8D}"/>
                  </a:ext>
                </a:extLst>
              </p:cNvPr>
              <p:cNvSpPr/>
              <p:nvPr/>
            </p:nvSpPr>
            <p:spPr>
              <a:xfrm>
                <a:off x="11296650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416D017-D6E0-4DC1-823E-5845DE753001}"/>
                  </a:ext>
                </a:extLst>
              </p:cNvPr>
              <p:cNvSpPr/>
              <p:nvPr/>
            </p:nvSpPr>
            <p:spPr>
              <a:xfrm>
                <a:off x="11551475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BE4E828-4630-454A-9FD2-816AD593BB24}"/>
                  </a:ext>
                </a:extLst>
              </p:cNvPr>
              <p:cNvSpPr/>
              <p:nvPr/>
            </p:nvSpPr>
            <p:spPr>
              <a:xfrm>
                <a:off x="11806301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B020603-974F-49ED-9816-FF25449521DE}"/>
                  </a:ext>
                </a:extLst>
              </p:cNvPr>
              <p:cNvSpPr/>
              <p:nvPr/>
            </p:nvSpPr>
            <p:spPr>
              <a:xfrm>
                <a:off x="11359705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4367F2B9-5CD4-43F8-B8A1-60064B54B7CC}"/>
                  </a:ext>
                </a:extLst>
              </p:cNvPr>
              <p:cNvSpPr/>
              <p:nvPr/>
            </p:nvSpPr>
            <p:spPr>
              <a:xfrm>
                <a:off x="11614594" y="6393878"/>
                <a:ext cx="16383" cy="76898"/>
              </a:xfrm>
              <a:custGeom>
                <a:avLst/>
                <a:gdLst>
                  <a:gd name="connsiteX0" fmla="*/ 0 w 16383"/>
                  <a:gd name="connsiteY0" fmla="*/ 76899 h 76898"/>
                  <a:gd name="connsiteX1" fmla="*/ 0 w 16383"/>
                  <a:gd name="connsiteY1" fmla="*/ 0 h 76898"/>
                  <a:gd name="connsiteX2" fmla="*/ 16383 w 16383"/>
                  <a:gd name="connsiteY2" fmla="*/ 0 h 76898"/>
                  <a:gd name="connsiteX3" fmla="*/ 16383 w 16383"/>
                  <a:gd name="connsiteY3" fmla="*/ 76899 h 76898"/>
                  <a:gd name="connsiteX4" fmla="*/ 0 w 16383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8E38A1B-0C0C-4FBB-AE3C-20444C27C9F1}"/>
                  </a:ext>
                </a:extLst>
              </p:cNvPr>
              <p:cNvSpPr/>
              <p:nvPr/>
            </p:nvSpPr>
            <p:spPr>
              <a:xfrm>
                <a:off x="11869419" y="6393878"/>
                <a:ext cx="16383" cy="76898"/>
              </a:xfrm>
              <a:custGeom>
                <a:avLst/>
                <a:gdLst>
                  <a:gd name="connsiteX0" fmla="*/ 0 w 16383"/>
                  <a:gd name="connsiteY0" fmla="*/ 76899 h 76898"/>
                  <a:gd name="connsiteX1" fmla="*/ 0 w 16383"/>
                  <a:gd name="connsiteY1" fmla="*/ 0 h 76898"/>
                  <a:gd name="connsiteX2" fmla="*/ 16383 w 16383"/>
                  <a:gd name="connsiteY2" fmla="*/ 0 h 76898"/>
                  <a:gd name="connsiteX3" fmla="*/ 16383 w 16383"/>
                  <a:gd name="connsiteY3" fmla="*/ 76899 h 76898"/>
                  <a:gd name="connsiteX4" fmla="*/ 0 w 16383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8C9F42D-534C-4892-B8B6-E10A259E2DBC}"/>
                  </a:ext>
                </a:extLst>
              </p:cNvPr>
              <p:cNvSpPr/>
              <p:nvPr/>
            </p:nvSpPr>
            <p:spPr>
              <a:xfrm>
                <a:off x="11422824" y="6357873"/>
                <a:ext cx="16382" cy="112903"/>
              </a:xfrm>
              <a:custGeom>
                <a:avLst/>
                <a:gdLst>
                  <a:gd name="connsiteX0" fmla="*/ 0 w 16382"/>
                  <a:gd name="connsiteY0" fmla="*/ 112903 h 112903"/>
                  <a:gd name="connsiteX1" fmla="*/ 0 w 16382"/>
                  <a:gd name="connsiteY1" fmla="*/ 0 h 112903"/>
                  <a:gd name="connsiteX2" fmla="*/ 16383 w 16382"/>
                  <a:gd name="connsiteY2" fmla="*/ 0 h 112903"/>
                  <a:gd name="connsiteX3" fmla="*/ 16383 w 16382"/>
                  <a:gd name="connsiteY3" fmla="*/ 112903 h 112903"/>
                  <a:gd name="connsiteX4" fmla="*/ 0 w 16382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2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B762651-B664-45E3-9EBF-33B697DB98F1}"/>
                  </a:ext>
                </a:extLst>
              </p:cNvPr>
              <p:cNvSpPr/>
              <p:nvPr/>
            </p:nvSpPr>
            <p:spPr>
              <a:xfrm>
                <a:off x="11677650" y="6357873"/>
                <a:ext cx="16446" cy="112903"/>
              </a:xfrm>
              <a:custGeom>
                <a:avLst/>
                <a:gdLst>
                  <a:gd name="connsiteX0" fmla="*/ 0 w 16446"/>
                  <a:gd name="connsiteY0" fmla="*/ 112903 h 112903"/>
                  <a:gd name="connsiteX1" fmla="*/ 0 w 16446"/>
                  <a:gd name="connsiteY1" fmla="*/ 0 h 112903"/>
                  <a:gd name="connsiteX2" fmla="*/ 16446 w 16446"/>
                  <a:gd name="connsiteY2" fmla="*/ 0 h 112903"/>
                  <a:gd name="connsiteX3" fmla="*/ 16446 w 16446"/>
                  <a:gd name="connsiteY3" fmla="*/ 112903 h 112903"/>
                  <a:gd name="connsiteX4" fmla="*/ 0 w 16446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A205D60-7A0B-40BD-A939-EE122ED20B37}"/>
                </a:ext>
              </a:extLst>
            </p:cNvPr>
            <p:cNvSpPr/>
            <p:nvPr userDrawn="1"/>
          </p:nvSpPr>
          <p:spPr>
            <a:xfrm rot="5400000" flipV="1">
              <a:off x="11916016" y="398907"/>
              <a:ext cx="43688" cy="43687"/>
            </a:xfrm>
            <a:custGeom>
              <a:avLst/>
              <a:gdLst>
                <a:gd name="connsiteX0" fmla="*/ 0 w 43688"/>
                <a:gd name="connsiteY0" fmla="*/ 0 h 43687"/>
                <a:gd name="connsiteX1" fmla="*/ 43688 w 43688"/>
                <a:gd name="connsiteY1" fmla="*/ 0 h 43687"/>
                <a:gd name="connsiteX2" fmla="*/ 43688 w 43688"/>
                <a:gd name="connsiteY2" fmla="*/ 43688 h 43687"/>
                <a:gd name="connsiteX3" fmla="*/ 0 w 43688"/>
                <a:gd name="connsiteY3" fmla="*/ 43688 h 4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88" h="43687">
                  <a:moveTo>
                    <a:pt x="0" y="0"/>
                  </a:moveTo>
                  <a:lnTo>
                    <a:pt x="43688" y="0"/>
                  </a:lnTo>
                  <a:lnTo>
                    <a:pt x="43688" y="43688"/>
                  </a:lnTo>
                  <a:lnTo>
                    <a:pt x="0" y="43688"/>
                  </a:lnTo>
                  <a:close/>
                </a:path>
              </a:pathLst>
            </a:custGeom>
            <a:noFill/>
            <a:ln w="3175" cap="flat">
              <a:solidFill>
                <a:schemeClr val="tx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grpSp>
          <p:nvGrpSpPr>
            <p:cNvPr id="137" name="Graphic 42">
              <a:extLst>
                <a:ext uri="{FF2B5EF4-FFF2-40B4-BE49-F238E27FC236}">
                  <a16:creationId xmlns:a16="http://schemas.microsoft.com/office/drawing/2014/main" id="{8AA96B41-8C6C-4551-9D36-29216EB4819D}"/>
                </a:ext>
              </a:extLst>
            </p:cNvPr>
            <p:cNvGrpSpPr/>
            <p:nvPr userDrawn="1"/>
          </p:nvGrpSpPr>
          <p:grpSpPr>
            <a:xfrm flipV="1">
              <a:off x="11901678" y="510222"/>
              <a:ext cx="73152" cy="410654"/>
              <a:chOff x="11838178" y="5791517"/>
              <a:chExt cx="73152" cy="410654"/>
            </a:xfrm>
            <a:solidFill>
              <a:schemeClr val="tx2"/>
            </a:solidFill>
          </p:grpSpPr>
          <p:grpSp>
            <p:nvGrpSpPr>
              <p:cNvPr id="138" name="Graphic 42">
                <a:extLst>
                  <a:ext uri="{FF2B5EF4-FFF2-40B4-BE49-F238E27FC236}">
                    <a16:creationId xmlns:a16="http://schemas.microsoft.com/office/drawing/2014/main" id="{0CD3D9AF-D94D-43C9-AA91-229D4031AEE1}"/>
                  </a:ext>
                </a:extLst>
              </p:cNvPr>
              <p:cNvGrpSpPr/>
              <p:nvPr/>
            </p:nvGrpSpPr>
            <p:grpSpPr>
              <a:xfrm>
                <a:off x="11854497" y="5791517"/>
                <a:ext cx="42418" cy="282892"/>
                <a:chOff x="11854497" y="5791517"/>
                <a:chExt cx="42418" cy="282892"/>
              </a:xfrm>
              <a:grpFill/>
            </p:grpSpPr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0E029371-C330-47F9-A0F3-ABC959DE9DF7}"/>
                    </a:ext>
                  </a:extLst>
                </p:cNvPr>
                <p:cNvSpPr/>
                <p:nvPr/>
              </p:nvSpPr>
              <p:spPr>
                <a:xfrm>
                  <a:off x="11855259" y="5891022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1 h 4381"/>
                    <a:gd name="connsiteX3" fmla="*/ 0 w 41655"/>
                    <a:gd name="connsiteY3" fmla="*/ 4381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1"/>
                      </a:lnTo>
                      <a:lnTo>
                        <a:pt x="0" y="438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681125CA-51AE-475B-9D66-832CDCC59D38}"/>
                    </a:ext>
                  </a:extLst>
                </p:cNvPr>
                <p:cNvSpPr/>
                <p:nvPr/>
              </p:nvSpPr>
              <p:spPr>
                <a:xfrm>
                  <a:off x="11855259" y="5955538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2 h 4381"/>
                    <a:gd name="connsiteX3" fmla="*/ 0 w 41655"/>
                    <a:gd name="connsiteY3" fmla="*/ 4382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2"/>
                      </a:lnTo>
                      <a:lnTo>
                        <a:pt x="0" y="4382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30E3BD46-19A2-4F96-B247-2728A73E0C3C}"/>
                    </a:ext>
                  </a:extLst>
                </p:cNvPr>
                <p:cNvSpPr/>
                <p:nvPr/>
              </p:nvSpPr>
              <p:spPr>
                <a:xfrm>
                  <a:off x="11855259" y="6011545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2 h 4381"/>
                    <a:gd name="connsiteX3" fmla="*/ 0 w 41655"/>
                    <a:gd name="connsiteY3" fmla="*/ 4382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2"/>
                      </a:lnTo>
                      <a:lnTo>
                        <a:pt x="0" y="4382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3EF36F85-4F4B-48E3-AA97-2002101AE421}"/>
                    </a:ext>
                  </a:extLst>
                </p:cNvPr>
                <p:cNvSpPr/>
                <p:nvPr/>
              </p:nvSpPr>
              <p:spPr>
                <a:xfrm>
                  <a:off x="11855259" y="6070028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1 h 4381"/>
                    <a:gd name="connsiteX3" fmla="*/ 0 w 41655"/>
                    <a:gd name="connsiteY3" fmla="*/ 4381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1"/>
                      </a:lnTo>
                      <a:lnTo>
                        <a:pt x="0" y="438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3E05F5B7-FFB4-4203-B5E3-9FD5501A47D3}"/>
                    </a:ext>
                  </a:extLst>
                </p:cNvPr>
                <p:cNvSpPr/>
                <p:nvPr/>
              </p:nvSpPr>
              <p:spPr>
                <a:xfrm>
                  <a:off x="11854497" y="5791517"/>
                  <a:ext cx="42418" cy="38100"/>
                </a:xfrm>
                <a:custGeom>
                  <a:avLst/>
                  <a:gdLst>
                    <a:gd name="connsiteX0" fmla="*/ 0 w 42418"/>
                    <a:gd name="connsiteY0" fmla="*/ 0 h 38100"/>
                    <a:gd name="connsiteX1" fmla="*/ 42418 w 42418"/>
                    <a:gd name="connsiteY1" fmla="*/ 0 h 38100"/>
                    <a:gd name="connsiteX2" fmla="*/ 42418 w 42418"/>
                    <a:gd name="connsiteY2" fmla="*/ 38100 h 38100"/>
                    <a:gd name="connsiteX3" fmla="*/ 0 w 42418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8" h="38100">
                      <a:moveTo>
                        <a:pt x="0" y="0"/>
                      </a:moveTo>
                      <a:lnTo>
                        <a:pt x="42418" y="0"/>
                      </a:lnTo>
                      <a:lnTo>
                        <a:pt x="42418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B20F609-F79C-40C7-9E29-8B0DE2FD76CC}"/>
                  </a:ext>
                </a:extLst>
              </p:cNvPr>
              <p:cNvSpPr/>
              <p:nvPr/>
            </p:nvSpPr>
            <p:spPr>
              <a:xfrm>
                <a:off x="11838178" y="6162294"/>
                <a:ext cx="73152" cy="39877"/>
              </a:xfrm>
              <a:custGeom>
                <a:avLst/>
                <a:gdLst>
                  <a:gd name="connsiteX0" fmla="*/ 38671 w 73152"/>
                  <a:gd name="connsiteY0" fmla="*/ 0 h 39877"/>
                  <a:gd name="connsiteX1" fmla="*/ 73152 w 73152"/>
                  <a:gd name="connsiteY1" fmla="*/ 37465 h 39877"/>
                  <a:gd name="connsiteX2" fmla="*/ 69914 w 73152"/>
                  <a:gd name="connsiteY2" fmla="*/ 39878 h 39877"/>
                  <a:gd name="connsiteX3" fmla="*/ 36576 w 73152"/>
                  <a:gd name="connsiteY3" fmla="*/ 3747 h 39877"/>
                  <a:gd name="connsiteX4" fmla="*/ 3239 w 73152"/>
                  <a:gd name="connsiteY4" fmla="*/ 39878 h 39877"/>
                  <a:gd name="connsiteX5" fmla="*/ 0 w 73152"/>
                  <a:gd name="connsiteY5" fmla="*/ 37465 h 39877"/>
                  <a:gd name="connsiteX6" fmla="*/ 34480 w 73152"/>
                  <a:gd name="connsiteY6" fmla="*/ 0 h 39877"/>
                  <a:gd name="connsiteX7" fmla="*/ 38671 w 73152"/>
                  <a:gd name="connsiteY7" fmla="*/ 0 h 39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152" h="39877">
                    <a:moveTo>
                      <a:pt x="38671" y="0"/>
                    </a:moveTo>
                    <a:lnTo>
                      <a:pt x="73152" y="37465"/>
                    </a:lnTo>
                    <a:lnTo>
                      <a:pt x="69914" y="39878"/>
                    </a:lnTo>
                    <a:lnTo>
                      <a:pt x="36576" y="3747"/>
                    </a:lnTo>
                    <a:lnTo>
                      <a:pt x="3239" y="39878"/>
                    </a:lnTo>
                    <a:lnTo>
                      <a:pt x="0" y="37465"/>
                    </a:lnTo>
                    <a:lnTo>
                      <a:pt x="34480" y="0"/>
                    </a:lnTo>
                    <a:lnTo>
                      <a:pt x="38671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6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917EBC3C-F2FD-4799-BA0A-65D895E636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368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917EBC3C-F2FD-4799-BA0A-65D895E63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2510D0F0-12AD-45C1-9B94-28859223557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E548-101B-4EAC-8CB7-BBD49E604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0B84918-AECE-4E9D-811A-C362EB2F22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5361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FDD1C55-CC28-4EF8-AC55-64EE2B45BE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5044" y="4782219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DE670DD-0AD0-49A7-BBB7-6E14E24C3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89976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FC9DE6F9-8E54-4D72-AB42-FB47C6AFD2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89659" y="4782219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183D2B9-482A-44BB-9D5F-DBFE89D19F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71291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775FB311-5594-4514-9EFB-DF05142A6E8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70974" y="4782219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8D4CC7BD-E27E-4EE8-A7DB-4AC115B1C01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604973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8AD2306-5A92-4FC0-BFA9-0F7016A6CDAB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799588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B0D23108-9BEB-4E78-980F-330123D90595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980903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9386-9143-433E-8318-1171FD2EFC8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58240" y="1709928"/>
            <a:ext cx="987552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 dirty="0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20197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0DD1B2-3E44-448A-B29D-4BF5525EAF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2544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D0DD1B2-3E44-448A-B29D-4BF5525EA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F8CDBA-3DC1-4B48-9D1F-EF614A8FDD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272BA-DF00-4403-901D-E1E0848AA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490C73DF-CFB4-4B5B-92C8-F90E3A62E7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0204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FE00311D-162D-450B-AAB4-212D530B99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9986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9D12CB28-EBBA-4213-84C3-27EE8E1195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02199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A8089C8B-DB33-4F20-A90E-29D5706AC6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01981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1" name="Text Placeholder 32">
            <a:extLst>
              <a:ext uri="{FF2B5EF4-FFF2-40B4-BE49-F238E27FC236}">
                <a16:creationId xmlns:a16="http://schemas.microsoft.com/office/drawing/2014/main" id="{16964035-D680-41E2-BCE6-EDBF166297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82692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7D72ACE-A6E3-49BA-B635-B4FF555C66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2474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41F1B747-4A09-4131-B94D-7B72FE0AD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771648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4B4EBABA-E6CB-464F-9FBA-E5F9B03A37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71430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AEB5892-C8FD-4265-8F93-69E01BC959C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160544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FA7A40C7-5620-4D59-8DE5-CA304D9A962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262539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4F6992F5-14F1-443B-A56F-0DAFD3A17D1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431988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475F2538-CC6F-47C5-8E22-46B3CA1900D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343032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CFC8A-0256-42C2-A3A7-09FD853D84A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58240" y="1709928"/>
            <a:ext cx="9875520" cy="304699"/>
          </a:xfrm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2200"/>
            </a:lvl1pPr>
          </a:lstStyle>
          <a:p>
            <a:pPr lvl="0"/>
            <a:r>
              <a:rPr lang="en-US" dirty="0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15988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0760" y="1709928"/>
            <a:ext cx="1078992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 marL="932688"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/>
            </a:lvl5pPr>
          </a:lstStyle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Add text</a:t>
            </a:r>
          </a:p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Second level</a:t>
            </a:r>
          </a:p>
          <a:p>
            <a:pPr lvl="2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Fourth level</a:t>
            </a:r>
          </a:p>
          <a:p>
            <a:pPr lvl="4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0DD1B2-3E44-448A-B29D-4BF5525EAF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2544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D0DD1B2-3E44-448A-B29D-4BF5525EA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F8CDBA-3DC1-4B48-9D1F-EF614A8FDD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272BA-DF00-4403-901D-E1E0848AA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490C73DF-CFB4-4B5B-92C8-F90E3A62E7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8507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FE00311D-162D-450B-AAB4-212D530B99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507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9D12CB28-EBBA-4213-84C3-27EE8E1195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5408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A8089C8B-DB33-4F20-A90E-29D5706AC6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5408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1" name="Text Placeholder 32">
            <a:extLst>
              <a:ext uri="{FF2B5EF4-FFF2-40B4-BE49-F238E27FC236}">
                <a16:creationId xmlns:a16="http://schemas.microsoft.com/office/drawing/2014/main" id="{16964035-D680-41E2-BCE6-EDBF166297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92309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7D72ACE-A6E3-49BA-B635-B4FF555C66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92309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41F1B747-4A09-4131-B94D-7B72FE0AD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9210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4B4EBABA-E6CB-464F-9FBA-E5F9B03A37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89210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AEB5892-C8FD-4265-8F93-69E01BC959C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90899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FA7A40C7-5620-4D59-8DE5-CA304D9A962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387800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4F6992F5-14F1-443B-A56F-0DAFD3A17D1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181602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475F2538-CC6F-47C5-8E22-46B3CA1900D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784701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CFC8A-0256-42C2-A3A7-09FD853D84A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58240" y="1709928"/>
            <a:ext cx="9875520" cy="304699"/>
          </a:xfrm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2200"/>
            </a:lvl1pPr>
          </a:lstStyle>
          <a:p>
            <a:pPr lvl="0"/>
            <a:r>
              <a:rPr lang="en-US" dirty="0"/>
              <a:t>Call out blurb</a:t>
            </a: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A443D19A-1751-43D6-A160-5296A53060F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578504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Paste icon from PTC PPT Library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D8C84A-E732-4EA8-8388-80FC2F2F60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86112" y="2864755"/>
            <a:ext cx="1600200" cy="221599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3FB3A0-2394-412A-B5B0-D0E4A63CD9B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086112" y="4784343"/>
            <a:ext cx="1600200" cy="557784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Add a short paragraph – not too long – or a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516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5B05F195-396D-4D83-8F33-F626D282E766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31513" y="1439765"/>
            <a:ext cx="8728974" cy="4922935"/>
          </a:xfrm>
          <a:ln>
            <a:solidFill>
              <a:schemeClr val="bg2"/>
            </a:solidFill>
          </a:ln>
        </p:spPr>
        <p:txBody>
          <a:bodyPr vert="horz" lIns="0" tIns="0" rIns="0" bIns="731520" rtlCol="0" anchor="ctr" anchorCtr="0">
            <a:noAutofit/>
          </a:bodyPr>
          <a:lstStyle>
            <a:lvl1pPr marL="0" indent="0" algn="ctr">
              <a:buFontTx/>
              <a:buNone/>
              <a:defRPr lang="en-US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media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AE63A-39ED-4825-AFB2-206AF22C5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</p:spTree>
    <p:extLst>
      <p:ext uri="{BB962C8B-B14F-4D97-AF65-F5344CB8AC3E}">
        <p14:creationId xmlns:p14="http://schemas.microsoft.com/office/powerpoint/2010/main" val="116896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0760" y="1713755"/>
            <a:ext cx="10789920" cy="4482201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/>
            </a:lvl5pPr>
          </a:lstStyle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Add text</a:t>
            </a:r>
          </a:p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Second level</a:t>
            </a:r>
          </a:p>
          <a:p>
            <a:pPr lvl="2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Fourth level</a:t>
            </a:r>
          </a:p>
          <a:p>
            <a:pPr lvl="4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DD20BEA-D0C6-499E-90FB-BB7F1A830939}"/>
              </a:ext>
            </a:extLst>
          </p:cNvPr>
          <p:cNvSpPr/>
          <p:nvPr userDrawn="1"/>
        </p:nvSpPr>
        <p:spPr>
          <a:xfrm>
            <a:off x="3048" y="6624536"/>
            <a:ext cx="12188952" cy="233465"/>
          </a:xfrm>
          <a:custGeom>
            <a:avLst/>
            <a:gdLst>
              <a:gd name="connsiteX0" fmla="*/ 8949770 w 12188952"/>
              <a:gd name="connsiteY0" fmla="*/ 0 h 233465"/>
              <a:gd name="connsiteX1" fmla="*/ 12188952 w 12188952"/>
              <a:gd name="connsiteY1" fmla="*/ 0 h 233465"/>
              <a:gd name="connsiteX2" fmla="*/ 12188952 w 12188952"/>
              <a:gd name="connsiteY2" fmla="*/ 114871 h 233465"/>
              <a:gd name="connsiteX3" fmla="*/ 12188952 w 12188952"/>
              <a:gd name="connsiteY3" fmla="*/ 169441 h 233465"/>
              <a:gd name="connsiteX4" fmla="*/ 12188952 w 12188952"/>
              <a:gd name="connsiteY4" fmla="*/ 233465 h 233465"/>
              <a:gd name="connsiteX5" fmla="*/ 9027859 w 12188952"/>
              <a:gd name="connsiteY5" fmla="*/ 233465 h 233465"/>
              <a:gd name="connsiteX6" fmla="*/ 1048596 w 12188952"/>
              <a:gd name="connsiteY6" fmla="*/ 233465 h 233465"/>
              <a:gd name="connsiteX7" fmla="*/ 33436 w 12188952"/>
              <a:gd name="connsiteY7" fmla="*/ 233465 h 233465"/>
              <a:gd name="connsiteX8" fmla="*/ 0 w 12188952"/>
              <a:gd name="connsiteY8" fmla="*/ 233465 h 233465"/>
              <a:gd name="connsiteX9" fmla="*/ 0 w 12188952"/>
              <a:gd name="connsiteY9" fmla="*/ 169375 h 233465"/>
              <a:gd name="connsiteX10" fmla="*/ 0 w 12188952"/>
              <a:gd name="connsiteY10" fmla="*/ 126232 h 233465"/>
              <a:gd name="connsiteX11" fmla="*/ 0 w 12188952"/>
              <a:gd name="connsiteY11" fmla="*/ 109891 h 233465"/>
              <a:gd name="connsiteX12" fmla="*/ 8695556 w 12188952"/>
              <a:gd name="connsiteY12" fmla="*/ 109891 h 233465"/>
              <a:gd name="connsiteX13" fmla="*/ 8949770 w 12188952"/>
              <a:gd name="connsiteY13" fmla="*/ 0 h 2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8952" h="233465">
                <a:moveTo>
                  <a:pt x="8949770" y="0"/>
                </a:moveTo>
                <a:lnTo>
                  <a:pt x="12188952" y="0"/>
                </a:lnTo>
                <a:lnTo>
                  <a:pt x="12188952" y="114871"/>
                </a:lnTo>
                <a:lnTo>
                  <a:pt x="12188952" y="169441"/>
                </a:lnTo>
                <a:lnTo>
                  <a:pt x="12188952" y="233465"/>
                </a:lnTo>
                <a:lnTo>
                  <a:pt x="9027859" y="233465"/>
                </a:lnTo>
                <a:lnTo>
                  <a:pt x="1048596" y="233465"/>
                </a:lnTo>
                <a:lnTo>
                  <a:pt x="33436" y="233465"/>
                </a:lnTo>
                <a:lnTo>
                  <a:pt x="0" y="233465"/>
                </a:lnTo>
                <a:lnTo>
                  <a:pt x="0" y="169375"/>
                </a:lnTo>
                <a:lnTo>
                  <a:pt x="0" y="126232"/>
                </a:lnTo>
                <a:lnTo>
                  <a:pt x="0" y="109891"/>
                </a:lnTo>
                <a:lnTo>
                  <a:pt x="8695556" y="109891"/>
                </a:lnTo>
                <a:lnTo>
                  <a:pt x="894977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8677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3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7EE-4EB9-47BD-B3ED-302482087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BA5223-32A3-4F4D-A64E-5A3DC4846203}"/>
              </a:ext>
            </a:extLst>
          </p:cNvPr>
          <p:cNvSpPr/>
          <p:nvPr userDrawn="1"/>
        </p:nvSpPr>
        <p:spPr>
          <a:xfrm>
            <a:off x="3048" y="6601968"/>
            <a:ext cx="12188952" cy="256032"/>
          </a:xfrm>
          <a:custGeom>
            <a:avLst/>
            <a:gdLst>
              <a:gd name="connsiteX0" fmla="*/ 8949770 w 12188952"/>
              <a:gd name="connsiteY0" fmla="*/ 0 h 233465"/>
              <a:gd name="connsiteX1" fmla="*/ 12188952 w 12188952"/>
              <a:gd name="connsiteY1" fmla="*/ 0 h 233465"/>
              <a:gd name="connsiteX2" fmla="*/ 12188952 w 12188952"/>
              <a:gd name="connsiteY2" fmla="*/ 114871 h 233465"/>
              <a:gd name="connsiteX3" fmla="*/ 12188952 w 12188952"/>
              <a:gd name="connsiteY3" fmla="*/ 169441 h 233465"/>
              <a:gd name="connsiteX4" fmla="*/ 12188952 w 12188952"/>
              <a:gd name="connsiteY4" fmla="*/ 233465 h 233465"/>
              <a:gd name="connsiteX5" fmla="*/ 9027859 w 12188952"/>
              <a:gd name="connsiteY5" fmla="*/ 233465 h 233465"/>
              <a:gd name="connsiteX6" fmla="*/ 1048596 w 12188952"/>
              <a:gd name="connsiteY6" fmla="*/ 233465 h 233465"/>
              <a:gd name="connsiteX7" fmla="*/ 33436 w 12188952"/>
              <a:gd name="connsiteY7" fmla="*/ 233465 h 233465"/>
              <a:gd name="connsiteX8" fmla="*/ 0 w 12188952"/>
              <a:gd name="connsiteY8" fmla="*/ 233465 h 233465"/>
              <a:gd name="connsiteX9" fmla="*/ 0 w 12188952"/>
              <a:gd name="connsiteY9" fmla="*/ 169375 h 233465"/>
              <a:gd name="connsiteX10" fmla="*/ 0 w 12188952"/>
              <a:gd name="connsiteY10" fmla="*/ 126232 h 233465"/>
              <a:gd name="connsiteX11" fmla="*/ 0 w 12188952"/>
              <a:gd name="connsiteY11" fmla="*/ 109891 h 233465"/>
              <a:gd name="connsiteX12" fmla="*/ 8695556 w 12188952"/>
              <a:gd name="connsiteY12" fmla="*/ 109891 h 233465"/>
              <a:gd name="connsiteX13" fmla="*/ 8949770 w 12188952"/>
              <a:gd name="connsiteY13" fmla="*/ 0 h 2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8952" h="233465">
                <a:moveTo>
                  <a:pt x="8949770" y="0"/>
                </a:moveTo>
                <a:lnTo>
                  <a:pt x="12188952" y="0"/>
                </a:lnTo>
                <a:lnTo>
                  <a:pt x="12188952" y="114871"/>
                </a:lnTo>
                <a:lnTo>
                  <a:pt x="12188952" y="169441"/>
                </a:lnTo>
                <a:lnTo>
                  <a:pt x="12188952" y="233465"/>
                </a:lnTo>
                <a:lnTo>
                  <a:pt x="9027859" y="233465"/>
                </a:lnTo>
                <a:lnTo>
                  <a:pt x="1048596" y="233465"/>
                </a:lnTo>
                <a:lnTo>
                  <a:pt x="33436" y="233465"/>
                </a:lnTo>
                <a:lnTo>
                  <a:pt x="0" y="233465"/>
                </a:lnTo>
                <a:lnTo>
                  <a:pt x="0" y="169375"/>
                </a:lnTo>
                <a:lnTo>
                  <a:pt x="0" y="126232"/>
                </a:lnTo>
                <a:lnTo>
                  <a:pt x="0" y="109891"/>
                </a:lnTo>
                <a:lnTo>
                  <a:pt x="8695556" y="109891"/>
                </a:lnTo>
                <a:lnTo>
                  <a:pt x="894977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8677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26922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3C4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0">
            <a:hlinkClick r:id="rId2"/>
            <a:extLst>
              <a:ext uri="{FF2B5EF4-FFF2-40B4-BE49-F238E27FC236}">
                <a16:creationId xmlns:a16="http://schemas.microsoft.com/office/drawing/2014/main" id="{7ED43A46-AFFE-4105-A07A-4D800F0FD780}"/>
              </a:ext>
            </a:extLst>
          </p:cNvPr>
          <p:cNvSpPr txBox="1"/>
          <p:nvPr userDrawn="1"/>
        </p:nvSpPr>
        <p:spPr>
          <a:xfrm>
            <a:off x="369696" y="5208601"/>
            <a:ext cx="2459879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ctr" defTabSz="1086775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0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TCRaleway"/>
                <a:ea typeface="+mn-ea"/>
                <a:cs typeface="PTCRaleway"/>
              </a:rPr>
              <a:t>ptc.com</a:t>
            </a:r>
            <a:endParaRPr kumimoji="0" sz="2000" b="0" i="0" u="none" strike="noStrike" kern="1200" cap="none" spc="200" normalizeH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PTCRaleway"/>
              <a:ea typeface="+mn-ea"/>
              <a:cs typeface="PTCRaleway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9ABB46-9366-47EC-8281-970F2B4A701E}"/>
              </a:ext>
            </a:extLst>
          </p:cNvPr>
          <p:cNvGrpSpPr/>
          <p:nvPr userDrawn="1"/>
        </p:nvGrpSpPr>
        <p:grpSpPr>
          <a:xfrm>
            <a:off x="4220144" y="3133535"/>
            <a:ext cx="3751712" cy="590931"/>
            <a:chOff x="4538660" y="3133535"/>
            <a:chExt cx="3751712" cy="590931"/>
          </a:xfrm>
        </p:grpSpPr>
        <p:sp>
          <p:nvSpPr>
            <p:cNvPr id="30" name="Title 5">
              <a:extLst>
                <a:ext uri="{FF2B5EF4-FFF2-40B4-BE49-F238E27FC236}">
                  <a16:creationId xmlns:a16="http://schemas.microsoft.com/office/drawing/2014/main" id="{61A34D6B-75F2-4EF8-8F57-128F503089F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784848" y="3133535"/>
              <a:ext cx="1505524" cy="590931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algn="ctr" defTabSz="1086775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b="0" kern="1200" cap="all" baseline="0">
                  <a:solidFill>
                    <a:schemeClr val="bg1"/>
                  </a:solidFill>
                  <a:latin typeface="PTCRaleway Black" panose="020B0A03030101060003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you</a:t>
              </a:r>
            </a:p>
          </p:txBody>
        </p:sp>
        <p:sp>
          <p:nvSpPr>
            <p:cNvPr id="31" name="Title 5">
              <a:extLst>
                <a:ext uri="{FF2B5EF4-FFF2-40B4-BE49-F238E27FC236}">
                  <a16:creationId xmlns:a16="http://schemas.microsoft.com/office/drawing/2014/main" id="{21ED058C-9AE3-4F6F-8EC1-CF71ABA7854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38660" y="3133535"/>
              <a:ext cx="2325436" cy="59093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spAutoFit/>
            </a:bodyPr>
            <a:lstStyle>
              <a:lvl1pPr algn="ctr" defTabSz="1086775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b="0" kern="1200" cap="all" baseline="0">
                  <a:solidFill>
                    <a:schemeClr val="bg1"/>
                  </a:solidFill>
                  <a:latin typeface="PTCRaleway Black" panose="020B0A03030101060003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thank</a:t>
              </a:r>
            </a:p>
          </p:txBody>
        </p:sp>
      </p:grpSp>
      <p:pic>
        <p:nvPicPr>
          <p:cNvPr id="38" name="Picture 37">
            <a:hlinkClick r:id="rId3"/>
            <a:extLst>
              <a:ext uri="{FF2B5EF4-FFF2-40B4-BE49-F238E27FC236}">
                <a16:creationId xmlns:a16="http://schemas.microsoft.com/office/drawing/2014/main" id="{6C96BA37-A42C-42D5-9D7A-F22A1448F7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8938" y="5879317"/>
            <a:ext cx="329213" cy="396274"/>
          </a:xfrm>
          <a:prstGeom prst="rect">
            <a:avLst/>
          </a:prstGeom>
        </p:spPr>
      </p:pic>
      <p:pic>
        <p:nvPicPr>
          <p:cNvPr id="52" name="Picture 51">
            <a:hlinkClick r:id="rId5"/>
            <a:extLst>
              <a:ext uri="{FF2B5EF4-FFF2-40B4-BE49-F238E27FC236}">
                <a16:creationId xmlns:a16="http://schemas.microsoft.com/office/drawing/2014/main" id="{7B0A66D6-16A5-4237-A88D-05AB2F1BE1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03673" y="5871207"/>
            <a:ext cx="335309" cy="396274"/>
          </a:xfrm>
          <a:prstGeom prst="rect">
            <a:avLst/>
          </a:prstGeom>
        </p:spPr>
      </p:pic>
      <p:pic>
        <p:nvPicPr>
          <p:cNvPr id="53" name="Picture 52">
            <a:hlinkClick r:id="rId7"/>
            <a:extLst>
              <a:ext uri="{FF2B5EF4-FFF2-40B4-BE49-F238E27FC236}">
                <a16:creationId xmlns:a16="http://schemas.microsoft.com/office/drawing/2014/main" id="{4CD33D67-5AAB-49B0-981E-C7AA8350A7C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664504" y="5871207"/>
            <a:ext cx="329213" cy="396274"/>
          </a:xfrm>
          <a:prstGeom prst="rect">
            <a:avLst/>
          </a:prstGeom>
        </p:spPr>
      </p:pic>
      <p:pic>
        <p:nvPicPr>
          <p:cNvPr id="54" name="Picture 53">
            <a:hlinkClick r:id="rId9"/>
            <a:extLst>
              <a:ext uri="{FF2B5EF4-FFF2-40B4-BE49-F238E27FC236}">
                <a16:creationId xmlns:a16="http://schemas.microsoft.com/office/drawing/2014/main" id="{68B666AB-3239-41A1-A705-1F00F02B34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119238" y="5871207"/>
            <a:ext cx="329213" cy="39627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1A04CD8-5708-409A-BF83-42BA422C7DE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658" y="461079"/>
            <a:ext cx="3066773" cy="1243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15C6C5-F9D6-448E-B1B2-C8028536A3F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3093" y="5059333"/>
            <a:ext cx="4754880" cy="342017"/>
          </a:xfrm>
        </p:spPr>
        <p:txBody>
          <a:bodyPr vert="horz" wrap="square" lIns="0" tIns="9525" rIns="0" bIns="0" rtlCol="0">
            <a:spAutoFit/>
          </a:bodyPr>
          <a:lstStyle>
            <a:lvl1pPr marL="0" indent="0">
              <a:buNone/>
              <a:defRPr lang="en-US" sz="2400" b="1" kern="1200" spc="-4" dirty="0">
                <a:solidFill>
                  <a:schemeClr val="tx1"/>
                </a:solidFill>
                <a:latin typeface="+mj-lt"/>
                <a:ea typeface="+mn-ea"/>
                <a:cs typeface="PTCRaleway ExtraBold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/>
              <a:t>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3103" y="5396933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700" i="1" kern="1200" spc="8" dirty="0">
                <a:solidFill>
                  <a:schemeClr val="tx1"/>
                </a:solidFill>
                <a:latin typeface="+mj-lt"/>
                <a:ea typeface="+mn-ea"/>
                <a:cs typeface="PTCRaleway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29443" y="6399289"/>
            <a:ext cx="3749040" cy="196592"/>
          </a:xfrm>
        </p:spPr>
        <p:txBody>
          <a:bodyPr vert="horz" wrap="square" lIns="0" tIns="9525" rIns="0" bIns="0" rtlCol="0" anchor="ctr" anchorCtr="0">
            <a:spAutoFit/>
          </a:bodyPr>
          <a:lstStyle>
            <a:lvl1pPr marL="0" indent="0">
              <a:buFontTx/>
              <a:buNone/>
              <a:defRPr lang="en-US" sz="1350" spc="8" dirty="0">
                <a:solidFill>
                  <a:schemeClr val="tx2">
                    <a:lumMod val="50000"/>
                  </a:schemeClr>
                </a:solidFill>
                <a:latin typeface="+mj-lt"/>
                <a:cs typeface="PTCRaleway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 dirty="0"/>
              <a:t>Add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73422" y="2708808"/>
            <a:ext cx="4409826" cy="1065933"/>
          </a:xfrm>
        </p:spPr>
        <p:txBody>
          <a:bodyPr vert="horz" wrap="square" lIns="0" tIns="9525" rIns="0" bIns="0" rtlCol="0" anchor="ctr" anchorCtr="0">
            <a:spAutoFit/>
          </a:bodyPr>
          <a:lstStyle>
            <a:lvl1pPr>
              <a:defRPr lang="en-US" sz="4200" b="1" dirty="0">
                <a:solidFill>
                  <a:schemeClr val="tx1"/>
                </a:solidFill>
              </a:defRPr>
            </a:lvl1pPr>
          </a:lstStyle>
          <a:p>
            <a:pPr marL="9525">
              <a:lnSpc>
                <a:spcPct val="78000"/>
              </a:lnSpc>
              <a:spcBef>
                <a:spcPts val="75"/>
              </a:spcBef>
              <a:tabLst>
                <a:tab pos="2245519" algn="l"/>
              </a:tabLst>
            </a:pPr>
            <a:r>
              <a:rPr lang="en-US" sz="4400" b="1" dirty="0"/>
              <a:t>PRESENTATION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86A903A-4982-424F-B3B0-9B8CF40D9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" y="6017774"/>
            <a:ext cx="2892560" cy="21530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FEF7AB-D202-411C-88E8-EE2C07650B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184" y="116399"/>
            <a:ext cx="3968766" cy="160934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FC5878C-9611-44EE-9BF6-9A5E670F3220}"/>
              </a:ext>
            </a:extLst>
          </p:cNvPr>
          <p:cNvGrpSpPr/>
          <p:nvPr userDrawn="1"/>
        </p:nvGrpSpPr>
        <p:grpSpPr>
          <a:xfrm>
            <a:off x="5098163" y="-455836"/>
            <a:ext cx="8421905" cy="7945936"/>
            <a:chOff x="5098163" y="-455836"/>
            <a:chExt cx="8421905" cy="7945936"/>
          </a:xfrm>
          <a:blipFill>
            <a:blip r:embed="rId6"/>
            <a:stretch>
              <a:fillRect/>
            </a:stretch>
          </a:blip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5A574-F6C9-486A-BF8E-B26489EBC327}"/>
                </a:ext>
              </a:extLst>
            </p:cNvPr>
            <p:cNvSpPr/>
            <p:nvPr userDrawn="1"/>
          </p:nvSpPr>
          <p:spPr>
            <a:xfrm rot="13821780">
              <a:off x="5239135" y="-596808"/>
              <a:ext cx="5190684" cy="5472628"/>
            </a:xfrm>
            <a:custGeom>
              <a:avLst/>
              <a:gdLst>
                <a:gd name="connsiteX0" fmla="*/ 5190684 w 5190684"/>
                <a:gd name="connsiteY0" fmla="*/ 2965814 h 5472628"/>
                <a:gd name="connsiteX1" fmla="*/ 3114139 w 5190684"/>
                <a:gd name="connsiteY1" fmla="*/ 5472628 h 5472628"/>
                <a:gd name="connsiteX2" fmla="*/ 0 w 5190684"/>
                <a:gd name="connsiteY2" fmla="*/ 0 h 5472628"/>
                <a:gd name="connsiteX3" fmla="*/ 3133747 w 5190684"/>
                <a:gd name="connsiteY3" fmla="*/ 0 h 5472628"/>
                <a:gd name="connsiteX4" fmla="*/ 3518511 w 5190684"/>
                <a:gd name="connsiteY4" fmla="*/ 169 h 5472628"/>
                <a:gd name="connsiteX5" fmla="*/ 5190684 w 5190684"/>
                <a:gd name="connsiteY5" fmla="*/ 2965814 h 54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0684" h="5472628">
                  <a:moveTo>
                    <a:pt x="5190684" y="2965814"/>
                  </a:moveTo>
                  <a:lnTo>
                    <a:pt x="3114139" y="5472628"/>
                  </a:lnTo>
                  <a:lnTo>
                    <a:pt x="0" y="0"/>
                  </a:lnTo>
                  <a:lnTo>
                    <a:pt x="3133747" y="0"/>
                  </a:lnTo>
                  <a:lnTo>
                    <a:pt x="3518511" y="169"/>
                  </a:lnTo>
                  <a:lnTo>
                    <a:pt x="5190684" y="2965814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B0B130-7D67-4CAE-B150-D073A38C66C7}"/>
                </a:ext>
              </a:extLst>
            </p:cNvPr>
            <p:cNvSpPr/>
            <p:nvPr userDrawn="1"/>
          </p:nvSpPr>
          <p:spPr>
            <a:xfrm rot="13821780">
              <a:off x="8007792" y="1977824"/>
              <a:ext cx="5029645" cy="5994907"/>
            </a:xfrm>
            <a:custGeom>
              <a:avLst/>
              <a:gdLst>
                <a:gd name="connsiteX0" fmla="*/ 3516449 w 5029645"/>
                <a:gd name="connsiteY0" fmla="*/ 5994907 h 5994907"/>
                <a:gd name="connsiteX1" fmla="*/ 1394416 w 5029645"/>
                <a:gd name="connsiteY1" fmla="*/ 4237097 h 5994907"/>
                <a:gd name="connsiteX2" fmla="*/ 1677138 w 5029645"/>
                <a:gd name="connsiteY2" fmla="*/ 3756672 h 5994907"/>
                <a:gd name="connsiteX3" fmla="*/ 1317698 w 5029645"/>
                <a:gd name="connsiteY3" fmla="*/ 3124534 h 5994907"/>
                <a:gd name="connsiteX4" fmla="*/ 920847 w 5029645"/>
                <a:gd name="connsiteY4" fmla="*/ 3844814 h 5994907"/>
                <a:gd name="connsiteX5" fmla="*/ 280815 w 5029645"/>
                <a:gd name="connsiteY5" fmla="*/ 3314638 h 5994907"/>
                <a:gd name="connsiteX6" fmla="*/ 280817 w 5029645"/>
                <a:gd name="connsiteY6" fmla="*/ 3314636 h 5994907"/>
                <a:gd name="connsiteX7" fmla="*/ 0 w 5029645"/>
                <a:gd name="connsiteY7" fmla="*/ 3082019 h 5994907"/>
                <a:gd name="connsiteX8" fmla="*/ 2553021 w 5029645"/>
                <a:gd name="connsiteY8" fmla="*/ 0 h 5994907"/>
                <a:gd name="connsiteX9" fmla="*/ 3082168 w 5029645"/>
                <a:gd name="connsiteY9" fmla="*/ 0 h 5994907"/>
                <a:gd name="connsiteX10" fmla="*/ 3870352 w 5029645"/>
                <a:gd name="connsiteY10" fmla="*/ 1377053 h 5994907"/>
                <a:gd name="connsiteX11" fmla="*/ 5029645 w 5029645"/>
                <a:gd name="connsiteY11" fmla="*/ 3437574 h 5994907"/>
                <a:gd name="connsiteX12" fmla="*/ 3516449 w 5029645"/>
                <a:gd name="connsiteY12" fmla="*/ 5994907 h 599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29645" h="5994907">
                  <a:moveTo>
                    <a:pt x="3516449" y="5994907"/>
                  </a:moveTo>
                  <a:lnTo>
                    <a:pt x="1394416" y="4237097"/>
                  </a:lnTo>
                  <a:lnTo>
                    <a:pt x="1677138" y="3756672"/>
                  </a:lnTo>
                  <a:lnTo>
                    <a:pt x="1317698" y="3124534"/>
                  </a:lnTo>
                  <a:lnTo>
                    <a:pt x="920847" y="3844814"/>
                  </a:lnTo>
                  <a:lnTo>
                    <a:pt x="280815" y="3314638"/>
                  </a:lnTo>
                  <a:lnTo>
                    <a:pt x="280817" y="3314636"/>
                  </a:lnTo>
                  <a:lnTo>
                    <a:pt x="0" y="3082019"/>
                  </a:lnTo>
                  <a:lnTo>
                    <a:pt x="2553021" y="0"/>
                  </a:lnTo>
                  <a:lnTo>
                    <a:pt x="3082168" y="0"/>
                  </a:lnTo>
                  <a:lnTo>
                    <a:pt x="3870352" y="1377053"/>
                  </a:lnTo>
                  <a:lnTo>
                    <a:pt x="5029645" y="3437574"/>
                  </a:lnTo>
                  <a:lnTo>
                    <a:pt x="3516449" y="5994907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A1D2E00-7E98-4FA8-A326-76AF19535B65}"/>
                </a:ext>
              </a:extLst>
            </p:cNvPr>
            <p:cNvSpPr/>
            <p:nvPr userDrawn="1"/>
          </p:nvSpPr>
          <p:spPr>
            <a:xfrm>
              <a:off x="9497710" y="0"/>
              <a:ext cx="2694290" cy="2106092"/>
            </a:xfrm>
            <a:custGeom>
              <a:avLst/>
              <a:gdLst>
                <a:gd name="connsiteX0" fmla="*/ 802401 w 2694290"/>
                <a:gd name="connsiteY0" fmla="*/ 0 h 2106092"/>
                <a:gd name="connsiteX1" fmla="*/ 2694290 w 2694290"/>
                <a:gd name="connsiteY1" fmla="*/ 0 h 2106092"/>
                <a:gd name="connsiteX2" fmla="*/ 2694290 w 2694290"/>
                <a:gd name="connsiteY2" fmla="*/ 1678210 h 2106092"/>
                <a:gd name="connsiteX3" fmla="*/ 0 w 2694290"/>
                <a:gd name="connsiteY3" fmla="*/ 2106092 h 2106092"/>
                <a:gd name="connsiteX4" fmla="*/ 802401 w 2694290"/>
                <a:gd name="connsiteY4" fmla="*/ 0 h 210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290" h="2106092">
                  <a:moveTo>
                    <a:pt x="802401" y="0"/>
                  </a:moveTo>
                  <a:lnTo>
                    <a:pt x="2694290" y="0"/>
                  </a:lnTo>
                  <a:lnTo>
                    <a:pt x="2694290" y="1678210"/>
                  </a:lnTo>
                  <a:lnTo>
                    <a:pt x="0" y="2106092"/>
                  </a:lnTo>
                  <a:lnTo>
                    <a:pt x="8024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09CD9C-78F1-4D79-B36E-32B655429E76}"/>
              </a:ext>
            </a:extLst>
          </p:cNvPr>
          <p:cNvSpPr/>
          <p:nvPr userDrawn="1"/>
        </p:nvSpPr>
        <p:spPr>
          <a:xfrm rot="13821780">
            <a:off x="8007167" y="1970199"/>
            <a:ext cx="5029645" cy="6007608"/>
          </a:xfrm>
          <a:custGeom>
            <a:avLst/>
            <a:gdLst>
              <a:gd name="connsiteX0" fmla="*/ 3516449 w 5029645"/>
              <a:gd name="connsiteY0" fmla="*/ 5994907 h 5994907"/>
              <a:gd name="connsiteX1" fmla="*/ 1394416 w 5029645"/>
              <a:gd name="connsiteY1" fmla="*/ 4237097 h 5994907"/>
              <a:gd name="connsiteX2" fmla="*/ 1677138 w 5029645"/>
              <a:gd name="connsiteY2" fmla="*/ 3756672 h 5994907"/>
              <a:gd name="connsiteX3" fmla="*/ 1317698 w 5029645"/>
              <a:gd name="connsiteY3" fmla="*/ 3124534 h 5994907"/>
              <a:gd name="connsiteX4" fmla="*/ 920847 w 5029645"/>
              <a:gd name="connsiteY4" fmla="*/ 3844814 h 5994907"/>
              <a:gd name="connsiteX5" fmla="*/ 280815 w 5029645"/>
              <a:gd name="connsiteY5" fmla="*/ 3314638 h 5994907"/>
              <a:gd name="connsiteX6" fmla="*/ 280817 w 5029645"/>
              <a:gd name="connsiteY6" fmla="*/ 3314636 h 5994907"/>
              <a:gd name="connsiteX7" fmla="*/ 0 w 5029645"/>
              <a:gd name="connsiteY7" fmla="*/ 3082019 h 5994907"/>
              <a:gd name="connsiteX8" fmla="*/ 2553021 w 5029645"/>
              <a:gd name="connsiteY8" fmla="*/ 0 h 5994907"/>
              <a:gd name="connsiteX9" fmla="*/ 3082168 w 5029645"/>
              <a:gd name="connsiteY9" fmla="*/ 0 h 5994907"/>
              <a:gd name="connsiteX10" fmla="*/ 3870352 w 5029645"/>
              <a:gd name="connsiteY10" fmla="*/ 1377053 h 5994907"/>
              <a:gd name="connsiteX11" fmla="*/ 5029645 w 5029645"/>
              <a:gd name="connsiteY11" fmla="*/ 3437574 h 5994907"/>
              <a:gd name="connsiteX12" fmla="*/ 3516449 w 5029645"/>
              <a:gd name="connsiteY12" fmla="*/ 5994907 h 599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29645" h="5994907">
                <a:moveTo>
                  <a:pt x="3516449" y="5994907"/>
                </a:moveTo>
                <a:lnTo>
                  <a:pt x="1394416" y="4237097"/>
                </a:lnTo>
                <a:lnTo>
                  <a:pt x="1677138" y="3756672"/>
                </a:lnTo>
                <a:lnTo>
                  <a:pt x="1317698" y="3124534"/>
                </a:lnTo>
                <a:lnTo>
                  <a:pt x="920847" y="3844814"/>
                </a:lnTo>
                <a:lnTo>
                  <a:pt x="280815" y="3314638"/>
                </a:lnTo>
                <a:lnTo>
                  <a:pt x="280817" y="3314636"/>
                </a:lnTo>
                <a:lnTo>
                  <a:pt x="0" y="3082019"/>
                </a:lnTo>
                <a:lnTo>
                  <a:pt x="2553021" y="0"/>
                </a:lnTo>
                <a:lnTo>
                  <a:pt x="3082168" y="0"/>
                </a:lnTo>
                <a:lnTo>
                  <a:pt x="3870352" y="1377053"/>
                </a:lnTo>
                <a:lnTo>
                  <a:pt x="5029645" y="3437574"/>
                </a:lnTo>
                <a:lnTo>
                  <a:pt x="3516449" y="5994907"/>
                </a:lnTo>
                <a:close/>
              </a:path>
            </a:pathLst>
          </a:custGeom>
          <a:solidFill>
            <a:srgbClr val="6CC04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76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3207401"/>
            <a:ext cx="3182076" cy="4431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358D3-AC90-494A-B98F-19BDE159DB8E}"/>
              </a:ext>
            </a:extLst>
          </p:cNvPr>
          <p:cNvCxnSpPr>
            <a:cxnSpLocks/>
          </p:cNvCxnSpPr>
          <p:nvPr userDrawn="1"/>
        </p:nvCxnSpPr>
        <p:spPr>
          <a:xfrm>
            <a:off x="4080163" y="1051560"/>
            <a:ext cx="0" cy="475488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3C623BC-A0F7-46D7-87A2-096962F1FEC4}"/>
              </a:ext>
            </a:extLst>
          </p:cNvPr>
          <p:cNvSpPr/>
          <p:nvPr userDrawn="1"/>
        </p:nvSpPr>
        <p:spPr>
          <a:xfrm flipH="1" flipV="1">
            <a:off x="510776" y="2887137"/>
            <a:ext cx="96012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61691-7E98-456C-8945-F79E150DD66B}"/>
              </a:ext>
            </a:extLst>
          </p:cNvPr>
          <p:cNvSpPr/>
          <p:nvPr userDrawn="1"/>
        </p:nvSpPr>
        <p:spPr>
          <a:xfrm>
            <a:off x="490760" y="259080"/>
            <a:ext cx="1109440" cy="4267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0431AD-6A0B-4A59-8F14-809C8AA5B3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9679" y="2533884"/>
            <a:ext cx="6641783" cy="1790234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457200" indent="-457200">
              <a:defRPr lang="en-US" sz="3600" dirty="0" smtClean="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48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2795696-EB95-4185-8B89-3CC0AED5C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11245" b="4417"/>
          <a:stretch/>
        </p:blipFill>
        <p:spPr>
          <a:xfrm>
            <a:off x="-24384" y="0"/>
            <a:ext cx="12233159" cy="685799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0A4664-7303-44CA-9BE8-4A22FD0D7EBF}"/>
              </a:ext>
            </a:extLst>
          </p:cNvPr>
          <p:cNvSpPr/>
          <p:nvPr userDrawn="1"/>
        </p:nvSpPr>
        <p:spPr>
          <a:xfrm rot="18679580">
            <a:off x="5571697" y="2250091"/>
            <a:ext cx="5236260" cy="1832698"/>
          </a:xfrm>
          <a:prstGeom prst="roundRect">
            <a:avLst/>
          </a:prstGeom>
          <a:solidFill>
            <a:srgbClr val="F8F9FA">
              <a:alpha val="64000"/>
            </a:srgb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7" y="3082752"/>
            <a:ext cx="8869680" cy="692497"/>
          </a:xfrm>
        </p:spPr>
        <p:txBody>
          <a:bodyPr anchor="ctr" anchorCtr="0">
            <a:spAutoFit/>
          </a:bodyPr>
          <a:lstStyle>
            <a:lvl1pPr algn="l">
              <a:lnSpc>
                <a:spcPct val="100000"/>
              </a:lnSpc>
              <a:defRPr lang="en-US" sz="5000" b="1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Divider – 1 line of text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7F3B32-EE76-44C5-8359-BC4ACEC00C40}"/>
              </a:ext>
            </a:extLst>
          </p:cNvPr>
          <p:cNvGrpSpPr/>
          <p:nvPr userDrawn="1"/>
        </p:nvGrpSpPr>
        <p:grpSpPr>
          <a:xfrm>
            <a:off x="0" y="3160444"/>
            <a:ext cx="2455333" cy="537112"/>
            <a:chOff x="0" y="3161621"/>
            <a:chExt cx="2455333" cy="5371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2B67A1-EE4B-45BF-9BBC-A9A3AB5F7F53}"/>
                </a:ext>
              </a:extLst>
            </p:cNvPr>
            <p:cNvSpPr/>
            <p:nvPr userDrawn="1"/>
          </p:nvSpPr>
          <p:spPr>
            <a:xfrm>
              <a:off x="0" y="3161621"/>
              <a:ext cx="2455333" cy="5371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DA7B0E-0DF0-4795-BC40-8582B80C8C7D}"/>
                </a:ext>
              </a:extLst>
            </p:cNvPr>
            <p:cNvSpPr/>
            <p:nvPr userDrawn="1"/>
          </p:nvSpPr>
          <p:spPr>
            <a:xfrm rot="16200000" flipH="1">
              <a:off x="310000" y="3115270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2EA109-B6D2-47CB-9BC9-D55B0F9A6750}"/>
                </a:ext>
              </a:extLst>
            </p:cNvPr>
            <p:cNvSpPr/>
            <p:nvPr userDrawn="1"/>
          </p:nvSpPr>
          <p:spPr>
            <a:xfrm rot="16200000" flipH="1">
              <a:off x="82144" y="3339115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D0CF51F-F4CE-426F-AB3D-EFB191BB14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722355" y="3238216"/>
              <a:ext cx="647967" cy="373101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A23F11-3EF7-4BB7-9396-70D452EECC1B}"/>
                </a:ext>
              </a:extLst>
            </p:cNvPr>
            <p:cNvCxnSpPr/>
            <p:nvPr userDrawn="1"/>
          </p:nvCxnSpPr>
          <p:spPr>
            <a:xfrm>
              <a:off x="176782" y="3325341"/>
              <a:ext cx="0" cy="36576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1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58F95B26-E9C8-461F-A9CE-9322F34A8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11245" b="4417"/>
          <a:stretch/>
        </p:blipFill>
        <p:spPr>
          <a:xfrm>
            <a:off x="-24384" y="0"/>
            <a:ext cx="12233159" cy="6857999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B3FF62-BEB4-4BBC-9BB1-5AA72B48CF38}"/>
              </a:ext>
            </a:extLst>
          </p:cNvPr>
          <p:cNvSpPr/>
          <p:nvPr userDrawn="1"/>
        </p:nvSpPr>
        <p:spPr>
          <a:xfrm rot="18679580">
            <a:off x="5571697" y="2250091"/>
            <a:ext cx="5236260" cy="1832698"/>
          </a:xfrm>
          <a:prstGeom prst="roundRect">
            <a:avLst/>
          </a:prstGeom>
          <a:solidFill>
            <a:srgbClr val="F8F9FA">
              <a:alpha val="64000"/>
            </a:srgb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8" y="3082752"/>
            <a:ext cx="8869680" cy="69249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lnSpc>
                <a:spcPct val="100000"/>
              </a:lnSpc>
              <a:defRPr lang="en-US" sz="5000" dirty="0"/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Divider – 2 lines of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250D6-FEAA-416E-9521-0C7E8FEDCFB1}"/>
              </a:ext>
            </a:extLst>
          </p:cNvPr>
          <p:cNvGrpSpPr/>
          <p:nvPr userDrawn="1"/>
        </p:nvGrpSpPr>
        <p:grpSpPr>
          <a:xfrm>
            <a:off x="0" y="2784626"/>
            <a:ext cx="2451100" cy="1288748"/>
            <a:chOff x="0" y="2781802"/>
            <a:chExt cx="2451100" cy="12887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5A8BEB-B893-4846-98F3-0D2FA3DAF44A}"/>
                </a:ext>
              </a:extLst>
            </p:cNvPr>
            <p:cNvSpPr/>
            <p:nvPr userDrawn="1"/>
          </p:nvSpPr>
          <p:spPr>
            <a:xfrm>
              <a:off x="0" y="2781802"/>
              <a:ext cx="2451100" cy="12887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BE8F70-36B7-458B-B578-D69CA9DC334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602722" y="2880097"/>
              <a:ext cx="762261" cy="438912"/>
            </a:xfrm>
            <a:prstGeom prst="rect">
              <a:avLst/>
            </a:prstGeom>
          </p:spPr>
        </p:pic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408083A-7AF2-485E-81A3-882A7E58FB9E}"/>
                </a:ext>
              </a:extLst>
            </p:cNvPr>
            <p:cNvSpPr/>
            <p:nvPr userDrawn="1"/>
          </p:nvSpPr>
          <p:spPr>
            <a:xfrm rot="16200000" flipH="1">
              <a:off x="310000" y="2739428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6F5B00-CCFD-4753-AE13-694C077322FB}"/>
                </a:ext>
              </a:extLst>
            </p:cNvPr>
            <p:cNvSpPr/>
            <p:nvPr userDrawn="1"/>
          </p:nvSpPr>
          <p:spPr>
            <a:xfrm rot="16200000" flipH="1">
              <a:off x="82144" y="2970143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C3E752-A506-4A5E-A907-CAEBDA95F961}"/>
                </a:ext>
              </a:extLst>
            </p:cNvPr>
            <p:cNvCxnSpPr/>
            <p:nvPr userDrawn="1"/>
          </p:nvCxnSpPr>
          <p:spPr>
            <a:xfrm>
              <a:off x="176782" y="3016529"/>
              <a:ext cx="0" cy="105156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7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E8DB86CA-D14E-4B53-BA61-EA587191F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11245" b="4417"/>
          <a:stretch/>
        </p:blipFill>
        <p:spPr>
          <a:xfrm>
            <a:off x="-24384" y="0"/>
            <a:ext cx="12233159" cy="685799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86D6A8-93D9-4C96-8C7F-D7EAEC83A61E}"/>
              </a:ext>
            </a:extLst>
          </p:cNvPr>
          <p:cNvSpPr/>
          <p:nvPr userDrawn="1"/>
        </p:nvSpPr>
        <p:spPr>
          <a:xfrm rot="18679580">
            <a:off x="5571697" y="2250091"/>
            <a:ext cx="5236260" cy="1832698"/>
          </a:xfrm>
          <a:prstGeom prst="roundRect">
            <a:avLst/>
          </a:prstGeom>
          <a:solidFill>
            <a:srgbClr val="F8F9FA">
              <a:alpha val="64000"/>
            </a:srgb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8" y="3082751"/>
            <a:ext cx="8869680" cy="69249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lnSpc>
                <a:spcPct val="100000"/>
              </a:lnSpc>
              <a:defRPr lang="en-US" sz="5000" dirty="0"/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Divider – 3 lines of 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14FC01-330E-4910-9C2B-2E41A9074A44}"/>
              </a:ext>
            </a:extLst>
          </p:cNvPr>
          <p:cNvGrpSpPr/>
          <p:nvPr userDrawn="1"/>
        </p:nvGrpSpPr>
        <p:grpSpPr>
          <a:xfrm>
            <a:off x="0" y="2426267"/>
            <a:ext cx="2451100" cy="2005466"/>
            <a:chOff x="0" y="2361678"/>
            <a:chExt cx="2451100" cy="20054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EED636-AB3A-469B-A4E2-02308B8ADAA6}"/>
                </a:ext>
              </a:extLst>
            </p:cNvPr>
            <p:cNvSpPr/>
            <p:nvPr userDrawn="1"/>
          </p:nvSpPr>
          <p:spPr>
            <a:xfrm>
              <a:off x="0" y="2361678"/>
              <a:ext cx="2451100" cy="20054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F8FE89-DBDD-4562-8330-516508678216}"/>
                </a:ext>
              </a:extLst>
            </p:cNvPr>
            <p:cNvSpPr/>
            <p:nvPr userDrawn="1"/>
          </p:nvSpPr>
          <p:spPr>
            <a:xfrm rot="16200000" flipH="1">
              <a:off x="310000" y="2313229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C723D6E-6981-49D3-9A49-8FECE050A7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602722" y="2544430"/>
              <a:ext cx="762261" cy="438912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EDB808-7AAB-4360-8904-E5555B7B296E}"/>
                </a:ext>
              </a:extLst>
            </p:cNvPr>
            <p:cNvSpPr/>
            <p:nvPr userDrawn="1"/>
          </p:nvSpPr>
          <p:spPr>
            <a:xfrm rot="16200000" flipH="1">
              <a:off x="82144" y="2532983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2F4CF45-75A1-48BA-9BFE-66AE4C9D0D8E}"/>
                </a:ext>
              </a:extLst>
            </p:cNvPr>
            <p:cNvCxnSpPr/>
            <p:nvPr userDrawn="1"/>
          </p:nvCxnSpPr>
          <p:spPr>
            <a:xfrm>
              <a:off x="176782" y="2579369"/>
              <a:ext cx="0" cy="178308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93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0760" y="1711084"/>
            <a:ext cx="5430358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336" y="1711084"/>
            <a:ext cx="5359241" cy="457200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1pPr>
            <a:lvl2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2pPr>
            <a:lvl3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3pPr>
            <a:lvl4pPr>
              <a:defRPr kumimoji="0" lang="en-US" b="0" i="0" u="none" strike="noStrike" cap="none" spc="0" normalizeH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4pPr>
            <a:lvl5pPr>
              <a:defRPr kumimoji="0" lang="en-US" b="0" i="0" u="none" strike="noStrike" cap="none" spc="0" normalizeH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69CCC-D78C-4592-9155-75F363BF70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90759" y="1713756"/>
            <a:ext cx="338328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404630" y="1713756"/>
            <a:ext cx="338328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318500" y="1713756"/>
            <a:ext cx="338328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233AF-2ADF-4388-AEFC-06C737873A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33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36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90734D-BEF5-41A5-9F49-51E157572097}"/>
              </a:ext>
            </a:extLst>
          </p:cNvPr>
          <p:cNvGraphicFramePr>
            <a:graphicFrameLocks noChangeAspect="1"/>
          </p:cNvGraphicFramePr>
          <p:nvPr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353261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83" imgH="384" progId="TCLayout.ActiveDocument.1">
                  <p:embed/>
                </p:oleObj>
              </mc:Choice>
              <mc:Fallback>
                <p:oleObj name="think-cell Slide" r:id="rId28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90734D-BEF5-41A5-9F49-51E157572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BF71598-268F-4340-989F-8086D0EE7691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add title – keep it brief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648" y="1709928"/>
            <a:ext cx="10789919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E1755-5705-4A27-8F5C-B2D6D4D1E477}"/>
              </a:ext>
            </a:extLst>
          </p:cNvPr>
          <p:cNvSpPr/>
          <p:nvPr userDrawn="1"/>
        </p:nvSpPr>
        <p:spPr>
          <a:xfrm>
            <a:off x="496649" y="389410"/>
            <a:ext cx="955563" cy="45719"/>
          </a:xfrm>
          <a:prstGeom prst="rect">
            <a:avLst/>
          </a:prstGeom>
          <a:solidFill>
            <a:srgbClr val="5AB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3CC0558-A5CC-41DA-B025-39B57BA2FE65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5443" y="4871963"/>
            <a:ext cx="58992" cy="1828800"/>
          </a:xfrm>
          <a:prstGeom prst="rect">
            <a:avLst/>
          </a:prstGeom>
        </p:spPr>
      </p:pic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E24A4945-5D5C-4CE3-AF46-3DACE44E9514}"/>
              </a:ext>
            </a:extLst>
          </p:cNvPr>
          <p:cNvSpPr/>
          <p:nvPr userDrawn="1"/>
        </p:nvSpPr>
        <p:spPr>
          <a:xfrm>
            <a:off x="10100761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4C4021E-2657-42B7-B4E3-54880BAF86D1}"/>
              </a:ext>
            </a:extLst>
          </p:cNvPr>
          <p:cNvSpPr/>
          <p:nvPr userDrawn="1"/>
        </p:nvSpPr>
        <p:spPr>
          <a:xfrm>
            <a:off x="10586568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1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B002BFEA-4620-4793-90D3-45DBE94C2925}"/>
              </a:ext>
            </a:extLst>
          </p:cNvPr>
          <p:cNvSpPr/>
          <p:nvPr userDrawn="1"/>
        </p:nvSpPr>
        <p:spPr>
          <a:xfrm>
            <a:off x="11072375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B3A833-BD4F-4383-8FE9-50958757C159}"/>
              </a:ext>
            </a:extLst>
          </p:cNvPr>
          <p:cNvGrpSpPr/>
          <p:nvPr userDrawn="1"/>
        </p:nvGrpSpPr>
        <p:grpSpPr>
          <a:xfrm>
            <a:off x="11042268" y="241617"/>
            <a:ext cx="932562" cy="679259"/>
            <a:chOff x="11042268" y="241617"/>
            <a:chExt cx="932562" cy="679259"/>
          </a:xfrm>
        </p:grpSpPr>
        <p:grpSp>
          <p:nvGrpSpPr>
            <p:cNvPr id="123" name="Graphic 42">
              <a:extLst>
                <a:ext uri="{FF2B5EF4-FFF2-40B4-BE49-F238E27FC236}">
                  <a16:creationId xmlns:a16="http://schemas.microsoft.com/office/drawing/2014/main" id="{C9CE943F-D82F-4669-9376-BFAC04830ABD}"/>
                </a:ext>
              </a:extLst>
            </p:cNvPr>
            <p:cNvGrpSpPr/>
            <p:nvPr userDrawn="1"/>
          </p:nvGrpSpPr>
          <p:grpSpPr>
            <a:xfrm flipV="1">
              <a:off x="11042268" y="241617"/>
              <a:ext cx="907034" cy="112903"/>
              <a:chOff x="10978768" y="6357873"/>
              <a:chExt cx="907034" cy="112903"/>
            </a:xfrm>
            <a:solidFill>
              <a:schemeClr val="tx2"/>
            </a:solidFill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53F8F07-CF6E-45C8-AC20-6B8B79C580CF}"/>
                  </a:ext>
                </a:extLst>
              </p:cNvPr>
              <p:cNvSpPr/>
              <p:nvPr/>
            </p:nvSpPr>
            <p:spPr>
              <a:xfrm>
                <a:off x="10978768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ED4C5C8-A7FC-4FB8-8D39-41B48E71D318}"/>
                  </a:ext>
                </a:extLst>
              </p:cNvPr>
              <p:cNvSpPr/>
              <p:nvPr/>
            </p:nvSpPr>
            <p:spPr>
              <a:xfrm>
                <a:off x="11041824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75CC80-2EE3-44A2-AB9F-821C5BE5D095}"/>
                  </a:ext>
                </a:extLst>
              </p:cNvPr>
              <p:cNvSpPr/>
              <p:nvPr/>
            </p:nvSpPr>
            <p:spPr>
              <a:xfrm>
                <a:off x="11104880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A54CFE8-6216-4380-A4C8-B1D07F3A1D94}"/>
                  </a:ext>
                </a:extLst>
              </p:cNvPr>
              <p:cNvSpPr/>
              <p:nvPr/>
            </p:nvSpPr>
            <p:spPr>
              <a:xfrm>
                <a:off x="11167998" y="6357873"/>
                <a:ext cx="16382" cy="112903"/>
              </a:xfrm>
              <a:custGeom>
                <a:avLst/>
                <a:gdLst>
                  <a:gd name="connsiteX0" fmla="*/ 0 w 16382"/>
                  <a:gd name="connsiteY0" fmla="*/ 112903 h 112903"/>
                  <a:gd name="connsiteX1" fmla="*/ 0 w 16382"/>
                  <a:gd name="connsiteY1" fmla="*/ 0 h 112903"/>
                  <a:gd name="connsiteX2" fmla="*/ 16383 w 16382"/>
                  <a:gd name="connsiteY2" fmla="*/ 0 h 112903"/>
                  <a:gd name="connsiteX3" fmla="*/ 16383 w 16382"/>
                  <a:gd name="connsiteY3" fmla="*/ 112903 h 112903"/>
                  <a:gd name="connsiteX4" fmla="*/ 0 w 16382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2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DEB6F89-07F4-4D3B-AB30-B973E58262D7}"/>
                  </a:ext>
                </a:extLst>
              </p:cNvPr>
              <p:cNvSpPr/>
              <p:nvPr/>
            </p:nvSpPr>
            <p:spPr>
              <a:xfrm>
                <a:off x="11233594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7673452-EAA0-4D54-9838-821974179A52}"/>
                  </a:ext>
                </a:extLst>
              </p:cNvPr>
              <p:cNvSpPr/>
              <p:nvPr/>
            </p:nvSpPr>
            <p:spPr>
              <a:xfrm>
                <a:off x="11488419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0AC6EB6-1C9C-4556-8400-349BEA629D3A}"/>
                  </a:ext>
                </a:extLst>
              </p:cNvPr>
              <p:cNvSpPr/>
              <p:nvPr/>
            </p:nvSpPr>
            <p:spPr>
              <a:xfrm>
                <a:off x="11743245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99D2756-4A52-4726-8D71-E99F167C5929}"/>
                  </a:ext>
                </a:extLst>
              </p:cNvPr>
              <p:cNvSpPr/>
              <p:nvPr/>
            </p:nvSpPr>
            <p:spPr>
              <a:xfrm>
                <a:off x="11296650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AA3E8461-8537-49BD-B1CD-2CA140B8BF1F}"/>
                  </a:ext>
                </a:extLst>
              </p:cNvPr>
              <p:cNvSpPr/>
              <p:nvPr/>
            </p:nvSpPr>
            <p:spPr>
              <a:xfrm>
                <a:off x="11551475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8B9D7C9B-8424-4A76-9E58-BA4DF16F73C4}"/>
                  </a:ext>
                </a:extLst>
              </p:cNvPr>
              <p:cNvSpPr/>
              <p:nvPr/>
            </p:nvSpPr>
            <p:spPr>
              <a:xfrm>
                <a:off x="11806301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38571FC-9C89-46B5-8ACE-9F8A6C07C555}"/>
                  </a:ext>
                </a:extLst>
              </p:cNvPr>
              <p:cNvSpPr/>
              <p:nvPr/>
            </p:nvSpPr>
            <p:spPr>
              <a:xfrm>
                <a:off x="11359705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E89493A-0CA0-47AE-84F9-23996CC80A99}"/>
                  </a:ext>
                </a:extLst>
              </p:cNvPr>
              <p:cNvSpPr/>
              <p:nvPr/>
            </p:nvSpPr>
            <p:spPr>
              <a:xfrm>
                <a:off x="11614594" y="6393878"/>
                <a:ext cx="16383" cy="76898"/>
              </a:xfrm>
              <a:custGeom>
                <a:avLst/>
                <a:gdLst>
                  <a:gd name="connsiteX0" fmla="*/ 0 w 16383"/>
                  <a:gd name="connsiteY0" fmla="*/ 76899 h 76898"/>
                  <a:gd name="connsiteX1" fmla="*/ 0 w 16383"/>
                  <a:gd name="connsiteY1" fmla="*/ 0 h 76898"/>
                  <a:gd name="connsiteX2" fmla="*/ 16383 w 16383"/>
                  <a:gd name="connsiteY2" fmla="*/ 0 h 76898"/>
                  <a:gd name="connsiteX3" fmla="*/ 16383 w 16383"/>
                  <a:gd name="connsiteY3" fmla="*/ 76899 h 76898"/>
                  <a:gd name="connsiteX4" fmla="*/ 0 w 16383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C865DC70-EE04-478F-B674-FEF9458E11FF}"/>
                  </a:ext>
                </a:extLst>
              </p:cNvPr>
              <p:cNvSpPr/>
              <p:nvPr/>
            </p:nvSpPr>
            <p:spPr>
              <a:xfrm>
                <a:off x="11869419" y="6393878"/>
                <a:ext cx="16383" cy="76898"/>
              </a:xfrm>
              <a:custGeom>
                <a:avLst/>
                <a:gdLst>
                  <a:gd name="connsiteX0" fmla="*/ 0 w 16383"/>
                  <a:gd name="connsiteY0" fmla="*/ 76899 h 76898"/>
                  <a:gd name="connsiteX1" fmla="*/ 0 w 16383"/>
                  <a:gd name="connsiteY1" fmla="*/ 0 h 76898"/>
                  <a:gd name="connsiteX2" fmla="*/ 16383 w 16383"/>
                  <a:gd name="connsiteY2" fmla="*/ 0 h 76898"/>
                  <a:gd name="connsiteX3" fmla="*/ 16383 w 16383"/>
                  <a:gd name="connsiteY3" fmla="*/ 76899 h 76898"/>
                  <a:gd name="connsiteX4" fmla="*/ 0 w 16383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D997C624-2682-4B08-9D15-7BFC41ADE59B}"/>
                  </a:ext>
                </a:extLst>
              </p:cNvPr>
              <p:cNvSpPr/>
              <p:nvPr/>
            </p:nvSpPr>
            <p:spPr>
              <a:xfrm>
                <a:off x="11422824" y="6357873"/>
                <a:ext cx="16382" cy="112903"/>
              </a:xfrm>
              <a:custGeom>
                <a:avLst/>
                <a:gdLst>
                  <a:gd name="connsiteX0" fmla="*/ 0 w 16382"/>
                  <a:gd name="connsiteY0" fmla="*/ 112903 h 112903"/>
                  <a:gd name="connsiteX1" fmla="*/ 0 w 16382"/>
                  <a:gd name="connsiteY1" fmla="*/ 0 h 112903"/>
                  <a:gd name="connsiteX2" fmla="*/ 16383 w 16382"/>
                  <a:gd name="connsiteY2" fmla="*/ 0 h 112903"/>
                  <a:gd name="connsiteX3" fmla="*/ 16383 w 16382"/>
                  <a:gd name="connsiteY3" fmla="*/ 112903 h 112903"/>
                  <a:gd name="connsiteX4" fmla="*/ 0 w 16382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2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A5DD6C8D-6AAB-498F-85B3-83F734278836}"/>
                  </a:ext>
                </a:extLst>
              </p:cNvPr>
              <p:cNvSpPr/>
              <p:nvPr/>
            </p:nvSpPr>
            <p:spPr>
              <a:xfrm>
                <a:off x="11677650" y="6357873"/>
                <a:ext cx="16446" cy="112903"/>
              </a:xfrm>
              <a:custGeom>
                <a:avLst/>
                <a:gdLst>
                  <a:gd name="connsiteX0" fmla="*/ 0 w 16446"/>
                  <a:gd name="connsiteY0" fmla="*/ 112903 h 112903"/>
                  <a:gd name="connsiteX1" fmla="*/ 0 w 16446"/>
                  <a:gd name="connsiteY1" fmla="*/ 0 h 112903"/>
                  <a:gd name="connsiteX2" fmla="*/ 16446 w 16446"/>
                  <a:gd name="connsiteY2" fmla="*/ 0 h 112903"/>
                  <a:gd name="connsiteX3" fmla="*/ 16446 w 16446"/>
                  <a:gd name="connsiteY3" fmla="*/ 112903 h 112903"/>
                  <a:gd name="connsiteX4" fmla="*/ 0 w 16446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86A8B70-71D7-4C00-B48D-B0410F86AB4B}"/>
                </a:ext>
              </a:extLst>
            </p:cNvPr>
            <p:cNvSpPr/>
            <p:nvPr userDrawn="1"/>
          </p:nvSpPr>
          <p:spPr>
            <a:xfrm rot="5400000" flipV="1">
              <a:off x="11916016" y="398907"/>
              <a:ext cx="43688" cy="43687"/>
            </a:xfrm>
            <a:custGeom>
              <a:avLst/>
              <a:gdLst>
                <a:gd name="connsiteX0" fmla="*/ 0 w 43688"/>
                <a:gd name="connsiteY0" fmla="*/ 0 h 43687"/>
                <a:gd name="connsiteX1" fmla="*/ 43688 w 43688"/>
                <a:gd name="connsiteY1" fmla="*/ 0 h 43687"/>
                <a:gd name="connsiteX2" fmla="*/ 43688 w 43688"/>
                <a:gd name="connsiteY2" fmla="*/ 43688 h 43687"/>
                <a:gd name="connsiteX3" fmla="*/ 0 w 43688"/>
                <a:gd name="connsiteY3" fmla="*/ 43688 h 4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88" h="43687">
                  <a:moveTo>
                    <a:pt x="0" y="0"/>
                  </a:moveTo>
                  <a:lnTo>
                    <a:pt x="43688" y="0"/>
                  </a:lnTo>
                  <a:lnTo>
                    <a:pt x="43688" y="43688"/>
                  </a:lnTo>
                  <a:lnTo>
                    <a:pt x="0" y="43688"/>
                  </a:lnTo>
                  <a:close/>
                </a:path>
              </a:pathLst>
            </a:custGeom>
            <a:noFill/>
            <a:ln w="3175" cap="flat">
              <a:solidFill>
                <a:schemeClr val="tx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grpSp>
          <p:nvGrpSpPr>
            <p:cNvPr id="125" name="Graphic 42">
              <a:extLst>
                <a:ext uri="{FF2B5EF4-FFF2-40B4-BE49-F238E27FC236}">
                  <a16:creationId xmlns:a16="http://schemas.microsoft.com/office/drawing/2014/main" id="{79F87CE9-05CD-4B99-9848-6C33FEA9AF91}"/>
                </a:ext>
              </a:extLst>
            </p:cNvPr>
            <p:cNvGrpSpPr/>
            <p:nvPr userDrawn="1"/>
          </p:nvGrpSpPr>
          <p:grpSpPr>
            <a:xfrm flipV="1">
              <a:off x="11901678" y="510222"/>
              <a:ext cx="73152" cy="410654"/>
              <a:chOff x="11838178" y="5791517"/>
              <a:chExt cx="73152" cy="410654"/>
            </a:xfrm>
            <a:solidFill>
              <a:schemeClr val="tx2"/>
            </a:solidFill>
          </p:grpSpPr>
          <p:grpSp>
            <p:nvGrpSpPr>
              <p:cNvPr id="126" name="Graphic 42">
                <a:extLst>
                  <a:ext uri="{FF2B5EF4-FFF2-40B4-BE49-F238E27FC236}">
                    <a16:creationId xmlns:a16="http://schemas.microsoft.com/office/drawing/2014/main" id="{FA297456-6C40-4A91-986C-614EE79FB8E7}"/>
                  </a:ext>
                </a:extLst>
              </p:cNvPr>
              <p:cNvGrpSpPr/>
              <p:nvPr/>
            </p:nvGrpSpPr>
            <p:grpSpPr>
              <a:xfrm>
                <a:off x="11854497" y="5791517"/>
                <a:ext cx="42418" cy="282892"/>
                <a:chOff x="11854497" y="5791517"/>
                <a:chExt cx="42418" cy="282892"/>
              </a:xfrm>
              <a:grpFill/>
            </p:grpSpPr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55ACF6A1-756F-4E15-AC83-CBAC518A9533}"/>
                    </a:ext>
                  </a:extLst>
                </p:cNvPr>
                <p:cNvSpPr/>
                <p:nvPr/>
              </p:nvSpPr>
              <p:spPr>
                <a:xfrm>
                  <a:off x="11855259" y="5891022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1 h 4381"/>
                    <a:gd name="connsiteX3" fmla="*/ 0 w 41655"/>
                    <a:gd name="connsiteY3" fmla="*/ 4381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1"/>
                      </a:lnTo>
                      <a:lnTo>
                        <a:pt x="0" y="438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EA354376-FA52-4C1E-B7E9-F6417BA2E92E}"/>
                    </a:ext>
                  </a:extLst>
                </p:cNvPr>
                <p:cNvSpPr/>
                <p:nvPr/>
              </p:nvSpPr>
              <p:spPr>
                <a:xfrm>
                  <a:off x="11855259" y="5955538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2 h 4381"/>
                    <a:gd name="connsiteX3" fmla="*/ 0 w 41655"/>
                    <a:gd name="connsiteY3" fmla="*/ 4382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2"/>
                      </a:lnTo>
                      <a:lnTo>
                        <a:pt x="0" y="4382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7FADCCA1-0EFD-4333-AC19-FADC0B2CC096}"/>
                    </a:ext>
                  </a:extLst>
                </p:cNvPr>
                <p:cNvSpPr/>
                <p:nvPr/>
              </p:nvSpPr>
              <p:spPr>
                <a:xfrm>
                  <a:off x="11855259" y="6011545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2 h 4381"/>
                    <a:gd name="connsiteX3" fmla="*/ 0 w 41655"/>
                    <a:gd name="connsiteY3" fmla="*/ 4382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2"/>
                      </a:lnTo>
                      <a:lnTo>
                        <a:pt x="0" y="4382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345B0990-518A-4D66-9558-A4A21E17FDDF}"/>
                    </a:ext>
                  </a:extLst>
                </p:cNvPr>
                <p:cNvSpPr/>
                <p:nvPr/>
              </p:nvSpPr>
              <p:spPr>
                <a:xfrm>
                  <a:off x="11855259" y="6070028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1 h 4381"/>
                    <a:gd name="connsiteX3" fmla="*/ 0 w 41655"/>
                    <a:gd name="connsiteY3" fmla="*/ 4381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1"/>
                      </a:lnTo>
                      <a:lnTo>
                        <a:pt x="0" y="438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2DC273E-06B6-4901-823A-42356C2C95FF}"/>
                    </a:ext>
                  </a:extLst>
                </p:cNvPr>
                <p:cNvSpPr/>
                <p:nvPr/>
              </p:nvSpPr>
              <p:spPr>
                <a:xfrm>
                  <a:off x="11854497" y="5791517"/>
                  <a:ext cx="42418" cy="38100"/>
                </a:xfrm>
                <a:custGeom>
                  <a:avLst/>
                  <a:gdLst>
                    <a:gd name="connsiteX0" fmla="*/ 0 w 42418"/>
                    <a:gd name="connsiteY0" fmla="*/ 0 h 38100"/>
                    <a:gd name="connsiteX1" fmla="*/ 42418 w 42418"/>
                    <a:gd name="connsiteY1" fmla="*/ 0 h 38100"/>
                    <a:gd name="connsiteX2" fmla="*/ 42418 w 42418"/>
                    <a:gd name="connsiteY2" fmla="*/ 38100 h 38100"/>
                    <a:gd name="connsiteX3" fmla="*/ 0 w 42418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8" h="38100">
                      <a:moveTo>
                        <a:pt x="0" y="0"/>
                      </a:moveTo>
                      <a:lnTo>
                        <a:pt x="42418" y="0"/>
                      </a:lnTo>
                      <a:lnTo>
                        <a:pt x="42418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432D69D3-B1D9-4752-B422-0712A33B4E1E}"/>
                  </a:ext>
                </a:extLst>
              </p:cNvPr>
              <p:cNvSpPr/>
              <p:nvPr/>
            </p:nvSpPr>
            <p:spPr>
              <a:xfrm>
                <a:off x="11838178" y="6162294"/>
                <a:ext cx="73152" cy="39877"/>
              </a:xfrm>
              <a:custGeom>
                <a:avLst/>
                <a:gdLst>
                  <a:gd name="connsiteX0" fmla="*/ 38671 w 73152"/>
                  <a:gd name="connsiteY0" fmla="*/ 0 h 39877"/>
                  <a:gd name="connsiteX1" fmla="*/ 73152 w 73152"/>
                  <a:gd name="connsiteY1" fmla="*/ 37465 h 39877"/>
                  <a:gd name="connsiteX2" fmla="*/ 69914 w 73152"/>
                  <a:gd name="connsiteY2" fmla="*/ 39878 h 39877"/>
                  <a:gd name="connsiteX3" fmla="*/ 36576 w 73152"/>
                  <a:gd name="connsiteY3" fmla="*/ 3747 h 39877"/>
                  <a:gd name="connsiteX4" fmla="*/ 3239 w 73152"/>
                  <a:gd name="connsiteY4" fmla="*/ 39878 h 39877"/>
                  <a:gd name="connsiteX5" fmla="*/ 0 w 73152"/>
                  <a:gd name="connsiteY5" fmla="*/ 37465 h 39877"/>
                  <a:gd name="connsiteX6" fmla="*/ 34480 w 73152"/>
                  <a:gd name="connsiteY6" fmla="*/ 0 h 39877"/>
                  <a:gd name="connsiteX7" fmla="*/ 38671 w 73152"/>
                  <a:gd name="connsiteY7" fmla="*/ 0 h 39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152" h="39877">
                    <a:moveTo>
                      <a:pt x="38671" y="0"/>
                    </a:moveTo>
                    <a:lnTo>
                      <a:pt x="73152" y="37465"/>
                    </a:lnTo>
                    <a:lnTo>
                      <a:pt x="69914" y="39878"/>
                    </a:lnTo>
                    <a:lnTo>
                      <a:pt x="36576" y="3747"/>
                    </a:lnTo>
                    <a:lnTo>
                      <a:pt x="3239" y="39878"/>
                    </a:lnTo>
                    <a:lnTo>
                      <a:pt x="0" y="37465"/>
                    </a:lnTo>
                    <a:lnTo>
                      <a:pt x="34480" y="0"/>
                    </a:lnTo>
                    <a:lnTo>
                      <a:pt x="38671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22" name="Rectangle 6">
            <a:extLst>
              <a:ext uri="{FF2B5EF4-FFF2-40B4-BE49-F238E27FC236}">
                <a16:creationId xmlns:a16="http://schemas.microsoft.com/office/drawing/2014/main" id="{909BD88B-614B-40D2-9807-224D2FD3634C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10363200" y="209642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MS PGothic" pitchFamily="34" charset="-128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MS PGothic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370F2A-B6C2-46DD-AB45-7568E7C8545F}"/>
              </a:ext>
            </a:extLst>
          </p:cNvPr>
          <p:cNvGrpSpPr/>
          <p:nvPr userDrawn="1"/>
        </p:nvGrpSpPr>
        <p:grpSpPr>
          <a:xfrm>
            <a:off x="0" y="6620256"/>
            <a:ext cx="12188952" cy="237744"/>
            <a:chOff x="0" y="6620256"/>
            <a:chExt cx="12188952" cy="237744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81BC1C-CD55-4318-871B-A8A1D76C4E17}"/>
                </a:ext>
              </a:extLst>
            </p:cNvPr>
            <p:cNvSpPr/>
            <p:nvPr userDrawn="1"/>
          </p:nvSpPr>
          <p:spPr>
            <a:xfrm>
              <a:off x="0" y="6624535"/>
              <a:ext cx="12188952" cy="233465"/>
            </a:xfrm>
            <a:custGeom>
              <a:avLst/>
              <a:gdLst>
                <a:gd name="connsiteX0" fmla="*/ 8949770 w 11969877"/>
                <a:gd name="connsiteY0" fmla="*/ 0 h 233465"/>
                <a:gd name="connsiteX1" fmla="*/ 11969877 w 11969877"/>
                <a:gd name="connsiteY1" fmla="*/ 0 h 233465"/>
                <a:gd name="connsiteX2" fmla="*/ 11969877 w 11969877"/>
                <a:gd name="connsiteY2" fmla="*/ 233465 h 233465"/>
                <a:gd name="connsiteX3" fmla="*/ 9027859 w 11969877"/>
                <a:gd name="connsiteY3" fmla="*/ 233465 h 233465"/>
                <a:gd name="connsiteX4" fmla="*/ 1048596 w 11969877"/>
                <a:gd name="connsiteY4" fmla="*/ 233465 h 233465"/>
                <a:gd name="connsiteX5" fmla="*/ 33436 w 11969877"/>
                <a:gd name="connsiteY5" fmla="*/ 233465 h 233465"/>
                <a:gd name="connsiteX6" fmla="*/ 0 w 11969877"/>
                <a:gd name="connsiteY6" fmla="*/ 233465 h 233465"/>
                <a:gd name="connsiteX7" fmla="*/ 0 w 11969877"/>
                <a:gd name="connsiteY7" fmla="*/ 169375 h 233465"/>
                <a:gd name="connsiteX8" fmla="*/ 0 w 11969877"/>
                <a:gd name="connsiteY8" fmla="*/ 126232 h 233465"/>
                <a:gd name="connsiteX9" fmla="*/ 0 w 11969877"/>
                <a:gd name="connsiteY9" fmla="*/ 109891 h 233465"/>
                <a:gd name="connsiteX10" fmla="*/ 8695556 w 11969877"/>
                <a:gd name="connsiteY10" fmla="*/ 109891 h 233465"/>
                <a:gd name="connsiteX11" fmla="*/ 8949770 w 11969877"/>
                <a:gd name="connsiteY11" fmla="*/ 0 h 233465"/>
                <a:gd name="connsiteX0" fmla="*/ 8949770 w 11969877"/>
                <a:gd name="connsiteY0" fmla="*/ 0 h 233465"/>
                <a:gd name="connsiteX1" fmla="*/ 11969877 w 11969877"/>
                <a:gd name="connsiteY1" fmla="*/ 0 h 233465"/>
                <a:gd name="connsiteX2" fmla="*/ 11969877 w 11969877"/>
                <a:gd name="connsiteY2" fmla="*/ 233465 h 233465"/>
                <a:gd name="connsiteX3" fmla="*/ 9027859 w 11969877"/>
                <a:gd name="connsiteY3" fmla="*/ 233465 h 233465"/>
                <a:gd name="connsiteX4" fmla="*/ 1048596 w 11969877"/>
                <a:gd name="connsiteY4" fmla="*/ 233465 h 233465"/>
                <a:gd name="connsiteX5" fmla="*/ 33436 w 11969877"/>
                <a:gd name="connsiteY5" fmla="*/ 233465 h 233465"/>
                <a:gd name="connsiteX6" fmla="*/ 0 w 11969877"/>
                <a:gd name="connsiteY6" fmla="*/ 233465 h 233465"/>
                <a:gd name="connsiteX7" fmla="*/ 0 w 11969877"/>
                <a:gd name="connsiteY7" fmla="*/ 169375 h 233465"/>
                <a:gd name="connsiteX8" fmla="*/ 0 w 11969877"/>
                <a:gd name="connsiteY8" fmla="*/ 126232 h 233465"/>
                <a:gd name="connsiteX9" fmla="*/ 0 w 11969877"/>
                <a:gd name="connsiteY9" fmla="*/ 109891 h 233465"/>
                <a:gd name="connsiteX10" fmla="*/ 8708028 w 11969877"/>
                <a:gd name="connsiteY10" fmla="*/ 141641 h 233465"/>
                <a:gd name="connsiteX11" fmla="*/ 8949770 w 11969877"/>
                <a:gd name="connsiteY11" fmla="*/ 0 h 23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69877" h="233465">
                  <a:moveTo>
                    <a:pt x="8949770" y="0"/>
                  </a:moveTo>
                  <a:lnTo>
                    <a:pt x="11969877" y="0"/>
                  </a:lnTo>
                  <a:lnTo>
                    <a:pt x="11969877" y="233465"/>
                  </a:lnTo>
                  <a:lnTo>
                    <a:pt x="9027859" y="233465"/>
                  </a:lnTo>
                  <a:lnTo>
                    <a:pt x="1048596" y="233465"/>
                  </a:lnTo>
                  <a:lnTo>
                    <a:pt x="33436" y="233465"/>
                  </a:lnTo>
                  <a:lnTo>
                    <a:pt x="0" y="233465"/>
                  </a:lnTo>
                  <a:lnTo>
                    <a:pt x="0" y="169375"/>
                  </a:lnTo>
                  <a:lnTo>
                    <a:pt x="0" y="126232"/>
                  </a:lnTo>
                  <a:lnTo>
                    <a:pt x="0" y="109891"/>
                  </a:lnTo>
                  <a:lnTo>
                    <a:pt x="8708028" y="141641"/>
                  </a:lnTo>
                  <a:lnTo>
                    <a:pt x="894977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1" name="Freeform 4">
              <a:extLst>
                <a:ext uri="{FF2B5EF4-FFF2-40B4-BE49-F238E27FC236}">
                  <a16:creationId xmlns:a16="http://schemas.microsoft.com/office/drawing/2014/main" id="{2246A36A-338C-4A4E-A78D-8D2DDB37A05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585655" y="6620256"/>
              <a:ext cx="545655" cy="237744"/>
            </a:xfrm>
            <a:custGeom>
              <a:avLst/>
              <a:gdLst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5" fmla="*/ 19050 w 1790700"/>
                <a:gd name="connsiteY5" fmla="*/ 5715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0" fmla="*/ 0 w 1733550"/>
                <a:gd name="connsiteY0" fmla="*/ 0 h 3086100"/>
                <a:gd name="connsiteX1" fmla="*/ 1733550 w 1733550"/>
                <a:gd name="connsiteY1" fmla="*/ 3086100 h 3086100"/>
                <a:gd name="connsiteX2" fmla="*/ 613087 w 1733550"/>
                <a:gd name="connsiteY2" fmla="*/ 3077523 h 3086100"/>
                <a:gd name="connsiteX0" fmla="*/ 245654 w 1120463"/>
                <a:gd name="connsiteY0" fmla="*/ 0 h 1525705"/>
                <a:gd name="connsiteX1" fmla="*/ 1120463 w 1120463"/>
                <a:gd name="connsiteY1" fmla="*/ 1525705 h 1525705"/>
                <a:gd name="connsiteX2" fmla="*/ 0 w 1120463"/>
                <a:gd name="connsiteY2" fmla="*/ 1517128 h 1525705"/>
                <a:gd name="connsiteX0" fmla="*/ 811167 w 1120463"/>
                <a:gd name="connsiteY0" fmla="*/ 0 h 1211531"/>
                <a:gd name="connsiteX1" fmla="*/ 1120463 w 1120463"/>
                <a:gd name="connsiteY1" fmla="*/ 1211531 h 1211531"/>
                <a:gd name="connsiteX2" fmla="*/ 0 w 1120463"/>
                <a:gd name="connsiteY2" fmla="*/ 1202954 h 1211531"/>
                <a:gd name="connsiteX0" fmla="*/ 874002 w 1183298"/>
                <a:gd name="connsiteY0" fmla="*/ 0 h 1213426"/>
                <a:gd name="connsiteX1" fmla="*/ 1183298 w 1183298"/>
                <a:gd name="connsiteY1" fmla="*/ 1211531 h 1213426"/>
                <a:gd name="connsiteX2" fmla="*/ 0 w 1183298"/>
                <a:gd name="connsiteY2" fmla="*/ 1213426 h 1213426"/>
                <a:gd name="connsiteX0" fmla="*/ 857693 w 1166989"/>
                <a:gd name="connsiteY0" fmla="*/ 0 h 1213426"/>
                <a:gd name="connsiteX1" fmla="*/ 1166989 w 1166989"/>
                <a:gd name="connsiteY1" fmla="*/ 1211531 h 1213426"/>
                <a:gd name="connsiteX2" fmla="*/ 0 w 1166989"/>
                <a:gd name="connsiteY2" fmla="*/ 1213426 h 1213426"/>
                <a:gd name="connsiteX0" fmla="*/ 1062735 w 1166989"/>
                <a:gd name="connsiteY0" fmla="*/ 0 h 857667"/>
                <a:gd name="connsiteX1" fmla="*/ 1166989 w 1166989"/>
                <a:gd name="connsiteY1" fmla="*/ 855772 h 857667"/>
                <a:gd name="connsiteX2" fmla="*/ 0 w 1166989"/>
                <a:gd name="connsiteY2" fmla="*/ 857667 h 857667"/>
                <a:gd name="connsiteX0" fmla="*/ 1037104 w 1166989"/>
                <a:gd name="connsiteY0" fmla="*/ 0 h 928818"/>
                <a:gd name="connsiteX1" fmla="*/ 1166989 w 1166989"/>
                <a:gd name="connsiteY1" fmla="*/ 926923 h 928818"/>
                <a:gd name="connsiteX2" fmla="*/ 0 w 1166989"/>
                <a:gd name="connsiteY2" fmla="*/ 928818 h 928818"/>
                <a:gd name="connsiteX0" fmla="*/ 1037104 w 1037104"/>
                <a:gd name="connsiteY0" fmla="*/ 0 h 962499"/>
                <a:gd name="connsiteX1" fmla="*/ 791077 w 1037104"/>
                <a:gd name="connsiteY1" fmla="*/ 962499 h 962499"/>
                <a:gd name="connsiteX2" fmla="*/ 0 w 1037104"/>
                <a:gd name="connsiteY2" fmla="*/ 928818 h 962499"/>
                <a:gd name="connsiteX0" fmla="*/ 1037104 w 1037104"/>
                <a:gd name="connsiteY0" fmla="*/ 0 h 962499"/>
                <a:gd name="connsiteX1" fmla="*/ 791077 w 1037104"/>
                <a:gd name="connsiteY1" fmla="*/ 962499 h 962499"/>
                <a:gd name="connsiteX2" fmla="*/ 0 w 1037104"/>
                <a:gd name="connsiteY2" fmla="*/ 955031 h 962499"/>
                <a:gd name="connsiteX0" fmla="*/ 1046547 w 1046547"/>
                <a:gd name="connsiteY0" fmla="*/ 0 h 949391"/>
                <a:gd name="connsiteX1" fmla="*/ 791077 w 1046547"/>
                <a:gd name="connsiteY1" fmla="*/ 949391 h 949391"/>
                <a:gd name="connsiteX2" fmla="*/ 0 w 1046547"/>
                <a:gd name="connsiteY2" fmla="*/ 941923 h 94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547" h="949391">
                  <a:moveTo>
                    <a:pt x="1046547" y="0"/>
                  </a:moveTo>
                  <a:lnTo>
                    <a:pt x="791077" y="949391"/>
                  </a:lnTo>
                  <a:lnTo>
                    <a:pt x="0" y="941923"/>
                  </a:lnTo>
                </a:path>
              </a:pathLst>
            </a:custGeom>
            <a:gradFill>
              <a:gsLst>
                <a:gs pos="35000">
                  <a:srgbClr val="6CC04A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3650" r:id="rId2"/>
    <p:sldLayoutId id="2147484057" r:id="rId3"/>
    <p:sldLayoutId id="2147484059" r:id="rId4"/>
    <p:sldLayoutId id="2147483998" r:id="rId5"/>
    <p:sldLayoutId id="2147483999" r:id="rId6"/>
    <p:sldLayoutId id="2147484000" r:id="rId7"/>
    <p:sldLayoutId id="2147483652" r:id="rId8"/>
    <p:sldLayoutId id="2147483653" r:id="rId9"/>
    <p:sldLayoutId id="2147483654" r:id="rId10"/>
    <p:sldLayoutId id="2147483938" r:id="rId11"/>
    <p:sldLayoutId id="2147483972" r:id="rId12"/>
    <p:sldLayoutId id="2147483963" r:id="rId13"/>
    <p:sldLayoutId id="2147483953" r:id="rId14"/>
    <p:sldLayoutId id="2147484001" r:id="rId15"/>
    <p:sldLayoutId id="2147484002" r:id="rId16"/>
    <p:sldLayoutId id="2147483971" r:id="rId17"/>
    <p:sldLayoutId id="2147483956" r:id="rId18"/>
    <p:sldLayoutId id="2147483992" r:id="rId19"/>
    <p:sldLayoutId id="2147484060" r:id="rId20"/>
    <p:sldLayoutId id="2147484054" r:id="rId21"/>
    <p:sldLayoutId id="2147484030" r:id="rId22"/>
    <p:sldLayoutId id="2147484028" r:id="rId23"/>
    <p:sldLayoutId id="2147483701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775" rtl="0" eaLnBrk="1" latinLnBrk="0" hangingPunct="1">
        <a:lnSpc>
          <a:spcPct val="80000"/>
        </a:lnSpc>
        <a:spcBef>
          <a:spcPct val="0"/>
        </a:spcBef>
        <a:buNone/>
        <a:defRPr sz="3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086775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FontTx/>
        <a:buBlip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108677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1"/>
        </a:buClr>
        <a:buSzPct val="100000"/>
        <a:buFontTx/>
        <a:buBlip>
          <a:blip r:embed="rId3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88" indent="-274320" algn="l" defTabSz="1290546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FontTx/>
        <a:buBlip>
          <a:blip r:embed="rId3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SzPct val="100000"/>
        <a:buFontTx/>
        <a:buBlip>
          <a:blip r:embed="rId36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FontTx/>
        <a:buBlip>
          <a:blip r:embed="rId35"/>
        </a:buBlip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8632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2020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408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96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75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6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51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3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26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71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102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.svg"/><Relationship Id="rId7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9B7F8-F06F-4E9B-95B5-B05974962B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December 2023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62E55D-4D82-4AC6-B19F-54FFC410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422" y="1944305"/>
            <a:ext cx="4409826" cy="2594941"/>
          </a:xfrm>
        </p:spPr>
        <p:txBody>
          <a:bodyPr/>
          <a:lstStyle/>
          <a:p>
            <a:r>
              <a:rPr lang="en-US" dirty="0"/>
              <a:t>Conceptual Utilization Building Block Application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E314915-6DA6-49E4-AC3D-A0BC07D76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Ristey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5A3CA-BBCA-4111-8F80-F90EEDC44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Smart Connected Operations</a:t>
            </a:r>
          </a:p>
        </p:txBody>
      </p:sp>
    </p:spTree>
    <p:extLst>
      <p:ext uri="{BB962C8B-B14F-4D97-AF65-F5344CB8AC3E}">
        <p14:creationId xmlns:p14="http://schemas.microsoft.com/office/powerpoint/2010/main" val="7920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C79-8FF0-9069-FD20-91EEFC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EVENT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A5CC2-09B0-3336-12B8-31ADE84B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15" y="1213186"/>
            <a:ext cx="8616569" cy="522241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D23EB99-D9A4-1A4B-F21D-36B1CAB13044}"/>
              </a:ext>
            </a:extLst>
          </p:cNvPr>
          <p:cNvSpPr/>
          <p:nvPr/>
        </p:nvSpPr>
        <p:spPr>
          <a:xfrm>
            <a:off x="1024466" y="5000305"/>
            <a:ext cx="2625553" cy="12890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For an event of State “Downtime” with Reason “Unknown”, a new Reason Group, Reason and Comment can be saved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52DB8-0673-F67E-4B2F-82441C002ED9}"/>
              </a:ext>
            </a:extLst>
          </p:cNvPr>
          <p:cNvCxnSpPr/>
          <p:nvPr/>
        </p:nvCxnSpPr>
        <p:spPr>
          <a:xfrm flipV="1">
            <a:off x="3501139" y="5918580"/>
            <a:ext cx="1313047" cy="87154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C79-8FF0-9069-FD20-91EEFC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EVENT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2A888-FE4F-40BA-91F7-B8D277F4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2" y="1225447"/>
            <a:ext cx="8763016" cy="530235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5BB619-26F0-DFD8-0F51-9689775B0F07}"/>
              </a:ext>
            </a:extLst>
          </p:cNvPr>
          <p:cNvSpPr/>
          <p:nvPr/>
        </p:nvSpPr>
        <p:spPr>
          <a:xfrm>
            <a:off x="1371599" y="5110371"/>
            <a:ext cx="2625553" cy="12890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For an event that does NOT have State “Downtime” with Reason “Unknown”, a Comment can be saved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565B6A-6403-9CE9-3FFF-ADD455B42D13}"/>
              </a:ext>
            </a:extLst>
          </p:cNvPr>
          <p:cNvCxnSpPr/>
          <p:nvPr/>
        </p:nvCxnSpPr>
        <p:spPr>
          <a:xfrm flipV="1">
            <a:off x="3848272" y="6028646"/>
            <a:ext cx="1313047" cy="87154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C79-8FF0-9069-FD20-91EEFC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8C3F7-516F-A995-51B0-D48AC1FB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85" y="1126637"/>
            <a:ext cx="11620229" cy="530249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62FB0A-4D23-8203-A7E0-54C07B16268C}"/>
              </a:ext>
            </a:extLst>
          </p:cNvPr>
          <p:cNvSpPr/>
          <p:nvPr/>
        </p:nvSpPr>
        <p:spPr>
          <a:xfrm>
            <a:off x="4535931" y="2969129"/>
            <a:ext cx="2133600" cy="12890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You can also see event details by double clicking the event in the “Gantt”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32F24C-91DA-4DB9-6179-5A0BC5B6B473}"/>
              </a:ext>
            </a:extLst>
          </p:cNvPr>
          <p:cNvCxnSpPr>
            <a:cxnSpLocks/>
          </p:cNvCxnSpPr>
          <p:nvPr/>
        </p:nvCxnSpPr>
        <p:spPr>
          <a:xfrm flipV="1">
            <a:off x="6289431" y="2675175"/>
            <a:ext cx="1616242" cy="830545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B279D0B-A400-9FDF-A96E-50752E335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289" y="1434233"/>
            <a:ext cx="7797422" cy="47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3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C79-8FF0-9069-FD20-91EEFC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E313C-29B4-2B39-CA76-6E441495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0" y="1144221"/>
            <a:ext cx="11732360" cy="528295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66122674-175B-BFF6-67B2-4C0763AF1EB6}"/>
              </a:ext>
            </a:extLst>
          </p:cNvPr>
          <p:cNvSpPr/>
          <p:nvPr/>
        </p:nvSpPr>
        <p:spPr>
          <a:xfrm>
            <a:off x="9596156" y="1662432"/>
            <a:ext cx="2133600" cy="9767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Utilization gauge display (for selected time frame)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FAAF9D-0CDA-9871-142D-9049251F91A0}"/>
              </a:ext>
            </a:extLst>
          </p:cNvPr>
          <p:cNvCxnSpPr/>
          <p:nvPr/>
        </p:nvCxnSpPr>
        <p:spPr>
          <a:xfrm flipH="1" flipV="1">
            <a:off x="9078162" y="2179552"/>
            <a:ext cx="600908" cy="17800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EBDB7F-EC7F-DEE2-21A7-E257E3DC1B18}"/>
              </a:ext>
            </a:extLst>
          </p:cNvPr>
          <p:cNvSpPr/>
          <p:nvPr/>
        </p:nvSpPr>
        <p:spPr>
          <a:xfrm>
            <a:off x="2744058" y="1035434"/>
            <a:ext cx="2133600" cy="6447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Drop down to switch machines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4C4B55-1A88-7783-49C8-F89280C457D1}"/>
              </a:ext>
            </a:extLst>
          </p:cNvPr>
          <p:cNvCxnSpPr/>
          <p:nvPr/>
        </p:nvCxnSpPr>
        <p:spPr>
          <a:xfrm flipH="1">
            <a:off x="1810155" y="1338719"/>
            <a:ext cx="1398751" cy="459561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C7826DE4-911C-534B-7F4B-E554A4BB8B42}"/>
              </a:ext>
            </a:extLst>
          </p:cNvPr>
          <p:cNvSpPr/>
          <p:nvPr/>
        </p:nvSpPr>
        <p:spPr>
          <a:xfrm>
            <a:off x="626092" y="2811749"/>
            <a:ext cx="2133600" cy="10184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Date time pickers to change utilization record time frame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0FF849-AF79-A172-EBF4-C23462BE912D}"/>
              </a:ext>
            </a:extLst>
          </p:cNvPr>
          <p:cNvCxnSpPr>
            <a:cxnSpLocks/>
          </p:cNvCxnSpPr>
          <p:nvPr/>
        </p:nvCxnSpPr>
        <p:spPr>
          <a:xfrm flipV="1">
            <a:off x="1805713" y="2376763"/>
            <a:ext cx="571823" cy="562060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AC3B8FB-CF30-D3FB-3062-6BC134A4DF2C}"/>
              </a:ext>
            </a:extLst>
          </p:cNvPr>
          <p:cNvSpPr/>
          <p:nvPr/>
        </p:nvSpPr>
        <p:spPr>
          <a:xfrm>
            <a:off x="2089164" y="2210918"/>
            <a:ext cx="2133600" cy="893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of current machine state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97B995-C2F7-BD13-2C4E-7D3451F67FF0}"/>
              </a:ext>
            </a:extLst>
          </p:cNvPr>
          <p:cNvCxnSpPr/>
          <p:nvPr/>
        </p:nvCxnSpPr>
        <p:spPr>
          <a:xfrm flipV="1">
            <a:off x="4058704" y="2545150"/>
            <a:ext cx="755710" cy="93779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55D765-4A47-2EBB-7DB9-A24052B967FB}"/>
              </a:ext>
            </a:extLst>
          </p:cNvPr>
          <p:cNvSpPr/>
          <p:nvPr/>
        </p:nvSpPr>
        <p:spPr>
          <a:xfrm>
            <a:off x="2109097" y="2805695"/>
            <a:ext cx="2133600" cy="12890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Grid of specific utilization events for selected time frame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DDA2E3-9E84-DF1E-7CA8-29E24CA645C3}"/>
              </a:ext>
            </a:extLst>
          </p:cNvPr>
          <p:cNvCxnSpPr/>
          <p:nvPr/>
        </p:nvCxnSpPr>
        <p:spPr>
          <a:xfrm>
            <a:off x="3600505" y="3888684"/>
            <a:ext cx="1324249" cy="101601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FE56704-FC64-6A00-FB6E-7E2E37F7B155}"/>
              </a:ext>
            </a:extLst>
          </p:cNvPr>
          <p:cNvSpPr/>
          <p:nvPr/>
        </p:nvSpPr>
        <p:spPr>
          <a:xfrm>
            <a:off x="1121153" y="4882068"/>
            <a:ext cx="2309923" cy="8801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Gantt chart of utilization events for time frame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343AF-B185-75E9-87B6-080F9BA5C59D}"/>
              </a:ext>
            </a:extLst>
          </p:cNvPr>
          <p:cNvCxnSpPr/>
          <p:nvPr/>
        </p:nvCxnSpPr>
        <p:spPr>
          <a:xfrm>
            <a:off x="3311568" y="5397829"/>
            <a:ext cx="1303168" cy="65436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D902EE6-584D-FDA5-7F66-6D41820DBFDE}"/>
              </a:ext>
            </a:extLst>
          </p:cNvPr>
          <p:cNvSpPr/>
          <p:nvPr/>
        </p:nvSpPr>
        <p:spPr>
          <a:xfrm>
            <a:off x="5038648" y="3867907"/>
            <a:ext cx="2133600" cy="9434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Pie chart of aggregated utilization states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8573B6-A94D-2BCF-2D0C-8F91AC278F38}"/>
              </a:ext>
            </a:extLst>
          </p:cNvPr>
          <p:cNvCxnSpPr/>
          <p:nvPr/>
        </p:nvCxnSpPr>
        <p:spPr>
          <a:xfrm flipH="1">
            <a:off x="3963152" y="4515188"/>
            <a:ext cx="1111266" cy="261748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90B0E57-2865-2F8A-06BF-E310B1DC1788}"/>
              </a:ext>
            </a:extLst>
          </p:cNvPr>
          <p:cNvSpPr/>
          <p:nvPr/>
        </p:nvSpPr>
        <p:spPr>
          <a:xfrm>
            <a:off x="7814569" y="2909064"/>
            <a:ext cx="2133600" cy="6472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Option to export grid records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35E9AE-B5C2-D664-4614-1CB807448859}"/>
              </a:ext>
            </a:extLst>
          </p:cNvPr>
          <p:cNvCxnSpPr>
            <a:cxnSpLocks/>
          </p:cNvCxnSpPr>
          <p:nvPr/>
        </p:nvCxnSpPr>
        <p:spPr>
          <a:xfrm flipV="1">
            <a:off x="9864303" y="3035475"/>
            <a:ext cx="1416377" cy="208414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C79-8FF0-9069-FD20-91EEFC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BDA06-2211-3C21-4B15-FEE88331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80" y="1218934"/>
            <a:ext cx="11248439" cy="529616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B242E255-7A6D-9798-2D4D-940A1FC18F78}"/>
              </a:ext>
            </a:extLst>
          </p:cNvPr>
          <p:cNvSpPr/>
          <p:nvPr/>
        </p:nvSpPr>
        <p:spPr>
          <a:xfrm>
            <a:off x="5029199" y="3308029"/>
            <a:ext cx="2133600" cy="7803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Double click pie piece to view state details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6F391D-2734-371C-D290-77A3D0B8FB32}"/>
              </a:ext>
            </a:extLst>
          </p:cNvPr>
          <p:cNvCxnSpPr>
            <a:cxnSpLocks/>
          </p:cNvCxnSpPr>
          <p:nvPr/>
        </p:nvCxnSpPr>
        <p:spPr>
          <a:xfrm flipH="1">
            <a:off x="4220308" y="3940375"/>
            <a:ext cx="1249557" cy="827866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F81EAA9-B63D-33A3-6666-1C05891C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21" y="1113287"/>
            <a:ext cx="7707356" cy="5169877"/>
          </a:xfrm>
          <a:prstGeom prst="rect">
            <a:avLst/>
          </a:prstGeom>
        </p:spPr>
      </p:pic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72A824F0-811D-DF6C-1D43-B1682F061F7C}"/>
              </a:ext>
            </a:extLst>
          </p:cNvPr>
          <p:cNvSpPr/>
          <p:nvPr/>
        </p:nvSpPr>
        <p:spPr>
          <a:xfrm>
            <a:off x="48802" y="1887415"/>
            <a:ext cx="2133600" cy="1143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Same utilization state pop-up as before, just for a single machine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04D5A3-DEDD-2CB6-12A0-D56A4F130941}"/>
              </a:ext>
            </a:extLst>
          </p:cNvPr>
          <p:cNvCxnSpPr>
            <a:cxnSpLocks/>
          </p:cNvCxnSpPr>
          <p:nvPr/>
        </p:nvCxnSpPr>
        <p:spPr>
          <a:xfrm>
            <a:off x="1999390" y="2800261"/>
            <a:ext cx="825255" cy="159816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C79-8FF0-9069-FD20-91EEFC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D4D66-1386-79D8-0800-E2BBE381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2" y="1158186"/>
            <a:ext cx="11466635" cy="537933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1E3E088F-6085-6093-75B9-1C67E485DA5A}"/>
              </a:ext>
            </a:extLst>
          </p:cNvPr>
          <p:cNvSpPr/>
          <p:nvPr/>
        </p:nvSpPr>
        <p:spPr>
          <a:xfrm>
            <a:off x="4692713" y="4475503"/>
            <a:ext cx="2133600" cy="7803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Double click grid or Gantt details to view event specific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0A06F5-32CB-1051-6078-29D4F3710293}"/>
              </a:ext>
            </a:extLst>
          </p:cNvPr>
          <p:cNvCxnSpPr>
            <a:cxnSpLocks/>
          </p:cNvCxnSpPr>
          <p:nvPr/>
        </p:nvCxnSpPr>
        <p:spPr>
          <a:xfrm>
            <a:off x="6598256" y="4753708"/>
            <a:ext cx="1223938" cy="762000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7E1A59D-FB2E-6924-EAEA-D4D8A242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087" y="1602103"/>
            <a:ext cx="7701823" cy="467691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E8357D-1A05-3695-E6C2-2C965B96C643}"/>
              </a:ext>
            </a:extLst>
          </p:cNvPr>
          <p:cNvSpPr/>
          <p:nvPr/>
        </p:nvSpPr>
        <p:spPr>
          <a:xfrm>
            <a:off x="111487" y="1491423"/>
            <a:ext cx="2133600" cy="19375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Same utilization event pop-up as before – ability to save comment and change reason if state is “Downtime” and reason is “Unknown”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D633F0-5A95-9C00-08AB-A3638C508340}"/>
              </a:ext>
            </a:extLst>
          </p:cNvPr>
          <p:cNvCxnSpPr/>
          <p:nvPr/>
        </p:nvCxnSpPr>
        <p:spPr>
          <a:xfrm>
            <a:off x="2106261" y="2255836"/>
            <a:ext cx="913863" cy="97902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C79-8FF0-9069-FD20-91EEFC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75249-D538-477D-96FA-50A453881441}"/>
              </a:ext>
            </a:extLst>
          </p:cNvPr>
          <p:cNvSpPr txBox="1">
            <a:spLocks/>
          </p:cNvSpPr>
          <p:nvPr/>
        </p:nvSpPr>
        <p:spPr>
          <a:xfrm>
            <a:off x="1058047" y="1190883"/>
            <a:ext cx="4220123" cy="1551360"/>
          </a:xfrm>
          <a:prstGeom prst="rect">
            <a:avLst/>
          </a:prstGeom>
        </p:spPr>
        <p:txBody>
          <a:bodyPr/>
          <a:lstStyle>
            <a:lvl1pPr marL="342900" indent="-342900" algn="l" defTabSz="1086775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1086775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indent="-274320" algn="l" defTabSz="129054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108677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6"/>
              </a:buBlip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108677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5"/>
              </a:buBlip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88632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020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5408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8796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Users in the PTCDTS.Base.Permissions.Default_UG will see the following menu options: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71514C1-B9D4-6D92-E24E-F02E549D0DF1}"/>
              </a:ext>
            </a:extLst>
          </p:cNvPr>
          <p:cNvSpPr txBox="1">
            <a:spLocks/>
          </p:cNvSpPr>
          <p:nvPr/>
        </p:nvSpPr>
        <p:spPr>
          <a:xfrm>
            <a:off x="6407137" y="1190883"/>
            <a:ext cx="4220123" cy="1761097"/>
          </a:xfrm>
          <a:prstGeom prst="rect">
            <a:avLst/>
          </a:prstGeom>
        </p:spPr>
        <p:txBody>
          <a:bodyPr/>
          <a:lstStyle>
            <a:lvl1pPr marL="342900" indent="-342900" algn="l" defTabSz="1086775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1086775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indent="-274320" algn="l" defTabSz="129054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108677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6"/>
              </a:buBlip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108677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5"/>
              </a:buBlip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88632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020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5408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8796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Users in the PTCDTS.Base.Permissions.ApplicationAdmin_UG will see the following menu options: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5036B-E001-8556-F0EE-2C7183534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817" y="3059723"/>
            <a:ext cx="2200582" cy="225774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F2BDC-675B-3A67-2B20-0C9C05AA1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249" y="3054385"/>
            <a:ext cx="2133898" cy="326753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39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6C7-3F21-9DDA-588C-3BA9C63C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327" y="2659559"/>
            <a:ext cx="8869680" cy="1538883"/>
          </a:xfrm>
        </p:spPr>
        <p:txBody>
          <a:bodyPr/>
          <a:lstStyle/>
          <a:p>
            <a:r>
              <a:rPr lang="en-US" dirty="0"/>
              <a:t>UTILIZATION Building Block Overview</a:t>
            </a:r>
          </a:p>
        </p:txBody>
      </p:sp>
    </p:spTree>
    <p:extLst>
      <p:ext uri="{BB962C8B-B14F-4D97-AF65-F5344CB8AC3E}">
        <p14:creationId xmlns:p14="http://schemas.microsoft.com/office/powerpoint/2010/main" val="4710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9D2A5-01B0-4C86-8AD4-89E0F3AF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738664"/>
          </a:xfrm>
        </p:spPr>
        <p:txBody>
          <a:bodyPr/>
          <a:lstStyle/>
          <a:p>
            <a:r>
              <a:rPr lang="en-US" dirty="0"/>
              <a:t>Building Block Projects for Utilization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DA75C-9DAB-4597-8214-F0E95FFFFF5E}"/>
              </a:ext>
            </a:extLst>
          </p:cNvPr>
          <p:cNvSpPr txBox="1"/>
          <p:nvPr/>
        </p:nvSpPr>
        <p:spPr>
          <a:xfrm>
            <a:off x="351171" y="1845045"/>
            <a:ext cx="3353564" cy="15124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txBody>
          <a:bodyPr vert="horz"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/>
              <a:t>PTCSC.UtilizationUI  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>
                <a:solidFill>
                  <a:srgbClr val="D12C3A"/>
                </a:solidFill>
              </a:rPr>
              <a:t>UI BLOCK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dirty="0"/>
              <a:t>Utilization UI components that call into the PTCSC.Utilization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A1D90-F745-4C23-B2C7-A12843C6F25C}"/>
              </a:ext>
            </a:extLst>
          </p:cNvPr>
          <p:cNvSpPr txBox="1"/>
          <p:nvPr/>
        </p:nvSpPr>
        <p:spPr>
          <a:xfrm>
            <a:off x="4019769" y="2823861"/>
            <a:ext cx="3353564" cy="15124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txBody>
          <a:bodyPr vert="horz"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/>
              <a:t>PTCSC.Utilization  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>
                <a:solidFill>
                  <a:srgbClr val="D12C3A"/>
                </a:solidFill>
              </a:rPr>
              <a:t>ABSTRACT BLOCK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dirty="0"/>
              <a:t>Utilization logic, data shape and service definitions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26EF7-2D83-4779-879C-3398ACC72E2C}"/>
              </a:ext>
            </a:extLst>
          </p:cNvPr>
          <p:cNvSpPr txBox="1"/>
          <p:nvPr/>
        </p:nvSpPr>
        <p:spPr>
          <a:xfrm>
            <a:off x="7688367" y="1845045"/>
            <a:ext cx="3353564" cy="15124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txBody>
          <a:bodyPr vert="horz"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/>
              <a:t>PTCSC.UtilizationTWImpl  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>
                <a:solidFill>
                  <a:srgbClr val="D12C3A"/>
                </a:solidFill>
              </a:rPr>
              <a:t>IMPL BLOCK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dirty="0"/>
              <a:t>Implementation of PTCSC.Utilization that uses ThingWorx data structures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5417C-8582-4B6C-A190-E3BB044564BA}"/>
              </a:ext>
            </a:extLst>
          </p:cNvPr>
          <p:cNvSpPr txBox="1"/>
          <p:nvPr/>
        </p:nvSpPr>
        <p:spPr>
          <a:xfrm>
            <a:off x="7688367" y="3656562"/>
            <a:ext cx="3353564" cy="15124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txBody>
          <a:bodyPr vert="horz"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/>
              <a:t>PTCSC.UtilizationSQLImpl  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>
                <a:solidFill>
                  <a:srgbClr val="D12C3A"/>
                </a:solidFill>
              </a:rPr>
              <a:t>IMPL BLOCK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dirty="0"/>
              <a:t>Implementation of PTCSC.Utilization that uses SQL data structures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577A8-86BB-BF83-B74F-47FE62AE7F05}"/>
              </a:ext>
            </a:extLst>
          </p:cNvPr>
          <p:cNvSpPr txBox="1"/>
          <p:nvPr/>
        </p:nvSpPr>
        <p:spPr>
          <a:xfrm>
            <a:off x="351171" y="3656562"/>
            <a:ext cx="3353564" cy="15124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txBody>
          <a:bodyPr vert="horz"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/>
              <a:t>PTCSC.UtilizationAdminUI  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>
                <a:solidFill>
                  <a:srgbClr val="D12C3A"/>
                </a:solidFill>
              </a:rPr>
              <a:t>UI BLOCK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dirty="0"/>
              <a:t>Utilization UI administration user components that call into the PTCSC.Utilization </a:t>
            </a:r>
          </a:p>
        </p:txBody>
      </p:sp>
    </p:spTree>
    <p:extLst>
      <p:ext uri="{BB962C8B-B14F-4D97-AF65-F5344CB8AC3E}">
        <p14:creationId xmlns:p14="http://schemas.microsoft.com/office/powerpoint/2010/main" val="373197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9D2A5-01B0-4C86-8AD4-89E0F3AF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</p:spPr>
        <p:txBody>
          <a:bodyPr/>
          <a:lstStyle/>
          <a:p>
            <a:r>
              <a:rPr lang="en-US" dirty="0"/>
              <a:t>KEY PTCSC.Utilization ENTITIES and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DA75C-9DAB-4597-8214-F0E95FFFFF5E}"/>
              </a:ext>
            </a:extLst>
          </p:cNvPr>
          <p:cNvSpPr txBox="1"/>
          <p:nvPr/>
        </p:nvSpPr>
        <p:spPr>
          <a:xfrm>
            <a:off x="490760" y="1174169"/>
            <a:ext cx="4269776" cy="17575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txBody>
          <a:bodyPr vert="horz"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/>
              <a:t>PTCSC.Utilization.Management_TS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dirty="0"/>
              <a:t>Building Block services are defined here – name and parameters and configured to be overridden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B9019-D080-467D-924D-597B612B5706}"/>
              </a:ext>
            </a:extLst>
          </p:cNvPr>
          <p:cNvSpPr txBox="1"/>
          <p:nvPr/>
        </p:nvSpPr>
        <p:spPr>
          <a:xfrm>
            <a:off x="490760" y="3155622"/>
            <a:ext cx="11426668" cy="3252735"/>
          </a:xfrm>
          <a:prstGeom prst="rect">
            <a:avLst/>
          </a:prstGeom>
          <a:ln w="9525">
            <a:noFill/>
          </a:ln>
        </p:spPr>
        <p:txBody>
          <a:bodyPr vert="horz"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u="sng" dirty="0"/>
              <a:t>Notes</a:t>
            </a:r>
            <a:r>
              <a:rPr lang="en-US" sz="1800" b="1" dirty="0"/>
              <a:t>: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All required data shapes reside in this building block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ModelLogic Thing Shape services can:</a:t>
            </a:r>
          </a:p>
          <a:p>
            <a:pPr marL="886288" lvl="1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Look up the implemented block for the abstract manager:</a:t>
            </a:r>
          </a:p>
          <a:p>
            <a:pPr marL="886288" lvl="1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-apple-system"/>
              </a:rPr>
              <a:t>let managerThing = </a:t>
            </a:r>
            <a:r>
              <a:rPr lang="en-US" sz="1400" dirty="0">
                <a:solidFill>
                  <a:srgbClr val="242424"/>
                </a:solidFill>
                <a:latin typeface="-apple-system"/>
              </a:rPr>
              <a:t>me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-apple-system"/>
              </a:rPr>
              <a:t>.GetConfiguredManagerForIdentifier({</a:t>
            </a:r>
            <a:br>
              <a:rPr lang="en-US" sz="1400" dirty="0"/>
            </a:br>
            <a:r>
              <a:rPr lang="en-US" sz="1400" b="0" i="0" dirty="0">
                <a:solidFill>
                  <a:srgbClr val="242424"/>
                </a:solidFill>
                <a:effectLst/>
                <a:latin typeface="-apple-system"/>
              </a:rPr>
              <a:t>    identifier: "PTCSC.Utilization.Manager"</a:t>
            </a:r>
            <a:br>
              <a:rPr lang="en-US" sz="1400" dirty="0"/>
            </a:br>
            <a:r>
              <a:rPr lang="en-US" sz="1400" b="0" i="0" dirty="0">
                <a:solidFill>
                  <a:srgbClr val="242424"/>
                </a:solidFill>
                <a:effectLst/>
                <a:latin typeface="-apple-system"/>
              </a:rPr>
              <a:t>});</a:t>
            </a:r>
            <a:endParaRPr lang="en-US" sz="1800" dirty="0"/>
          </a:p>
          <a:p>
            <a:pPr marL="886288" lvl="1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And then reference that manager in the service calls on the shape</a:t>
            </a:r>
          </a:p>
          <a:p>
            <a:pPr marL="886288" lvl="1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-apple-system"/>
              </a:rPr>
              <a:t>let result = Things[managerThing].GetElapsedTime();</a:t>
            </a:r>
            <a:endParaRPr lang="en-US" sz="1800" dirty="0"/>
          </a:p>
          <a:p>
            <a:pPr marL="886288" lvl="1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Properties in ModelLogic use PTCSC prefix</a:t>
            </a:r>
          </a:p>
          <a:p>
            <a:pPr marL="886288" lvl="1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Services in ModelLogic use something like “GetPTCSCElapsedTime”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2F755-4E15-45DC-97E4-1815F644EE34}"/>
              </a:ext>
            </a:extLst>
          </p:cNvPr>
          <p:cNvSpPr txBox="1"/>
          <p:nvPr/>
        </p:nvSpPr>
        <p:spPr>
          <a:xfrm>
            <a:off x="4912936" y="1174170"/>
            <a:ext cx="4269776" cy="17575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txBody>
          <a:bodyPr vert="horz"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/>
              <a:t>PTCSC.Utilization.ModelLogic_TS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dirty="0"/>
              <a:t>Building Block required model properties and services to call into the data structures are defined here.  Services call into the configured implementation manager</a:t>
            </a:r>
          </a:p>
        </p:txBody>
      </p:sp>
    </p:spTree>
    <p:extLst>
      <p:ext uri="{BB962C8B-B14F-4D97-AF65-F5344CB8AC3E}">
        <p14:creationId xmlns:p14="http://schemas.microsoft.com/office/powerpoint/2010/main" val="27861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0366-934D-7159-CFE5-2A7ACCCB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49E4C-A228-148B-0E05-AB9F072EE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9679" y="2450272"/>
            <a:ext cx="6641783" cy="1957459"/>
          </a:xfrm>
        </p:spPr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Application Functionality</a:t>
            </a:r>
          </a:p>
          <a:p>
            <a:r>
              <a:rPr lang="en-US" dirty="0"/>
              <a:t>Building Block Overview</a:t>
            </a:r>
          </a:p>
        </p:txBody>
      </p:sp>
    </p:spTree>
    <p:extLst>
      <p:ext uri="{BB962C8B-B14F-4D97-AF65-F5344CB8AC3E}">
        <p14:creationId xmlns:p14="http://schemas.microsoft.com/office/powerpoint/2010/main" val="192568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62CF3-E8FD-42C3-892E-93552D19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240801"/>
            <a:ext cx="10789920" cy="4572000"/>
          </a:xfrm>
        </p:spPr>
        <p:txBody>
          <a:bodyPr/>
          <a:lstStyle/>
          <a:p>
            <a:r>
              <a:rPr lang="en-US" dirty="0"/>
              <a:t>Create a template for the model entities (equipment that will use the application)</a:t>
            </a:r>
          </a:p>
          <a:p>
            <a:r>
              <a:rPr lang="en-US" dirty="0"/>
              <a:t>May need to use a RemoteThing template if you are mapping some tags in from Kepware</a:t>
            </a:r>
          </a:p>
          <a:p>
            <a:r>
              <a:rPr lang="en-US" dirty="0"/>
              <a:t>Apply these two thing shapes to the model template</a:t>
            </a:r>
          </a:p>
          <a:p>
            <a:pPr lvl="1"/>
            <a:r>
              <a:rPr lang="en-US" dirty="0"/>
              <a:t>PTCSC.Utilization.ModelLogic_TS</a:t>
            </a:r>
          </a:p>
          <a:p>
            <a:pPr lvl="1"/>
            <a:r>
              <a:rPr lang="en-US" dirty="0"/>
              <a:t>PTC.Base.ConfigManagement_TS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46340-EA8C-4976-803F-95C12393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MODEL ENTITIES</a:t>
            </a:r>
          </a:p>
        </p:txBody>
      </p:sp>
    </p:spTree>
    <p:extLst>
      <p:ext uri="{BB962C8B-B14F-4D97-AF65-F5344CB8AC3E}">
        <p14:creationId xmlns:p14="http://schemas.microsoft.com/office/powerpoint/2010/main" val="330562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9D2A5-01B0-4C86-8AD4-89E0F3AF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</p:spPr>
        <p:txBody>
          <a:bodyPr/>
          <a:lstStyle/>
          <a:p>
            <a:r>
              <a:rPr lang="en-US" dirty="0"/>
              <a:t>KEY PTCSC.UtilizationTWIMPL ENTITIES and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DA75C-9DAB-4597-8214-F0E95FFFFF5E}"/>
              </a:ext>
            </a:extLst>
          </p:cNvPr>
          <p:cNvSpPr txBox="1"/>
          <p:nvPr/>
        </p:nvSpPr>
        <p:spPr>
          <a:xfrm>
            <a:off x="490759" y="1174169"/>
            <a:ext cx="4439459" cy="17575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txBody>
          <a:bodyPr vert="horz"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/>
              <a:t>PTCSC.UtilizationTWImpl.Manager_TT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dirty="0"/>
              <a:t>Code for the services inherited from the PTCSC.Utilization.Management_TS resides here.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B9019-D080-467D-924D-597B612B5706}"/>
              </a:ext>
            </a:extLst>
          </p:cNvPr>
          <p:cNvSpPr txBox="1"/>
          <p:nvPr/>
        </p:nvSpPr>
        <p:spPr>
          <a:xfrm>
            <a:off x="490760" y="3155622"/>
            <a:ext cx="8691952" cy="1664387"/>
          </a:xfrm>
          <a:prstGeom prst="rect">
            <a:avLst/>
          </a:prstGeom>
          <a:ln w="9525">
            <a:noFill/>
          </a:ln>
        </p:spPr>
        <p:txBody>
          <a:bodyPr vert="horz"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u="sng" dirty="0"/>
              <a:t>Notes</a:t>
            </a:r>
            <a:r>
              <a:rPr lang="en-US" sz="1800" b="1" dirty="0"/>
              <a:t>: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ThingWorx Data Objects</a:t>
            </a:r>
          </a:p>
          <a:p>
            <a:pPr marL="886288" lvl="1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PTCSC.UtilizationTWImpl.MachineCode_DT</a:t>
            </a:r>
          </a:p>
          <a:p>
            <a:pPr marL="886288" lvl="1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PTCSC.UtilizationTWImpl.Reason_DT</a:t>
            </a:r>
          </a:p>
          <a:p>
            <a:pPr marL="886288" lvl="1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PTCSC.UtilizationTWImpl.ReasonGroup_DT</a:t>
            </a:r>
          </a:p>
          <a:p>
            <a:pPr marL="886288" lvl="1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PTCSC.UtilizationTWImpl.UtilizationState_DT</a:t>
            </a:r>
          </a:p>
          <a:p>
            <a:pPr marL="886288" lvl="1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PTCSC.UtilizationTWImpl.Utilization_SM</a:t>
            </a:r>
          </a:p>
        </p:txBody>
      </p:sp>
    </p:spTree>
    <p:extLst>
      <p:ext uri="{BB962C8B-B14F-4D97-AF65-F5344CB8AC3E}">
        <p14:creationId xmlns:p14="http://schemas.microsoft.com/office/powerpoint/2010/main" val="1701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9D2A5-01B0-4C86-8AD4-89E0F3AF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</p:spPr>
        <p:txBody>
          <a:bodyPr/>
          <a:lstStyle/>
          <a:p>
            <a:r>
              <a:rPr lang="en-US" dirty="0"/>
              <a:t>KEY PTCSC.UtilizationSQLIMPL ENTITIES and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DA75C-9DAB-4597-8214-F0E95FFFFF5E}"/>
              </a:ext>
            </a:extLst>
          </p:cNvPr>
          <p:cNvSpPr txBox="1"/>
          <p:nvPr/>
        </p:nvSpPr>
        <p:spPr>
          <a:xfrm>
            <a:off x="490759" y="1174169"/>
            <a:ext cx="4731689" cy="17575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txBody>
          <a:bodyPr vert="horz"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/>
              <a:t>PTCSC.UtilizationSQLImpl.Manager_TT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dirty="0"/>
              <a:t>Code for the services inherited from the PTCSC.Utilization.Management_TS resides here. These services will call into the PTCSC.UtilizationSQLImpl.Database.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B9019-D080-467D-924D-597B612B5706}"/>
              </a:ext>
            </a:extLst>
          </p:cNvPr>
          <p:cNvSpPr txBox="1"/>
          <p:nvPr/>
        </p:nvSpPr>
        <p:spPr>
          <a:xfrm>
            <a:off x="490760" y="3155622"/>
            <a:ext cx="10010700" cy="1664387"/>
          </a:xfrm>
          <a:prstGeom prst="rect">
            <a:avLst/>
          </a:prstGeom>
          <a:ln w="9525">
            <a:noFill/>
          </a:ln>
        </p:spPr>
        <p:txBody>
          <a:bodyPr vert="horz"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u="sng" dirty="0"/>
              <a:t>Notes</a:t>
            </a:r>
            <a:r>
              <a:rPr lang="en-US" sz="1800" b="1" dirty="0"/>
              <a:t>: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PTCSC.UtilizationSQLImpl.Database thing inherits up the chain from the generic SQLThing thing template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 SQLThing uses an existing persistence provider and allows a database connection to be shared across things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552A2-3655-4970-B60A-A3E3B645832A}"/>
              </a:ext>
            </a:extLst>
          </p:cNvPr>
          <p:cNvSpPr txBox="1"/>
          <p:nvPr/>
        </p:nvSpPr>
        <p:spPr>
          <a:xfrm>
            <a:off x="5516816" y="1174169"/>
            <a:ext cx="4984644" cy="17575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txBody>
          <a:bodyPr vert="horz"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b="1" dirty="0"/>
              <a:t>PTCSC.UtilizationSQLImpl.SQLDatabase_TT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 dirty="0"/>
              <a:t>Code for the services that make calls directly into the database reside on this template.</a:t>
            </a:r>
          </a:p>
        </p:txBody>
      </p:sp>
    </p:spTree>
    <p:extLst>
      <p:ext uri="{BB962C8B-B14F-4D97-AF65-F5344CB8AC3E}">
        <p14:creationId xmlns:p14="http://schemas.microsoft.com/office/powerpoint/2010/main" val="15319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62CF3-E8FD-42C3-892E-93552D19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240801"/>
            <a:ext cx="10789920" cy="4572000"/>
          </a:xfrm>
        </p:spPr>
        <p:txBody>
          <a:bodyPr/>
          <a:lstStyle/>
          <a:p>
            <a:r>
              <a:rPr lang="en-US" dirty="0"/>
              <a:t>PTCSC.UtilizationUI is the main UI building block and contains all of the application screens</a:t>
            </a:r>
          </a:p>
          <a:p>
            <a:r>
              <a:rPr lang="en-US" dirty="0"/>
              <a:t>PTCSC.UtilizationAdminUI is super simple UI building block that only allows admin users to access the administration utilization screens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46340-EA8C-4976-803F-95C12393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UI BUILDING BLOCK NOTES</a:t>
            </a:r>
          </a:p>
        </p:txBody>
      </p:sp>
    </p:spTree>
    <p:extLst>
      <p:ext uri="{BB962C8B-B14F-4D97-AF65-F5344CB8AC3E}">
        <p14:creationId xmlns:p14="http://schemas.microsoft.com/office/powerpoint/2010/main" val="2988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2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69EDC0-3C65-40B5-B8A9-6EF8B4FD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Equipment state tracking is a common use case in Manufacturing</a:t>
            </a:r>
          </a:p>
          <a:p>
            <a:r>
              <a:rPr lang="en-US" dirty="0"/>
              <a:t>The conceptual Utilization application provides a simple application that uses the ThingWorx platform and the building block design pattern</a:t>
            </a:r>
          </a:p>
          <a:p>
            <a:r>
              <a:rPr lang="en-US" dirty="0"/>
              <a:t>There are two different deployment paths (ThingWorx data objects and SQL data objects) for the Utilization application that allow for the explanation of abstract / implementation concepts</a:t>
            </a:r>
          </a:p>
          <a:p>
            <a:r>
              <a:rPr lang="en-US" dirty="0"/>
              <a:t>This example is meant for learning and not production deployment as PTC has more robust solutions for state tracking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2AEBE-D674-4C81-8E2E-5D338269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249460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6C7-3F21-9DDA-588C-3BA9C63C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327" y="2659559"/>
            <a:ext cx="8869680" cy="1538883"/>
          </a:xfrm>
        </p:spPr>
        <p:txBody>
          <a:bodyPr/>
          <a:lstStyle/>
          <a:p>
            <a:r>
              <a:rPr lang="en-US" dirty="0"/>
              <a:t>APPLICATION Functionality Overview</a:t>
            </a:r>
          </a:p>
        </p:txBody>
      </p:sp>
    </p:spTree>
    <p:extLst>
      <p:ext uri="{BB962C8B-B14F-4D97-AF65-F5344CB8AC3E}">
        <p14:creationId xmlns:p14="http://schemas.microsoft.com/office/powerpoint/2010/main" val="98011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34A1-E083-6BFB-E2D5-DD6B9F59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Administration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A0A73A-7AB3-A3B4-6D33-C6469304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" y="1131754"/>
            <a:ext cx="11345333" cy="53052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86A035-2883-89FC-787A-D9A73EAAA178}"/>
              </a:ext>
            </a:extLst>
          </p:cNvPr>
          <p:cNvCxnSpPr>
            <a:cxnSpLocks/>
          </p:cNvCxnSpPr>
          <p:nvPr/>
        </p:nvCxnSpPr>
        <p:spPr>
          <a:xfrm flipH="1">
            <a:off x="3657047" y="4605351"/>
            <a:ext cx="1085126" cy="391588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29E5C5F6-45B2-9002-2D88-39BF65C4C0D6}"/>
              </a:ext>
            </a:extLst>
          </p:cNvPr>
          <p:cNvSpPr/>
          <p:nvPr/>
        </p:nvSpPr>
        <p:spPr>
          <a:xfrm>
            <a:off x="4464416" y="2553245"/>
            <a:ext cx="2133600" cy="2743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Add, edit and delete required utilization states.  You can indicate whether the state is included in the utilization calculation and, if so, whether it is counted as utilization.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EA1C38FE-CB33-5EE2-AEDD-279645924587}"/>
              </a:ext>
            </a:extLst>
          </p:cNvPr>
          <p:cNvSpPr/>
          <p:nvPr/>
        </p:nvSpPr>
        <p:spPr>
          <a:xfrm>
            <a:off x="2155101" y="2553245"/>
            <a:ext cx="2133600" cy="2057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Reason groups are simply a hierarchical method to manage reasons.  You can add, edit and delete reason groups.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4F70D6-3E18-197D-47DD-61E4F44577E5}"/>
              </a:ext>
            </a:extLst>
          </p:cNvPr>
          <p:cNvCxnSpPr>
            <a:cxnSpLocks/>
          </p:cNvCxnSpPr>
          <p:nvPr/>
        </p:nvCxnSpPr>
        <p:spPr>
          <a:xfrm>
            <a:off x="3809055" y="4162706"/>
            <a:ext cx="1273309" cy="496627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5081BF-0B68-F51F-39F1-FB125487495A}"/>
              </a:ext>
            </a:extLst>
          </p:cNvPr>
          <p:cNvCxnSpPr>
            <a:cxnSpLocks/>
          </p:cNvCxnSpPr>
          <p:nvPr/>
        </p:nvCxnSpPr>
        <p:spPr>
          <a:xfrm>
            <a:off x="7811415" y="4541568"/>
            <a:ext cx="1033482" cy="235531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5256F6CE-8F29-AE28-004B-1799BC6B018B}"/>
              </a:ext>
            </a:extLst>
          </p:cNvPr>
          <p:cNvSpPr/>
          <p:nvPr/>
        </p:nvSpPr>
        <p:spPr>
          <a:xfrm>
            <a:off x="5804353" y="2553245"/>
            <a:ext cx="2133600" cy="26661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Reasons are the details behind the state.  They must be tied to both a state and a reason group.  A reason can be identified as a failure in order to calculate MTBF at a later time.  You can add, edit and delete reasons.</a:t>
            </a:r>
          </a:p>
        </p:txBody>
      </p:sp>
    </p:spTree>
    <p:extLst>
      <p:ext uri="{BB962C8B-B14F-4D97-AF65-F5344CB8AC3E}">
        <p14:creationId xmlns:p14="http://schemas.microsoft.com/office/powerpoint/2010/main" val="248910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EE2D8F-9372-6A82-7A9A-06D527E5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4" y="1047506"/>
            <a:ext cx="11599150" cy="545301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A6C79-8FF0-9069-FD20-91EEFC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Administration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2B444D-C600-0D3D-876E-67086CA0A93B}"/>
              </a:ext>
            </a:extLst>
          </p:cNvPr>
          <p:cNvSpPr/>
          <p:nvPr/>
        </p:nvSpPr>
        <p:spPr>
          <a:xfrm>
            <a:off x="913565" y="3502500"/>
            <a:ext cx="2133600" cy="2743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If a machine code integer exists to drive utilization state and reason code, you can select the machine and enable that property.  You can also enable / disable simulation data.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B3EBFF3E-8544-09FC-B188-76F9C824D9A2}"/>
              </a:ext>
            </a:extLst>
          </p:cNvPr>
          <p:cNvSpPr/>
          <p:nvPr/>
        </p:nvSpPr>
        <p:spPr>
          <a:xfrm>
            <a:off x="6558193" y="5062718"/>
            <a:ext cx="2133600" cy="1117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Machine codes can be added and edited for a specific machine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82B34512-0AEF-BADC-86A9-3D04EE232505}"/>
              </a:ext>
            </a:extLst>
          </p:cNvPr>
          <p:cNvSpPr/>
          <p:nvPr/>
        </p:nvSpPr>
        <p:spPr>
          <a:xfrm>
            <a:off x="490760" y="1458583"/>
            <a:ext cx="2462948" cy="23154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 table can be configured to match machine codes with reasons.  When the machine code changes, the state and reason code data will be looked up and the state will change</a:t>
            </a:r>
          </a:p>
        </p:txBody>
      </p:sp>
    </p:spTree>
    <p:extLst>
      <p:ext uri="{BB962C8B-B14F-4D97-AF65-F5344CB8AC3E}">
        <p14:creationId xmlns:p14="http://schemas.microsoft.com/office/powerpoint/2010/main" val="41412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C79-8FF0-9069-FD20-91EEFC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OVERVIEW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11B86-352D-E8BB-5CCC-113A4532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1" y="1132964"/>
            <a:ext cx="11805698" cy="528492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FE6AC6-2EDE-8D23-3E1C-FBDD14A8ED2A}"/>
              </a:ext>
            </a:extLst>
          </p:cNvPr>
          <p:cNvSpPr/>
          <p:nvPr/>
        </p:nvSpPr>
        <p:spPr>
          <a:xfrm>
            <a:off x="2589115" y="2191939"/>
            <a:ext cx="2133600" cy="27432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overview screen aggregates utilization state data for all machines and displays a “Gantt” and utilization calculation for each machine for the selected timeframe.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BEB66A47-033C-FFAC-5249-8EE26C119D99}"/>
              </a:ext>
            </a:extLst>
          </p:cNvPr>
          <p:cNvSpPr/>
          <p:nvPr/>
        </p:nvSpPr>
        <p:spPr>
          <a:xfrm>
            <a:off x="3962400" y="329440"/>
            <a:ext cx="213360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Adjust time frame to zoom in or out of selected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6DB8D3-D84A-256F-75E5-21D38AF07E68}"/>
              </a:ext>
            </a:extLst>
          </p:cNvPr>
          <p:cNvCxnSpPr/>
          <p:nvPr/>
        </p:nvCxnSpPr>
        <p:spPr>
          <a:xfrm>
            <a:off x="5885720" y="1244034"/>
            <a:ext cx="457200" cy="423672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C79-8FF0-9069-FD20-91EEFC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OVERVIEW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11B86-352D-E8BB-5CCC-113A4532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1" y="1132964"/>
            <a:ext cx="11805698" cy="528492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FE6AC6-2EDE-8D23-3E1C-FBDD14A8ED2A}"/>
              </a:ext>
            </a:extLst>
          </p:cNvPr>
          <p:cNvSpPr/>
          <p:nvPr/>
        </p:nvSpPr>
        <p:spPr>
          <a:xfrm>
            <a:off x="2148848" y="3657600"/>
            <a:ext cx="2133600" cy="15908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Double-click a utilization state to bring up details on the selected state events.</a:t>
            </a:r>
          </a:p>
        </p:txBody>
      </p:sp>
    </p:spTree>
    <p:extLst>
      <p:ext uri="{BB962C8B-B14F-4D97-AF65-F5344CB8AC3E}">
        <p14:creationId xmlns:p14="http://schemas.microsoft.com/office/powerpoint/2010/main" val="324366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C79-8FF0-9069-FD20-91EEFC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EVENTS FOR SELECTED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73392-D36E-BFD2-A4CC-2863DAAC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72" y="1138446"/>
            <a:ext cx="8077656" cy="5433818"/>
          </a:xfrm>
          <a:prstGeom prst="rect">
            <a:avLst/>
          </a:prstGeom>
        </p:spPr>
      </p:pic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05993033-705F-DE84-F8EF-E4D5BC99CCDE}"/>
              </a:ext>
            </a:extLst>
          </p:cNvPr>
          <p:cNvSpPr/>
          <p:nvPr/>
        </p:nvSpPr>
        <p:spPr>
          <a:xfrm>
            <a:off x="3187923" y="2362314"/>
            <a:ext cx="2133600" cy="1600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Reason summary aggregates by reason.  Hover over bar for reason and percentage of state.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CF996D1B-BDE4-C4F3-35E9-516354576452}"/>
              </a:ext>
            </a:extLst>
          </p:cNvPr>
          <p:cNvSpPr/>
          <p:nvPr/>
        </p:nvSpPr>
        <p:spPr>
          <a:xfrm>
            <a:off x="6661375" y="4709005"/>
            <a:ext cx="213360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Aggregate COUNT, AVERAGE and SUM data for the selected state.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40DED120-C81C-617E-DB3B-3F60F785D934}"/>
              </a:ext>
            </a:extLst>
          </p:cNvPr>
          <p:cNvSpPr/>
          <p:nvPr/>
        </p:nvSpPr>
        <p:spPr>
          <a:xfrm>
            <a:off x="4131145" y="514106"/>
            <a:ext cx="213360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Specific utilization event data is available for the state.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5C3BA2B6-7B02-E51B-D85E-ACB1CE650C1B}"/>
              </a:ext>
            </a:extLst>
          </p:cNvPr>
          <p:cNvSpPr/>
          <p:nvPr/>
        </p:nvSpPr>
        <p:spPr>
          <a:xfrm>
            <a:off x="5843337" y="1706862"/>
            <a:ext cx="2133600" cy="7611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Grid data available for export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79175-8867-DDF1-52D7-36FF86C68AFA}"/>
              </a:ext>
            </a:extLst>
          </p:cNvPr>
          <p:cNvCxnSpPr/>
          <p:nvPr/>
        </p:nvCxnSpPr>
        <p:spPr>
          <a:xfrm flipV="1">
            <a:off x="7828916" y="1483366"/>
            <a:ext cx="844517" cy="732112"/>
          </a:xfrm>
          <a:prstGeom prst="straightConnector1">
            <a:avLst/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D6C6FB1C-FC3B-9BBE-6353-43BA4D103BB3}"/>
              </a:ext>
            </a:extLst>
          </p:cNvPr>
          <p:cNvSpPr/>
          <p:nvPr/>
        </p:nvSpPr>
        <p:spPr>
          <a:xfrm>
            <a:off x="6727223" y="3348356"/>
            <a:ext cx="2001905" cy="7611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Double click an event record to pop-up details</a:t>
            </a:r>
          </a:p>
        </p:txBody>
      </p:sp>
    </p:spTree>
    <p:extLst>
      <p:ext uri="{BB962C8B-B14F-4D97-AF65-F5344CB8AC3E}">
        <p14:creationId xmlns:p14="http://schemas.microsoft.com/office/powerpoint/2010/main" val="30320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32lStPzbKjeVqUbCWny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fE9v86RQrOvrodLv8C5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V2maKZdWQUudon1RGby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V2maKZdWQUudon1RGbyQ"/>
</p:tagLst>
</file>

<file path=ppt/theme/theme1.xml><?xml version="1.0" encoding="utf-8"?>
<a:theme xmlns:a="http://schemas.openxmlformats.org/drawingml/2006/main" name="PTC PowerPoint Template">
  <a:themeElements>
    <a:clrScheme name="Feb 2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40AA1D"/>
      </a:accent1>
      <a:accent2>
        <a:srgbClr val="617480"/>
      </a:accent2>
      <a:accent3>
        <a:srgbClr val="26481F"/>
      </a:accent3>
      <a:accent4>
        <a:srgbClr val="197BC0"/>
      </a:accent4>
      <a:accent5>
        <a:srgbClr val="EB6D00"/>
      </a:accent5>
      <a:accent6>
        <a:srgbClr val="1D496E"/>
      </a:accent6>
      <a:hlink>
        <a:srgbClr val="197BC0"/>
      </a:hlink>
      <a:folHlink>
        <a:srgbClr val="197BC0"/>
      </a:folHlink>
    </a:clrScheme>
    <a:fontScheme name="PTC Newsletter">
      <a:majorFont>
        <a:latin typeface="PTCRaleway"/>
        <a:ea typeface=""/>
        <a:cs typeface=""/>
      </a:majorFont>
      <a:minorFont>
        <a:latin typeface="PTC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spcBef>
            <a:spcPts val="800"/>
          </a:spcBef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9525">
          <a:noFill/>
        </a:ln>
      </a:spPr>
      <a:bodyPr vert="horz" wrap="square" lIns="45720" tIns="45720" rIns="45720" bIns="45720" rtlCol="0">
        <a:noAutofit/>
      </a:bodyPr>
      <a:lstStyle>
        <a:defPPr algn="l">
          <a:lnSpc>
            <a:spcPct val="90000"/>
          </a:lnSpc>
          <a:spcBef>
            <a:spcPts val="800"/>
          </a:spcBef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Corporate Template FY22.pptx" id="{1E68E7E2-B6C0-46A1-B54D-5A6C668C327B}" vid="{735B8A15-550A-45F5-8CCF-27E621F3D6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762</TotalTime>
  <Words>1126</Words>
  <Application>Microsoft Office PowerPoint</Application>
  <PresentationFormat>Widescreen</PresentationFormat>
  <Paragraphs>116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PTCRaleway</vt:lpstr>
      <vt:lpstr>PTCRaleway Black</vt:lpstr>
      <vt:lpstr>-apple-system</vt:lpstr>
      <vt:lpstr>Arial</vt:lpstr>
      <vt:lpstr>PTC PowerPoint Template</vt:lpstr>
      <vt:lpstr>think-cell Slide</vt:lpstr>
      <vt:lpstr>Conceptual Utilization Building Block Application</vt:lpstr>
      <vt:lpstr>Agenda</vt:lpstr>
      <vt:lpstr>PURPOSE</vt:lpstr>
      <vt:lpstr>APPLICATION Functionality Overview</vt:lpstr>
      <vt:lpstr>UTILIZATION Administration</vt:lpstr>
      <vt:lpstr>UTILIZATION Administration</vt:lpstr>
      <vt:lpstr>UTILIZATION OVERVIEW SCREEN</vt:lpstr>
      <vt:lpstr>UTILIZATION OVERVIEW SCREEN</vt:lpstr>
      <vt:lpstr>UTILIZATION EVENTS FOR SELECTED STATE</vt:lpstr>
      <vt:lpstr>UTILIZATION EVENT DETAILS</vt:lpstr>
      <vt:lpstr>UTILIZATION EVENT DETAILS</vt:lpstr>
      <vt:lpstr>OVERVIEW SCREEN</vt:lpstr>
      <vt:lpstr>Specific Machine</vt:lpstr>
      <vt:lpstr>SPECIFIC MACHINE</vt:lpstr>
      <vt:lpstr>SPECIFIC MACHINE</vt:lpstr>
      <vt:lpstr>PERMISSIONS</vt:lpstr>
      <vt:lpstr>UTILIZATION Building Block Overview</vt:lpstr>
      <vt:lpstr>Building Block Projects for Utilization Application</vt:lpstr>
      <vt:lpstr>KEY PTCSC.Utilization ENTITIES and Notes</vt:lpstr>
      <vt:lpstr>UTILIZATION MODEL ENTITIES</vt:lpstr>
      <vt:lpstr>KEY PTCSC.UtilizationTWIMPL ENTITIES and Notes</vt:lpstr>
      <vt:lpstr>KEY PTCSC.UtilizationSQLIMPL ENTITIES and Notes</vt:lpstr>
      <vt:lpstr>UTILIZATION UI BUILDING BLOCK NOTES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Ristey, John</dc:creator>
  <cp:lastModifiedBy>Ristey, John</cp:lastModifiedBy>
  <cp:revision>1</cp:revision>
  <dcterms:created xsi:type="dcterms:W3CDTF">2022-11-03T17:09:46Z</dcterms:created>
  <dcterms:modified xsi:type="dcterms:W3CDTF">2023-12-12T21:21:46Z</dcterms:modified>
</cp:coreProperties>
</file>