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de cantos arredondados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tângulo de cantos arredondados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ítulo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20" name="Subtítulo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19" name="Espaço Reservado para Data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700DB3-DBF0-4086-B675-117E7A9610B8}" type="datetimeFigureOut">
              <a:rPr lang="pt-BR" smtClean="0"/>
              <a:pPr/>
              <a:t>21/11/2012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11" name="Espaço Reservado para Número de Slid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700DB3-DBF0-4086-B675-117E7A9610B8}" type="datetimeFigureOut">
              <a:rPr lang="pt-BR" smtClean="0"/>
              <a:pPr/>
              <a:t>21/11/2012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700DB3-DBF0-4086-B675-117E7A9610B8}" type="datetimeFigureOut">
              <a:rPr lang="pt-BR" smtClean="0"/>
              <a:pPr/>
              <a:t>21/11/2012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183880" cy="1051560"/>
          </a:xfrm>
        </p:spPr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628800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700DB3-DBF0-4086-B675-117E7A9610B8}" type="datetimeFigureOut">
              <a:rPr lang="pt-BR" smtClean="0"/>
              <a:pPr/>
              <a:t>21/11/2012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de cantos arredondados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tângulo de cantos arredondados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700DB3-DBF0-4086-B675-117E7A9610B8}" type="datetimeFigureOut">
              <a:rPr lang="pt-BR" smtClean="0"/>
              <a:pPr/>
              <a:t>21/11/2012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700DB3-DBF0-4086-B675-117E7A9610B8}" type="datetimeFigureOut">
              <a:rPr lang="pt-BR" smtClean="0"/>
              <a:pPr/>
              <a:t>21/11/2012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700DB3-DBF0-4086-B675-117E7A9610B8}" type="datetimeFigureOut">
              <a:rPr lang="pt-BR" smtClean="0"/>
              <a:pPr/>
              <a:t>21/11/2012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700DB3-DBF0-4086-B675-117E7A9610B8}" type="datetimeFigureOut">
              <a:rPr lang="pt-BR" smtClean="0"/>
              <a:pPr/>
              <a:t>21/11/2012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700DB3-DBF0-4086-B675-117E7A9610B8}" type="datetimeFigureOut">
              <a:rPr lang="pt-BR" smtClean="0"/>
              <a:pPr/>
              <a:t>21/11/2012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700DB3-DBF0-4086-B675-117E7A9610B8}" type="datetimeFigureOut">
              <a:rPr lang="pt-BR" smtClean="0"/>
              <a:pPr/>
              <a:t>21/11/2012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de cantos arredondados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Arredondar Retângulo em um Canto Único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700DB3-DBF0-4086-B675-117E7A9610B8}" type="datetimeFigureOut">
              <a:rPr lang="pt-BR" smtClean="0"/>
              <a:pPr/>
              <a:t>21/11/2012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tângulo de cantos arredondados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Espaço Reservado para Título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25" name="Espaço Reservado para Data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2E700DB3-DBF0-4086-B675-117E7A9610B8}" type="datetimeFigureOut">
              <a:rPr lang="pt-BR" smtClean="0"/>
              <a:pPr/>
              <a:t>21/11/2012</a:t>
            </a:fld>
            <a:endParaRPr lang="pt-BR"/>
          </a:p>
        </p:txBody>
      </p:sp>
      <p:sp>
        <p:nvSpPr>
          <p:cNvPr id="18" name="Espaço Reservado para Rodapé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Teste de aceitação automatizado com interface de usuário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27584" y="4077072"/>
            <a:ext cx="7772400" cy="2016224"/>
          </a:xfrm>
        </p:spPr>
        <p:txBody>
          <a:bodyPr>
            <a:normAutofit/>
          </a:bodyPr>
          <a:lstStyle/>
          <a:p>
            <a:r>
              <a:rPr lang="pt-BR" dirty="0" smtClean="0"/>
              <a:t>Framework de </a:t>
            </a:r>
            <a:r>
              <a:rPr lang="pt-BR" dirty="0" smtClean="0"/>
              <a:t>Aceitação </a:t>
            </a:r>
            <a:r>
              <a:rPr lang="pt-BR" dirty="0" err="1" smtClean="0"/>
              <a:t>Acceptanceit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Paulo </a:t>
            </a:r>
            <a:r>
              <a:rPr lang="pt-BR" dirty="0" smtClean="0"/>
              <a:t>Mariano</a:t>
            </a:r>
            <a:endParaRPr lang="pt-BR" dirty="0" smtClean="0"/>
          </a:p>
          <a:p>
            <a:r>
              <a:rPr lang="pt-BR" dirty="0" smtClean="0"/>
              <a:t>Bacharelando em Ciência da </a:t>
            </a:r>
            <a:r>
              <a:rPr lang="pt-BR" dirty="0" smtClean="0"/>
              <a:t>Computação</a:t>
            </a:r>
          </a:p>
          <a:p>
            <a:r>
              <a:rPr lang="pt-BR" dirty="0" smtClean="0"/>
              <a:t>Universidade de Sorocaba 2012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Framework realizou as ações nas aplicações web</a:t>
            </a:r>
          </a:p>
          <a:p>
            <a:r>
              <a:rPr lang="pt-BR" dirty="0" smtClean="0"/>
              <a:t>Comparou os resultados esperados</a:t>
            </a:r>
          </a:p>
          <a:p>
            <a:r>
              <a:rPr lang="pt-BR" dirty="0" smtClean="0"/>
              <a:t>Gerou relatório sobre os resultados obtidos</a:t>
            </a:r>
          </a:p>
          <a:p>
            <a:r>
              <a:rPr lang="pt-BR" dirty="0" smtClean="0"/>
              <a:t>Pode ser usado em produção para garantir comportamentos de aplicações web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183880" cy="864096"/>
          </a:xfrm>
        </p:spPr>
        <p:txBody>
          <a:bodyPr/>
          <a:lstStyle/>
          <a:p>
            <a:r>
              <a:rPr lang="pt-BR" dirty="0" smtClean="0"/>
              <a:t>Sumário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Tema, motivação</a:t>
            </a:r>
          </a:p>
          <a:p>
            <a:r>
              <a:rPr lang="pt-BR" dirty="0" smtClean="0"/>
              <a:t>Contexto</a:t>
            </a:r>
          </a:p>
          <a:p>
            <a:r>
              <a:rPr lang="pt-BR" dirty="0" smtClean="0"/>
              <a:t>Testes de aceitação</a:t>
            </a:r>
          </a:p>
          <a:p>
            <a:r>
              <a:rPr lang="pt-BR" dirty="0" smtClean="0"/>
              <a:t>Estórias de usuário</a:t>
            </a:r>
          </a:p>
          <a:p>
            <a:r>
              <a:rPr lang="pt-BR" dirty="0" smtClean="0"/>
              <a:t>Framework de aceitação</a:t>
            </a:r>
          </a:p>
          <a:p>
            <a:r>
              <a:rPr lang="pt-BR" dirty="0" smtClean="0"/>
              <a:t>Método de desenvolvimento</a:t>
            </a:r>
          </a:p>
          <a:p>
            <a:r>
              <a:rPr lang="pt-BR" dirty="0" smtClean="0"/>
              <a:t>Demonstração</a:t>
            </a:r>
          </a:p>
          <a:p>
            <a:r>
              <a:rPr lang="pt-BR" dirty="0" smtClean="0"/>
              <a:t>Conclusão</a:t>
            </a:r>
          </a:p>
          <a:p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Tema e motivação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Aceitação de software tomada de decisão se o software está </a:t>
            </a:r>
            <a:r>
              <a:rPr lang="pt-BR" dirty="0" smtClean="0"/>
              <a:t>pronto, usando framework de automação</a:t>
            </a:r>
            <a:endParaRPr lang="pt-BR" dirty="0" smtClean="0"/>
          </a:p>
          <a:p>
            <a:r>
              <a:rPr lang="pt-BR" dirty="0" smtClean="0"/>
              <a:t>Abordagem de interface do usuário valida todas as camadas das aplicações (cliente e servidor</a:t>
            </a:r>
            <a:r>
              <a:rPr lang="pt-BR" dirty="0" smtClean="0"/>
              <a:t>)</a:t>
            </a:r>
            <a:endParaRPr lang="pt-BR" dirty="0" smtClean="0"/>
          </a:p>
          <a:p>
            <a:r>
              <a:rPr lang="pt-BR" dirty="0" smtClean="0"/>
              <a:t>Ampliar </a:t>
            </a:r>
            <a:r>
              <a:rPr lang="pt-BR" dirty="0" smtClean="0"/>
              <a:t>a literatura com novos paradigmas de artefatos do desenvolvimento de softwares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Contexto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Qualidade surge conforme a necessidade</a:t>
            </a:r>
          </a:p>
          <a:p>
            <a:endParaRPr lang="pt-BR" dirty="0" smtClean="0"/>
          </a:p>
          <a:p>
            <a:r>
              <a:rPr lang="pt-BR" dirty="0" smtClean="0"/>
              <a:t>Qualidade é atender a necessidade do cliente</a:t>
            </a:r>
          </a:p>
          <a:p>
            <a:endParaRPr lang="pt-BR" dirty="0" smtClean="0"/>
          </a:p>
          <a:p>
            <a:r>
              <a:rPr lang="pt-BR" dirty="0" smtClean="0"/>
              <a:t>Tomadas de decisões precisam de informações e os testes provêm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Teste de aceitação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que foi solicitado pelo cliente é testado pela equipe</a:t>
            </a:r>
          </a:p>
          <a:p>
            <a:endParaRPr lang="pt-BR" dirty="0" smtClean="0"/>
          </a:p>
          <a:p>
            <a:r>
              <a:rPr lang="pt-BR" dirty="0" smtClean="0"/>
              <a:t>Cobertura do sistema com testes que o cliente solicitou</a:t>
            </a:r>
          </a:p>
          <a:p>
            <a:endParaRPr lang="pt-BR" dirty="0" smtClean="0"/>
          </a:p>
          <a:p>
            <a:r>
              <a:rPr lang="pt-BR" dirty="0" smtClean="0"/>
              <a:t>Automatizado o teste mantém sempre o caminho crucial em andamento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Estórias de usuário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Documentação verídica que retrata as necessidades do cliente</a:t>
            </a:r>
          </a:p>
          <a:p>
            <a:endParaRPr lang="pt-BR" dirty="0" smtClean="0"/>
          </a:p>
          <a:p>
            <a:r>
              <a:rPr lang="pt-BR" dirty="0" smtClean="0"/>
              <a:t>Um formato necessário para automatizar os testes</a:t>
            </a:r>
          </a:p>
          <a:p>
            <a:endParaRPr lang="pt-BR" dirty="0" smtClean="0"/>
          </a:p>
          <a:p>
            <a:r>
              <a:rPr lang="pt-BR" dirty="0" smtClean="0"/>
              <a:t>Critérios de aceitação determinam os testes a serem feitos</a:t>
            </a:r>
          </a:p>
          <a:p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Framework </a:t>
            </a:r>
            <a:r>
              <a:rPr lang="pt-BR" dirty="0" err="1" smtClean="0"/>
              <a:t>Acceptanceit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Estrutura em script em Autoit de interface de usuário</a:t>
            </a:r>
          </a:p>
          <a:p>
            <a:endParaRPr lang="pt-BR" dirty="0" smtClean="0"/>
          </a:p>
          <a:p>
            <a:r>
              <a:rPr lang="pt-BR" dirty="0" smtClean="0"/>
              <a:t>Manutenção fácil para as ações com biblioteca de recursos</a:t>
            </a:r>
          </a:p>
          <a:p>
            <a:endParaRPr lang="pt-BR" dirty="0" smtClean="0"/>
          </a:p>
          <a:p>
            <a:r>
              <a:rPr lang="pt-BR" dirty="0" smtClean="0"/>
              <a:t>Código aberto para contribuição usando github.com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Método de desenvolvimento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Desenvolvimento no </a:t>
            </a:r>
            <a:r>
              <a:rPr lang="pt-BR" dirty="0" err="1" smtClean="0"/>
              <a:t>SciTE</a:t>
            </a:r>
            <a:r>
              <a:rPr lang="pt-BR" dirty="0" smtClean="0"/>
              <a:t>, é o ambiente de desenvolvimento Autoit</a:t>
            </a:r>
          </a:p>
          <a:p>
            <a:endParaRPr lang="pt-BR" dirty="0" smtClean="0"/>
          </a:p>
          <a:p>
            <a:r>
              <a:rPr lang="pt-BR" dirty="0" smtClean="0"/>
              <a:t>Primeira etapa: interpretar o arquivo</a:t>
            </a:r>
          </a:p>
          <a:p>
            <a:r>
              <a:rPr lang="pt-BR" dirty="0" smtClean="0"/>
              <a:t>Segunda etapa: criar ações para cada palavra-chave da estória</a:t>
            </a:r>
          </a:p>
          <a:p>
            <a:r>
              <a:rPr lang="pt-BR" dirty="0" smtClean="0"/>
              <a:t>Terceira etapa: </a:t>
            </a:r>
            <a:r>
              <a:rPr lang="pt-BR" dirty="0" err="1" smtClean="0"/>
              <a:t>refatorar</a:t>
            </a:r>
            <a:r>
              <a:rPr lang="pt-BR" dirty="0" smtClean="0"/>
              <a:t> tudo em variáveis para internacionalização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Demonstração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Como é a validação na prática</a:t>
            </a:r>
          </a:p>
          <a:p>
            <a:endParaRPr lang="pt-BR" dirty="0" smtClean="0"/>
          </a:p>
          <a:p>
            <a:r>
              <a:rPr lang="pt-BR" dirty="0" smtClean="0"/>
              <a:t>Estórias de usuário para aplicações </a:t>
            </a:r>
            <a:r>
              <a:rPr lang="pt-BR" dirty="0" smtClean="0"/>
              <a:t>distintas</a:t>
            </a:r>
            <a:endParaRPr lang="pt-BR" dirty="0" smtClean="0"/>
          </a:p>
          <a:p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o">
  <a:themeElements>
    <a:clrScheme name="Urbano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Aspecto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377</TotalTime>
  <Words>277</Words>
  <Application>Microsoft Office PowerPoint</Application>
  <PresentationFormat>Apresentação na tela (4:3)</PresentationFormat>
  <Paragraphs>58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Aspecto</vt:lpstr>
      <vt:lpstr>Teste de aceitação automatizado com interface de usuário</vt:lpstr>
      <vt:lpstr>Sumário</vt:lpstr>
      <vt:lpstr>Tema e motivação</vt:lpstr>
      <vt:lpstr>Contexto</vt:lpstr>
      <vt:lpstr>Teste de aceitação</vt:lpstr>
      <vt:lpstr>Estórias de usuário</vt:lpstr>
      <vt:lpstr>Framework Acceptanceit</vt:lpstr>
      <vt:lpstr>Método de desenvolvimento</vt:lpstr>
      <vt:lpstr>Demonstração</vt:lpstr>
      <vt:lpstr>Conclusão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Teste de aceitação automatizado com Autoit</dc:title>
  <dc:creator>Usuario</dc:creator>
  <cp:lastModifiedBy>Usuario</cp:lastModifiedBy>
  <cp:revision>59</cp:revision>
  <dcterms:created xsi:type="dcterms:W3CDTF">2012-10-27T14:02:22Z</dcterms:created>
  <dcterms:modified xsi:type="dcterms:W3CDTF">2012-11-21T23:16:19Z</dcterms:modified>
</cp:coreProperties>
</file>