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4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59" autoAdjust="0"/>
    <p:restoredTop sz="84588" autoAdjust="0"/>
  </p:normalViewPr>
  <p:slideViewPr>
    <p:cSldViewPr>
      <p:cViewPr>
        <p:scale>
          <a:sx n="61" d="100"/>
          <a:sy n="61" d="100"/>
        </p:scale>
        <p:origin x="-22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9EEDF-E1EB-4FC9-B7B1-A45C7F67D316}" type="datetimeFigureOut">
              <a:rPr lang="pt-PT" smtClean="0"/>
              <a:pPr/>
              <a:t>15-12-2010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9D252-14C4-4AB3-AC81-A9621A0C942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</a:t>
            </a:r>
            <a:r>
              <a:rPr lang="pt-PT" baseline="0" dirty="0" smtClean="0"/>
              <a:t> o meu nome é Eduardo Oliveira</a:t>
            </a:r>
            <a:r>
              <a:rPr lang="pt-PT" dirty="0" smtClean="0"/>
              <a:t>, venho apresentar a minha dissertação </a:t>
            </a:r>
            <a:r>
              <a:rPr lang="en-US" sz="1200" dirty="0" smtClean="0"/>
              <a:t>Evaluation Resources for the Task of Detecting Influential Users in Social Networks.</a:t>
            </a:r>
            <a:r>
              <a:rPr lang="en-US" sz="1200" baseline="0" dirty="0" smtClean="0"/>
              <a:t> </a:t>
            </a:r>
          </a:p>
          <a:p>
            <a:r>
              <a:rPr lang="en-US" sz="1200" baseline="0" dirty="0" smtClean="0"/>
              <a:t>O</a:t>
            </a:r>
            <a:r>
              <a:rPr lang="en-US" sz="1200" dirty="0" smtClean="0"/>
              <a:t>s </a:t>
            </a:r>
            <a:r>
              <a:rPr lang="en-US" sz="1200" dirty="0" err="1" smtClean="0"/>
              <a:t>meus</a:t>
            </a:r>
            <a:r>
              <a:rPr lang="en-US" sz="1200" dirty="0" smtClean="0"/>
              <a:t> </a:t>
            </a:r>
            <a:r>
              <a:rPr lang="en-US" sz="1200" dirty="0" err="1" smtClean="0"/>
              <a:t>supervisores</a:t>
            </a:r>
            <a:r>
              <a:rPr lang="en-US" sz="1200" dirty="0" smtClean="0"/>
              <a:t> </a:t>
            </a:r>
            <a:r>
              <a:rPr lang="en-US" sz="1200" dirty="0" err="1" smtClean="0"/>
              <a:t>são</a:t>
            </a:r>
            <a:r>
              <a:rPr lang="en-US" sz="1200" dirty="0" smtClean="0"/>
              <a:t> a </a:t>
            </a:r>
            <a:r>
              <a:rPr lang="en-US" sz="1200" dirty="0" err="1" smtClean="0"/>
              <a:t>Professora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Eduarda</a:t>
            </a:r>
            <a:r>
              <a:rPr lang="en-US" sz="1200" baseline="0" dirty="0" smtClean="0"/>
              <a:t> Mendes </a:t>
            </a:r>
            <a:r>
              <a:rPr lang="en-US" sz="1200" baseline="0" dirty="0" err="1" smtClean="0"/>
              <a:t>Rodrigues</a:t>
            </a:r>
            <a:r>
              <a:rPr lang="en-US" sz="1200" baseline="0" dirty="0" smtClean="0"/>
              <a:t> e Professor </a:t>
            </a:r>
            <a:r>
              <a:rPr lang="en-US" sz="1200" baseline="0" dirty="0" err="1" smtClean="0"/>
              <a:t>Luís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Sarmento</a:t>
            </a:r>
            <a:r>
              <a:rPr lang="en-US" sz="1200" baseline="0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Esta dissertação será realizada no Sapo Labs no âmbito do projecto </a:t>
            </a:r>
            <a:r>
              <a:rPr lang="pt-PT" baseline="0" dirty="0" err="1" smtClean="0"/>
              <a:t>Reaction</a:t>
            </a:r>
            <a:r>
              <a:rPr lang="pt-PT" baseline="0" dirty="0" smtClean="0"/>
              <a:t>, projecto com o intuito de desenvolver ferramentas de pesquisa, produção e apresentação na área do jornalismo computacional.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O foco do trabalho será a interacção dos utilizadores nas redes sociais tais como: </a:t>
            </a:r>
            <a:r>
              <a:rPr lang="pt-PT" baseline="0" dirty="0" err="1" smtClean="0"/>
              <a:t>Twitter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Facebook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Blogs</a:t>
            </a:r>
            <a:r>
              <a:rPr lang="pt-PT" baseline="0" dirty="0" smtClean="0"/>
              <a:t>.</a:t>
            </a:r>
            <a:endParaRPr lang="pt-PT" dirty="0" smtClean="0"/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 Realizada no sapo </a:t>
            </a:r>
            <a:r>
              <a:rPr lang="pt-PT" dirty="0" err="1" smtClean="0"/>
              <a:t>labs</a:t>
            </a:r>
            <a:r>
              <a:rPr lang="pt-PT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aseline="0" dirty="0" smtClean="0"/>
              <a:t> No âmbito do projecto </a:t>
            </a:r>
            <a:r>
              <a:rPr lang="pt-PT" baseline="0" dirty="0" err="1" smtClean="0"/>
              <a:t>Reaction</a:t>
            </a:r>
            <a:r>
              <a:rPr lang="pt-PT" baseline="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aseline="0" dirty="0" smtClean="0"/>
              <a:t> Projecto </a:t>
            </a:r>
            <a:r>
              <a:rPr lang="pt-PT" baseline="0" dirty="0" err="1" smtClean="0"/>
              <a:t>Reaction</a:t>
            </a:r>
            <a:r>
              <a:rPr lang="pt-PT" baseline="0" dirty="0" smtClean="0"/>
              <a:t>: desenvolvimento de ferramentas na área do jornalismo computacional (pesquisa, produção e apresentação);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aseline="0" dirty="0" smtClean="0"/>
              <a:t> O foco do trabalho será a interacção dos utilizadores de redes sociais tais como: </a:t>
            </a:r>
            <a:r>
              <a:rPr lang="pt-PT" baseline="0" dirty="0" err="1" smtClean="0"/>
              <a:t>Twitter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Facebook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Blogs</a:t>
            </a:r>
            <a:r>
              <a:rPr lang="pt-PT" baseline="0" dirty="0" smtClean="0"/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Uma</a:t>
            </a:r>
            <a:r>
              <a:rPr lang="pt-PT" baseline="0" dirty="0" smtClean="0"/>
              <a:t> questão crucial nas redes sociais é identificar os utilizadores mais influentes.</a:t>
            </a:r>
            <a:endParaRPr lang="pt-PT" dirty="0" smtClean="0"/>
          </a:p>
          <a:p>
            <a:endParaRPr lang="pt-PT" dirty="0" smtClean="0"/>
          </a:p>
          <a:p>
            <a:r>
              <a:rPr lang="pt-PT" baseline="0" dirty="0" smtClean="0"/>
              <a:t>Este conhecimento permite disseminar melhor informação, umas das aplicações é marketing </a:t>
            </a:r>
            <a:r>
              <a:rPr lang="pt-PT" baseline="0" dirty="0" err="1" smtClean="0"/>
              <a:t>viral</a:t>
            </a:r>
            <a:r>
              <a:rPr lang="pt-PT" baseline="0" dirty="0" smtClean="0"/>
              <a:t>.</a:t>
            </a:r>
            <a:endParaRPr lang="pt-PT" dirty="0" smtClean="0"/>
          </a:p>
          <a:p>
            <a:endParaRPr lang="pt-PT" dirty="0" smtClean="0"/>
          </a:p>
          <a:p>
            <a:r>
              <a:rPr lang="pt-PT" baseline="0" dirty="0" smtClean="0"/>
              <a:t>Identificar utilizadores mais influentes é um problema complexo:</a:t>
            </a:r>
            <a:endParaRPr lang="pt-PT" dirty="0" smtClean="0"/>
          </a:p>
          <a:p>
            <a:r>
              <a:rPr lang="pt-PT" dirty="0" smtClean="0"/>
              <a:t>Um utilizador</a:t>
            </a:r>
            <a:r>
              <a:rPr lang="pt-PT" baseline="0" dirty="0" smtClean="0"/>
              <a:t> pode ser p</a:t>
            </a:r>
            <a:r>
              <a:rPr lang="pt-PT" dirty="0" smtClean="0"/>
              <a:t>opular mas não influente</a:t>
            </a:r>
            <a:r>
              <a:rPr lang="pt-PT" baseline="0" dirty="0" smtClean="0"/>
              <a:t> – ex: ter um conjunto enorme de seguidores mas sendo estes passivos e não propaguem informação;</a:t>
            </a:r>
          </a:p>
          <a:p>
            <a:r>
              <a:rPr lang="pt-PT" baseline="0" dirty="0" smtClean="0"/>
              <a:t>Ou activo  mas não influente – postar dezenas de vezes ao dia mas conteúdos sem interesse;</a:t>
            </a:r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Podemos definir influência como a capacidade de um indivíduo</a:t>
            </a:r>
            <a:r>
              <a:rPr lang="pt-PT" baseline="0" dirty="0" smtClean="0"/>
              <a:t> produzir efeitos nas decisões de outros.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Medir</a:t>
            </a:r>
            <a:r>
              <a:rPr lang="pt-PT" baseline="0" dirty="0" smtClean="0"/>
              <a:t> a influência em redes sociais requer encontrar esses efeitos.</a:t>
            </a:r>
          </a:p>
          <a:p>
            <a:r>
              <a:rPr lang="pt-PT" baseline="0" dirty="0" smtClean="0"/>
              <a:t>Por exemplo, um utilizador assina uma petição devido ao apelo num </a:t>
            </a:r>
            <a:r>
              <a:rPr lang="pt-PT" baseline="0" dirty="0" err="1" smtClean="0"/>
              <a:t>blog</a:t>
            </a:r>
            <a:r>
              <a:rPr lang="pt-PT" baseline="0" dirty="0" smtClean="0"/>
              <a:t>, cita alguém ou comenta num </a:t>
            </a:r>
            <a:r>
              <a:rPr lang="pt-PT" baseline="0" dirty="0" err="1" smtClean="0"/>
              <a:t>blog</a:t>
            </a:r>
            <a:r>
              <a:rPr lang="pt-PT" baseline="0" dirty="0" smtClean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None/>
            </a:pP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objectivo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deste trabalho é o desenvolvimento de métodos que permitam a construção de grafos de referência sobre os utilizadores mais influentes.</a:t>
            </a:r>
            <a:endParaRPr lang="pt-PT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None/>
            </a:pPr>
            <a:endParaRPr lang="pt-PT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None/>
            </a:pP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exemplo:</a:t>
            </a:r>
          </a:p>
          <a:p>
            <a:pPr marL="285750" indent="-285750">
              <a:buFontTx/>
              <a:buChar char="-"/>
            </a:pP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Desenvolvimento de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técnicas de visualização flexíveis que permitam identificar manualmente nós relevantes;</a:t>
            </a:r>
          </a:p>
          <a:p>
            <a:pPr marL="285750" indent="-285750">
              <a:buFontTx/>
              <a:buChar char="-"/>
            </a:pP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Análise de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(ex: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Estabelecer ligações (ex: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retweets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citações,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inlinks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etc.).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Os resultados esperados desta dissertação</a:t>
            </a:r>
            <a:r>
              <a:rPr lang="pt-PT" baseline="0" dirty="0" smtClean="0"/>
              <a:t> são:</a:t>
            </a:r>
          </a:p>
          <a:p>
            <a:pPr>
              <a:buFontTx/>
              <a:buChar char="-"/>
            </a:pPr>
            <a:r>
              <a:rPr lang="pt-PT" baseline="0" dirty="0" smtClean="0"/>
              <a:t>Desenvolvimento de métodos que permitam a construção de grafos de referência;</a:t>
            </a:r>
          </a:p>
          <a:p>
            <a:pPr>
              <a:buFontTx/>
              <a:buChar char="-"/>
            </a:pPr>
            <a:r>
              <a:rPr lang="pt-PT" baseline="0" dirty="0" smtClean="0"/>
              <a:t>E o uso destes métodos para construir um grafo da comunidade portuguesa de </a:t>
            </a:r>
            <a:r>
              <a:rPr lang="pt-PT" baseline="0" dirty="0" err="1" smtClean="0"/>
              <a:t>Twitter</a:t>
            </a:r>
            <a:r>
              <a:rPr lang="pt-PT" baseline="0" dirty="0" smtClean="0"/>
              <a:t> com os nós influentes identificados e quantificados.</a:t>
            </a:r>
            <a:endParaRPr lang="pt-PT" dirty="0" smtClean="0"/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ponto de partida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base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dados </a:t>
            </a: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dados recolhidos pela SAPO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sobre a comunidade portuguesa de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base de dados contêm: identificação mensagem, emissor, destinatário (se existir), mensagem e data da mensagem.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Usando essa base de dados e os métodos desenvolvidos permitira criar um grafo com os nós mais influentes anotados e quantificados.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temática já originou diversos estudos, algumas das conclusões são aqui resumidas: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Os utilizadores influentes não são necessariamente os mais activos;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Os seguidores no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maioria das vezes representam interacções com pouco significado;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Os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retweets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menções estão correlacionados mas o número de seguidores não, indicando que provavelmente o número de seguidores não é uma boa medida de influência.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Existem também já diversas aplicações de ranking de páginas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blogs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Grande parte das aplicações de ranking de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blogs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 por base a contagem de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inbound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Aqui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encontram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descritas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principais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tarefas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duração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None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literature review, including investigation of techniques for identifying the most influential users in a social network, and visualization tools </a:t>
            </a:r>
          </a:p>
          <a:p>
            <a:pPr marL="514350" indent="-51435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study and experimentation with the available data sets (Twitter, blogs and news) </a:t>
            </a:r>
          </a:p>
          <a:p>
            <a:pPr marL="514350" indent="-51435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development of a web-based interface for data-set management and annotation, including visualization capabilities </a:t>
            </a:r>
          </a:p>
          <a:p>
            <a:pPr marL="514350" indent="-51435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implementation of strategies for matching Twitter users against blogs and news, to find the most cross-referenced users </a:t>
            </a:r>
          </a:p>
          <a:p>
            <a:pPr marL="514350" indent="-51435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 evaluation and validation of reference corpus </a:t>
            </a:r>
          </a:p>
          <a:p>
            <a:pPr marL="514350" indent="-51435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6) thesis write-up and preparation of a scientific paper for submission to a peer-reviewed international conference or journal. </a:t>
            </a:r>
            <a:r>
              <a:rPr lang="en-US" dirty="0" smtClean="0"/>
              <a:t/>
            </a:r>
            <a:br>
              <a:rPr lang="en-US" dirty="0" smtClean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9D252-14C4-4AB3-AC81-A9621A0C9422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2059-5EC0-4638-8723-9C6BF948BF49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E76-C4AC-4D69-AD27-640BE959B5DB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2BFB-7C2E-4CE5-9B85-892CDDEF561E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3CF1-29E4-425A-A320-EA4DC6ADB848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FB3-C0CC-4905-896D-0F43DE9D7338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6F4-CEA4-4ACB-B366-BADF1AFA4AD3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ED3C-A282-4D9C-B578-0E3ED569371E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ED14-3D5A-4589-8EB3-1969353A4237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DC4B-4419-445C-8C9D-2A8551C96050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A7F8-F47A-4766-90A4-BB20B5A7796B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8E12-9373-4127-9A3C-C6F4ADA6CC2E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29A0-7F33-4868-ACC1-EEE74FAFBC74}" type="datetime1">
              <a:rPr lang="pt-PT" smtClean="0"/>
              <a:pPr/>
              <a:t>15-12-2010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8BC0-1BC0-4FB2-B359-CA87A2EB969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/>
              <a:t>Evaluation Resources for the Task of Detecting Influential Users in Social </a:t>
            </a:r>
            <a:r>
              <a:rPr lang="en-US" sz="3600" dirty="0" smtClean="0"/>
              <a:t>Networks</a:t>
            </a:r>
            <a:endParaRPr lang="pt-PT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67944" y="5157192"/>
            <a:ext cx="4608512" cy="1224136"/>
          </a:xfrm>
        </p:spPr>
        <p:txBody>
          <a:bodyPr>
            <a:normAutofit/>
          </a:bodyPr>
          <a:lstStyle/>
          <a:p>
            <a:pPr algn="l"/>
            <a:r>
              <a:rPr lang="pt-PT" sz="2600" dirty="0" smtClean="0"/>
              <a:t>Eduardo Oliveira</a:t>
            </a:r>
            <a:endParaRPr lang="pt-PT" sz="2600" dirty="0"/>
          </a:p>
          <a:p>
            <a:pPr algn="l"/>
            <a:r>
              <a:rPr lang="pt-PT" sz="1800" dirty="0" smtClean="0"/>
              <a:t>Supervisor: Prof. Eduarda Mendes Rodrigues</a:t>
            </a:r>
          </a:p>
          <a:p>
            <a:pPr algn="l"/>
            <a:r>
              <a:rPr lang="pt-PT" sz="1800" dirty="0" smtClean="0"/>
              <a:t>Co-supervisor: Prof. Luís Sarmento (SAPO Labs)</a:t>
            </a:r>
            <a:endParaRPr lang="pt-PT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28" y="116235"/>
            <a:ext cx="3771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slide1">
            <a:hlinkClick r:id="" action="ppaction://media"/>
          </p:cNvPr>
          <p:cNvPicPr>
            <a:picLocks noRot="1" noChangeAspect="1"/>
          </p:cNvPicPr>
          <p:nvPr>
            <a:wavAudioFile r:embed="rId1" name="slide1"/>
          </p:nvPr>
        </p:nvPicPr>
        <p:blipFill>
          <a:blip r:embed="rId5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2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Steven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Lukes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“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A Radical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”;</a:t>
            </a:r>
          </a:p>
          <a:p>
            <a:endParaRPr lang="pt-PT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Kathy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E.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Gill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“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can we measure the influence of the blogosphere?”;</a:t>
            </a:r>
            <a:endParaRPr lang="pt-PT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Daniel M.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Romero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Wojciech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Galuba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Sitaram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Asur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Bernardo A.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Huberman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“Influence and Passivity in Social Media”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endParaRPr lang="pt-PT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Norhidayah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Azman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David E.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Millard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J.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Weal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“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Issues in Measuring Power and Influence in the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Blogosphere</a:t>
            </a:r>
            <a:r>
              <a:rPr lang="pt-PT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10</a:t>
            </a:fld>
            <a:endParaRPr lang="pt-PT"/>
          </a:p>
        </p:txBody>
      </p:sp>
      <p:pic>
        <p:nvPicPr>
          <p:cNvPr id="5" name="slide10">
            <a:hlinkClick r:id="" action="ppaction://media"/>
          </p:cNvPr>
          <p:cNvPicPr>
            <a:picLocks noRot="1" noChangeAspect="1"/>
          </p:cNvPicPr>
          <p:nvPr>
            <a:wavAudioFile r:embed="rId1" name="slide10"/>
          </p:nvPr>
        </p:nvPicPr>
        <p:blipFill>
          <a:blip r:embed="rId4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Questões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11</a:t>
            </a:fld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2089373"/>
            <a:ext cx="2857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slide11">
            <a:hlinkClick r:id="" action="ppaction://media"/>
          </p:cNvPr>
          <p:cNvPicPr>
            <a:picLocks noRot="1" noChangeAspect="1"/>
          </p:cNvPicPr>
          <p:nvPr>
            <a:wavAudioFile r:embed="rId1" name="slide11"/>
          </p:nvPr>
        </p:nvPicPr>
        <p:blipFill>
          <a:blip r:embed="rId4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4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r>
              <a:rPr lang="pt-PT" dirty="0" smtClean="0"/>
              <a:t>Contexto</a:t>
            </a:r>
            <a:endParaRPr lang="pt-P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12776"/>
            <a:ext cx="2919785" cy="122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6254" y="1340768"/>
            <a:ext cx="257618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5157192"/>
            <a:ext cx="3240360" cy="86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4509120"/>
            <a:ext cx="1800200" cy="19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3140968"/>
            <a:ext cx="1944216" cy="146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2</a:t>
            </a:fld>
            <a:endParaRPr lang="pt-PT"/>
          </a:p>
        </p:txBody>
      </p:sp>
      <p:pic>
        <p:nvPicPr>
          <p:cNvPr id="11" name="slide2">
            <a:hlinkClick r:id="" action="ppaction://media"/>
          </p:cNvPr>
          <p:cNvPicPr>
            <a:picLocks noRot="1" noChangeAspect="1"/>
          </p:cNvPicPr>
          <p:nvPr>
            <a:wavAudioFile r:embed="rId1" name="slide2"/>
          </p:nvPr>
        </p:nvPicPr>
        <p:blipFill>
          <a:blip r:embed="rId9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1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320280"/>
            <a:ext cx="8229600" cy="2980928"/>
          </a:xfrm>
        </p:spPr>
        <p:txBody>
          <a:bodyPr/>
          <a:lstStyle/>
          <a:p>
            <a:pPr>
              <a:buNone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pt-PT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quantificar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pt-PT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influência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que um utilizador</a:t>
            </a:r>
          </a:p>
          <a:p>
            <a:pPr>
              <a:buNone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exerce noutros?</a:t>
            </a:r>
          </a:p>
          <a:p>
            <a:pPr>
              <a:buNone/>
            </a:pPr>
            <a:endParaRPr lang="pt-PT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</a:pPr>
            <a:r>
              <a:rPr lang="pt-PT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Influente ≠ Popular ≠ Activo</a:t>
            </a:r>
          </a:p>
          <a:p>
            <a:pPr algn="ctr">
              <a:buNone/>
            </a:pP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3</a:t>
            </a:fld>
            <a:endParaRPr lang="pt-PT"/>
          </a:p>
        </p:txBody>
      </p:sp>
      <p:pic>
        <p:nvPicPr>
          <p:cNvPr id="5" name="slide3">
            <a:hlinkClick r:id="" action="ppaction://media"/>
          </p:cNvPr>
          <p:cNvPicPr>
            <a:picLocks noRot="1" noChangeAspect="1"/>
          </p:cNvPicPr>
          <p:nvPr>
            <a:wavAudioFile r:embed="rId1" name="slide3"/>
          </p:nvPr>
        </p:nvPicPr>
        <p:blipFill>
          <a:blip r:embed="rId4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Influência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30832" y="2636912"/>
            <a:ext cx="82296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Capacidade de um indivíduo, através do seu comportamento, de produzir efeitos nas decisões de outros.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4</a:t>
            </a:fld>
            <a:endParaRPr lang="pt-PT"/>
          </a:p>
        </p:txBody>
      </p:sp>
      <p:pic>
        <p:nvPicPr>
          <p:cNvPr id="6" name="slide4">
            <a:hlinkClick r:id="" action="ppaction://media"/>
          </p:cNvPr>
          <p:cNvPicPr>
            <a:picLocks noRot="1" noChangeAspect="1"/>
          </p:cNvPicPr>
          <p:nvPr>
            <a:wavAudioFile r:embed="rId1" name="slide4"/>
          </p:nvPr>
        </p:nvPicPr>
        <p:blipFill>
          <a:blip r:embed="rId4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2636912"/>
            <a:ext cx="8245424" cy="26928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Desenvolver métodos que permitam a construção de grafos de referência contendo informações sobre os utilizadores mais influentes.</a:t>
            </a:r>
          </a:p>
          <a:p>
            <a:pPr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5</a:t>
            </a:fld>
            <a:endParaRPr lang="pt-PT"/>
          </a:p>
        </p:txBody>
      </p:sp>
      <p:pic>
        <p:nvPicPr>
          <p:cNvPr id="6" name="slide5">
            <a:hlinkClick r:id="" action="ppaction://media"/>
          </p:cNvPr>
          <p:cNvPicPr>
            <a:picLocks noRot="1" noChangeAspect="1"/>
          </p:cNvPicPr>
          <p:nvPr>
            <a:wavAudioFile r:embed="rId1" name="slide5"/>
          </p:nvPr>
        </p:nvPicPr>
        <p:blipFill>
          <a:blip r:embed="rId4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8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 esperados</a:t>
            </a:r>
            <a:endParaRPr lang="pt-PT" dirty="0"/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988840"/>
            <a:ext cx="8245424" cy="3340968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Desenvolvimento de métodos que permitam a construção de grafos de referência;</a:t>
            </a:r>
          </a:p>
          <a:p>
            <a:endParaRPr lang="pt-PT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referência contendo um grafo da comunidade portuguesa de </a:t>
            </a:r>
            <a:r>
              <a:rPr lang="pt-P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com os nós influentes identificados e quantificados.</a:t>
            </a:r>
          </a:p>
          <a:p>
            <a:pPr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6</a:t>
            </a:fld>
            <a:endParaRPr lang="pt-PT"/>
          </a:p>
        </p:txBody>
      </p:sp>
      <p:pic>
        <p:nvPicPr>
          <p:cNvPr id="6" name="slide6">
            <a:hlinkClick r:id="" action="ppaction://media"/>
          </p:cNvPr>
          <p:cNvPicPr>
            <a:picLocks noRot="1" noChangeAspect="1"/>
          </p:cNvPicPr>
          <p:nvPr>
            <a:wavAudioFile r:embed="rId1" name="slide6"/>
          </p:nvPr>
        </p:nvPicPr>
        <p:blipFill>
          <a:blip r:embed="rId4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3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Perspectivas solução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25144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BD com mais de 5 milhões de registos sobre  </a:t>
            </a:r>
            <a:r>
              <a:rPr lang="pt-P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twitter’s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portugueses;</a:t>
            </a:r>
          </a:p>
          <a:p>
            <a:endParaRPr lang="pt-PT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Criar métodos que permitam gerar um grafo de referência</a:t>
            </a:r>
            <a:r>
              <a:rPr lang="pt-PT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pt-PT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Usando a BD e os métodos criados gerar um grafo com os nós mais influentes anotados e quantificados.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7</a:t>
            </a:fld>
            <a:endParaRPr lang="pt-PT"/>
          </a:p>
        </p:txBody>
      </p:sp>
      <p:pic>
        <p:nvPicPr>
          <p:cNvPr id="5" name="slide7">
            <a:hlinkClick r:id="" action="ppaction://media"/>
          </p:cNvPr>
          <p:cNvPicPr>
            <a:picLocks noRot="1" noChangeAspect="1"/>
          </p:cNvPicPr>
          <p:nvPr>
            <a:wavAudioFile r:embed="rId1" name="slide7"/>
          </p:nvPr>
        </p:nvPicPr>
        <p:blipFill>
          <a:blip r:embed="rId4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4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da Arte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Agarwal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al. descobriu que os utilizadores mais influentes não são necessariamente os mais activos;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Huberman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descobriu que os seguidores na maioria das vezes representam interacções sem significado;</a:t>
            </a:r>
          </a:p>
          <a:p>
            <a:endParaRPr lang="pt-PT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P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al. descobriu que </a:t>
            </a:r>
            <a:r>
              <a:rPr lang="pt-PT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retweets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menções se correlacionam, mas o número de seguidores não.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8</a:t>
            </a:fld>
            <a:endParaRPr lang="pt-PT"/>
          </a:p>
        </p:txBody>
      </p:sp>
      <p:pic>
        <p:nvPicPr>
          <p:cNvPr id="5" name="slide8">
            <a:hlinkClick r:id="" action="ppaction://media"/>
          </p:cNvPr>
          <p:cNvPicPr>
            <a:picLocks noRot="1" noChangeAspect="1"/>
          </p:cNvPicPr>
          <p:nvPr>
            <a:wavAudioFile r:embed="rId1" name="slide8"/>
          </p:nvPr>
        </p:nvPicPr>
        <p:blipFill>
          <a:blip r:embed="rId4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49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Trabalho futuro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8BC0-1BC0-4FB2-B359-CA87A2EB969F}" type="slidenum">
              <a:rPr lang="pt-PT" smtClean="0"/>
              <a:pPr/>
              <a:t>9</a:t>
            </a:fld>
            <a:endParaRPr lang="pt-PT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493529"/>
            <a:ext cx="8647798" cy="237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slide9">
            <a:hlinkClick r:id="" action="ppaction://media"/>
          </p:cNvPr>
          <p:cNvPicPr>
            <a:picLocks noRot="1" noChangeAspect="1"/>
          </p:cNvPicPr>
          <p:nvPr>
            <a:wavAudioFile r:embed="rId1" name="slide9"/>
          </p:nvPr>
        </p:nvPicPr>
        <p:blipFill>
          <a:blip r:embed="rId5" cstate="print"/>
          <a:stretch>
            <a:fillRect/>
          </a:stretch>
        </p:blipFill>
        <p:spPr>
          <a:xfrm>
            <a:off x="90736" y="645333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0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939</Words>
  <Application>Microsoft Office PowerPoint</Application>
  <PresentationFormat>Apresentação no Ecrã (4:3)</PresentationFormat>
  <Paragraphs>106</Paragraphs>
  <Slides>11</Slides>
  <Notes>10</Notes>
  <HiddenSlides>0</HiddenSlides>
  <MMClips>11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Evaluation Resources for the Task of Detecting Influential Users in Social Networks</vt:lpstr>
      <vt:lpstr>Contexto</vt:lpstr>
      <vt:lpstr>Problema</vt:lpstr>
      <vt:lpstr>Influência</vt:lpstr>
      <vt:lpstr>Objectivo</vt:lpstr>
      <vt:lpstr>Resultados esperados</vt:lpstr>
      <vt:lpstr>Perspectivas solução</vt:lpstr>
      <vt:lpstr>Estado da Arte</vt:lpstr>
      <vt:lpstr>Trabalho futuro</vt:lpstr>
      <vt:lpstr>Referências</vt:lpstr>
      <vt:lpstr>Questões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Eduardo</dc:creator>
  <cp:lastModifiedBy>Eduardo</cp:lastModifiedBy>
  <cp:revision>104</cp:revision>
  <dcterms:created xsi:type="dcterms:W3CDTF">2010-12-09T18:02:03Z</dcterms:created>
  <dcterms:modified xsi:type="dcterms:W3CDTF">2010-12-15T18:36:04Z</dcterms:modified>
</cp:coreProperties>
</file>