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svg" ContentType="image/svg+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17" r:id="rId4"/>
  </p:sldMasterIdLst>
  <p:notesMasterIdLst>
    <p:notesMasterId r:id="rId14"/>
  </p:notesMasterIdLst>
  <p:handoutMasterIdLst>
    <p:handoutMasterId r:id="rId15"/>
  </p:handoutMasterIdLst>
  <p:sldIdLst>
    <p:sldId id="1865" r:id="rId5"/>
    <p:sldId id="1866" r:id="rId6"/>
    <p:sldId id="1867" r:id="rId7"/>
    <p:sldId id="1873" r:id="rId8"/>
    <p:sldId id="1869" r:id="rId9"/>
    <p:sldId id="1877" r:id="rId10"/>
    <p:sldId id="1878" r:id="rId11"/>
    <p:sldId id="1874" r:id="rId12"/>
    <p:sldId id="1875" r:id="rId13"/>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521415D9-36F7-43E2-AB2F-B90AF26B5E84}">
      <p14:sectionLst xmlns:p14="http://schemas.microsoft.com/office/powerpoint/2010/main" xmlns="">
        <p14:section name="Set 1" id="{1CA46CF7-019E-4A07-AEE4-E178E9B912FC}">
          <p14:sldIdLst>
            <p14:sldId id="1865"/>
            <p14:sldId id="1866"/>
            <p14:sldId id="1867"/>
            <p14:sldId id="1869"/>
            <p14:sldId id="1870"/>
            <p14:sldId id="1871"/>
            <p14:sldId id="1872"/>
            <p14:sldId id="1873"/>
            <p14:sldId id="1874"/>
            <p14:sldId id="1875"/>
            <p14:sldId id="1876"/>
          </p14:sldIdLst>
        </p14:section>
      </p14:sectionLst>
    </p:ext>
    <p:ext uri="{EFAFB233-063F-42B5-8137-9DF3F51BA10A}">
      <p15:sldGuideLst xmlns:p15="http://schemas.microsoft.com/office/powerpoint/2012/main" xmlns="">
        <p15:guide id="1" orient="horz" pos="2184" userDrawn="1">
          <p15:clr>
            <a:srgbClr val="A4A3A4"/>
          </p15:clr>
        </p15:guide>
        <p15:guide id="2" pos="552" userDrawn="1">
          <p15:clr>
            <a:srgbClr val="A4A3A4"/>
          </p15:clr>
        </p15:guide>
        <p15:guide id="3" pos="7200" userDrawn="1">
          <p15:clr>
            <a:srgbClr val="A4A3A4"/>
          </p15:clr>
        </p15:guide>
        <p15:guide id="4" pos="4368"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2625"/>
    <a:srgbClr val="007788"/>
    <a:srgbClr val="297C2A"/>
    <a:srgbClr val="FE4387"/>
    <a:srgbClr val="F69000"/>
    <a:srgbClr val="01C2D1"/>
    <a:srgbClr val="D6D734"/>
    <a:srgbClr val="005C68"/>
    <a:srgbClr val="3B2E58"/>
    <a:srgbClr val="6B292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2233" autoAdjust="0"/>
    <p:restoredTop sz="94641" autoAdjust="0"/>
  </p:normalViewPr>
  <p:slideViewPr>
    <p:cSldViewPr snapToGrid="0">
      <p:cViewPr>
        <p:scale>
          <a:sx n="66" d="100"/>
          <a:sy n="66" d="100"/>
        </p:scale>
        <p:origin x="-776" y="-44"/>
      </p:cViewPr>
      <p:guideLst>
        <p:guide orient="horz" pos="2184"/>
        <p:guide pos="552"/>
        <p:guide pos="7200"/>
        <p:guide pos="4368"/>
      </p:guideLst>
    </p:cSldViewPr>
  </p:slideViewPr>
  <p:outlineViewPr>
    <p:cViewPr>
      <p:scale>
        <a:sx n="33" d="100"/>
        <a:sy n="33" d="100"/>
      </p:scale>
      <p:origin x="0" y="-2448"/>
    </p:cViewPr>
  </p:outlineViewPr>
  <p:notesTextViewPr>
    <p:cViewPr>
      <p:scale>
        <a:sx n="1" d="1"/>
        <a:sy n="1" d="1"/>
      </p:scale>
      <p:origin x="0" y="0"/>
    </p:cViewPr>
  </p:notesTextViewPr>
  <p:sorterViewPr>
    <p:cViewPr>
      <p:scale>
        <a:sx n="60" d="100"/>
        <a:sy n="60" d="100"/>
      </p:scale>
      <p:origin x="0" y="0"/>
    </p:cViewPr>
  </p:sorterViewPr>
  <p:notesViewPr>
    <p:cSldViewPr snapToGrid="0">
      <p:cViewPr varScale="1">
        <p:scale>
          <a:sx n="48" d="100"/>
          <a:sy n="48" d="100"/>
        </p:scale>
        <p:origin x="2684" y="36"/>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10E63EFB-A45E-45D2-917C-2262C9B2BC0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277B3576-EAA7-4886-8787-F094B8D8EE2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8E40A2C-D4F8-447C-8646-65B623846323}" type="datetimeFigureOut">
              <a:rPr lang="en-US" smtClean="0"/>
              <a:pPr/>
              <a:t>10/29/2023</a:t>
            </a:fld>
            <a:endParaRPr lang="en-US" dirty="0"/>
          </a:p>
        </p:txBody>
      </p:sp>
      <p:sp>
        <p:nvSpPr>
          <p:cNvPr id="4" name="Footer Placeholder 3">
            <a:extLst>
              <a:ext uri="{FF2B5EF4-FFF2-40B4-BE49-F238E27FC236}">
                <a16:creationId xmlns:a16="http://schemas.microsoft.com/office/drawing/2014/main" xmlns="" id="{92269D18-8FB0-418D-B70C-328BCC81257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ADE3EAB1-782C-4544-A059-833371A45B2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0CE8B11-E9E4-46BC-B69D-DFCBD15173AE}" type="slidenum">
              <a:rPr lang="en-US" smtClean="0"/>
              <a:pPr/>
              <a:t>‹#›</a:t>
            </a:fld>
            <a:endParaRPr lang="en-US" dirty="0"/>
          </a:p>
        </p:txBody>
      </p:sp>
    </p:spTree>
    <p:extLst>
      <p:ext uri="{BB962C8B-B14F-4D97-AF65-F5344CB8AC3E}">
        <p14:creationId xmlns:p14="http://schemas.microsoft.com/office/powerpoint/2010/main" xmlns="" val="32038142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xmlns="" id="{D9F622F8-1824-4338-8C3C-5529D3BDEF4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dirty="0"/>
          </a:p>
        </p:txBody>
      </p:sp>
      <p:sp>
        <p:nvSpPr>
          <p:cNvPr id="30723" name="Rectangle 3">
            <a:extLst>
              <a:ext uri="{FF2B5EF4-FFF2-40B4-BE49-F238E27FC236}">
                <a16:creationId xmlns:a16="http://schemas.microsoft.com/office/drawing/2014/main" xmlns="" id="{618DDD53-BB38-4118-BC75-9CE27D49C55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dirty="0"/>
          </a:p>
        </p:txBody>
      </p:sp>
      <p:sp>
        <p:nvSpPr>
          <p:cNvPr id="14340" name="Rectangle 4">
            <a:extLst>
              <a:ext uri="{FF2B5EF4-FFF2-40B4-BE49-F238E27FC236}">
                <a16:creationId xmlns:a16="http://schemas.microsoft.com/office/drawing/2014/main" xmlns="" id="{6C03B6F7-B1AE-4118-ABA2-FFEC9B8F0E9C}"/>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0725" name="Rectangle 5">
            <a:extLst>
              <a:ext uri="{FF2B5EF4-FFF2-40B4-BE49-F238E27FC236}">
                <a16:creationId xmlns:a16="http://schemas.microsoft.com/office/drawing/2014/main" xmlns="" id="{646F5356-BDE8-43C1-9587-85323D02B19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a:extLst>
              <a:ext uri="{FF2B5EF4-FFF2-40B4-BE49-F238E27FC236}">
                <a16:creationId xmlns:a16="http://schemas.microsoft.com/office/drawing/2014/main" xmlns="" id="{89912C35-11A9-4DA7-8476-F1823F658CA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dirty="0"/>
          </a:p>
        </p:txBody>
      </p:sp>
      <p:sp>
        <p:nvSpPr>
          <p:cNvPr id="30727" name="Rectangle 7">
            <a:extLst>
              <a:ext uri="{FF2B5EF4-FFF2-40B4-BE49-F238E27FC236}">
                <a16:creationId xmlns:a16="http://schemas.microsoft.com/office/drawing/2014/main" xmlns="" id="{7180ED79-CEC3-4FB9-B511-8597B20A0C1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DEB7EE2-04A2-4FB2-9625-C9C73AC4D32F}" type="slidenum">
              <a:rPr lang="en-US" altLang="en-US"/>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xmlns="" id="{FA4671F7-4D2C-4B1E-AED7-24676BE8B496}"/>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7842D7-C728-4EBD-982B-B8BE79E4DBBE}" type="slidenum">
              <a:rPr lang="en-US" altLang="en-US"/>
              <a:pPr eaLnBrk="1" hangingPunct="1"/>
              <a:t>1</a:t>
            </a:fld>
            <a:endParaRPr lang="en-US" altLang="en-US" dirty="0"/>
          </a:p>
        </p:txBody>
      </p:sp>
      <p:sp>
        <p:nvSpPr>
          <p:cNvPr id="15363" name="Rectangle 2">
            <a:extLst>
              <a:ext uri="{FF2B5EF4-FFF2-40B4-BE49-F238E27FC236}">
                <a16:creationId xmlns:a16="http://schemas.microsoft.com/office/drawing/2014/main" xmlns="" id="{D8E83BD0-7AE4-4323-9047-FC368929C520}"/>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xmlns="" id="{FDECF5EC-C5EC-4723-8F4F-A75A20018F65}"/>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xmlns="" val="31933504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3</a:t>
            </a:fld>
            <a:endParaRPr lang="en-US" altLang="en-US" dirty="0"/>
          </a:p>
        </p:txBody>
      </p:sp>
    </p:spTree>
    <p:extLst>
      <p:ext uri="{BB962C8B-B14F-4D97-AF65-F5344CB8AC3E}">
        <p14:creationId xmlns:p14="http://schemas.microsoft.com/office/powerpoint/2010/main" xmlns="" val="570672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5</a:t>
            </a:fld>
            <a:endParaRPr lang="en-US" altLang="en-US" dirty="0"/>
          </a:p>
        </p:txBody>
      </p:sp>
    </p:spTree>
    <p:extLst>
      <p:ext uri="{BB962C8B-B14F-4D97-AF65-F5344CB8AC3E}">
        <p14:creationId xmlns:p14="http://schemas.microsoft.com/office/powerpoint/2010/main" xmlns="" val="3187737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9</a:t>
            </a:fld>
            <a:endParaRPr lang="en-US" altLang="en-US" dirty="0"/>
          </a:p>
        </p:txBody>
      </p:sp>
    </p:spTree>
    <p:extLst>
      <p:ext uri="{BB962C8B-B14F-4D97-AF65-F5344CB8AC3E}">
        <p14:creationId xmlns:p14="http://schemas.microsoft.com/office/powerpoint/2010/main" xmlns="" val="13939108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9.sv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186.svg"/><Relationship Id="rId4" Type="http://schemas.openxmlformats.org/officeDocument/2006/relationships/image" Target="../media/image9.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86.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7.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88.sv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7.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88.sv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3.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124.svg"/><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3.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124.svg"/><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2.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42.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p:bg>
      <p:bgPr>
        <a:solidFill>
          <a:schemeClr val="accent1"/>
        </a:solidFill>
        <a:effectLst/>
      </p:bgPr>
    </p:bg>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xmlns="" id="{CFA415FA-D077-4CB7-8CBC-8F39C7C51748}"/>
              </a:ext>
            </a:extLst>
          </p:cNvPr>
          <p:cNvSpPr>
            <a:spLocks noGrp="1"/>
          </p:cNvSpPr>
          <p:nvPr>
            <p:ph type="title" hasCustomPrompt="1"/>
          </p:nvPr>
        </p:nvSpPr>
        <p:spPr>
          <a:xfrm>
            <a:off x="3840480" y="2770632"/>
            <a:ext cx="7443216" cy="1325563"/>
          </a:xfrm>
        </p:spPr>
        <p:txBody>
          <a:bodyPr anchor="ctr">
            <a:normAutofit/>
          </a:bodyPr>
          <a:lstStyle>
            <a:lvl1pPr algn="ctr">
              <a:defRPr sz="4800" b="1"/>
            </a:lvl1pPr>
          </a:lstStyle>
          <a:p>
            <a:r>
              <a:rPr lang="en-US" dirty="0"/>
              <a:t>Click to add title</a:t>
            </a:r>
          </a:p>
        </p:txBody>
      </p:sp>
      <p:pic>
        <p:nvPicPr>
          <p:cNvPr id="2" name="Graphic 1">
            <a:extLst>
              <a:ext uri="{FF2B5EF4-FFF2-40B4-BE49-F238E27FC236}">
                <a16:creationId xmlns:a16="http://schemas.microsoft.com/office/drawing/2014/main" xmlns="" id="{4484D66F-7657-44F5-BAE9-F676B76CBA76}"/>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flipH="1">
            <a:off x="0" y="0"/>
            <a:ext cx="3800475" cy="6858000"/>
          </a:xfrm>
          <a:prstGeom prst="rect">
            <a:avLst/>
          </a:prstGeom>
        </p:spPr>
      </p:pic>
    </p:spTree>
    <p:extLst>
      <p:ext uri="{BB962C8B-B14F-4D97-AF65-F5344CB8AC3E}">
        <p14:creationId xmlns:p14="http://schemas.microsoft.com/office/powerpoint/2010/main" xmlns="" val="2950308505"/>
      </p:ext>
    </p:extLst>
  </p:cSld>
  <p:clrMapOvr>
    <a:masterClrMapping/>
  </p:clrMapOvr>
  <p:extLst>
    <p:ext uri="{DCECCB84-F9BA-43D5-87BE-67443E8EF086}">
      <p15:sldGuideLst xmlns:p15="http://schemas.microsoft.com/office/powerpoint/2012/main" xmlns="">
        <p15:guide id="1" pos="28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ottom Pattern Black">
    <p:bg>
      <p:bgPr>
        <a:solidFill>
          <a:schemeClr val="accent1"/>
        </a:solidFill>
        <a:effectLst/>
      </p:bgPr>
    </p:bg>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xmlns="" id="{1EEF53A4-35A6-4E43-B220-67DA381C5910}"/>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sp>
        <p:nvSpPr>
          <p:cNvPr id="5" name="Title 1">
            <a:extLst>
              <a:ext uri="{FF2B5EF4-FFF2-40B4-BE49-F238E27FC236}">
                <a16:creationId xmlns:a16="http://schemas.microsoft.com/office/drawing/2014/main" xmlns="" id="{07724906-4405-47F4-B533-7291B003B0A2}"/>
              </a:ext>
            </a:extLst>
          </p:cNvPr>
          <p:cNvSpPr>
            <a:spLocks noGrp="1"/>
          </p:cNvSpPr>
          <p:nvPr>
            <p:ph type="title" hasCustomPrompt="1"/>
          </p:nvPr>
        </p:nvSpPr>
        <p:spPr>
          <a:xfrm>
            <a:off x="1525301" y="1975104"/>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n-lt"/>
                <a:ea typeface="+mn-ea"/>
                <a:cs typeface="Segoe UI" pitchFamily="34" charset="0"/>
              </a:defRPr>
            </a:lvl1pPr>
          </a:lstStyle>
          <a:p>
            <a:r>
              <a:rPr lang="en-US" dirty="0"/>
              <a:t>Insert Text Here</a:t>
            </a:r>
          </a:p>
        </p:txBody>
      </p:sp>
      <p:pic>
        <p:nvPicPr>
          <p:cNvPr id="6" name="Graphic 5" hidden="1">
            <a:extLst>
              <a:ext uri="{FF2B5EF4-FFF2-40B4-BE49-F238E27FC236}">
                <a16:creationId xmlns:a16="http://schemas.microsoft.com/office/drawing/2014/main" xmlns="" id="{1979441F-BDF5-41C8-933A-7E284F67033B}"/>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0" y="5852905"/>
            <a:ext cx="12192000" cy="857250"/>
          </a:xfrm>
          <a:prstGeom prst="rect">
            <a:avLst/>
          </a:prstGeom>
        </p:spPr>
      </p:pic>
      <p:pic>
        <p:nvPicPr>
          <p:cNvPr id="2" name="Graphic 1">
            <a:extLst>
              <a:ext uri="{FF2B5EF4-FFF2-40B4-BE49-F238E27FC236}">
                <a16:creationId xmlns:a16="http://schemas.microsoft.com/office/drawing/2014/main" xmlns="" id="{E4C7544D-BD57-4504-AC5A-951E353C248D}"/>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0" y="5833855"/>
            <a:ext cx="12192000" cy="876300"/>
          </a:xfrm>
          <a:prstGeom prst="rect">
            <a:avLst/>
          </a:prstGeom>
        </p:spPr>
      </p:pic>
    </p:spTree>
    <p:extLst>
      <p:ext uri="{BB962C8B-B14F-4D97-AF65-F5344CB8AC3E}">
        <p14:creationId xmlns:p14="http://schemas.microsoft.com/office/powerpoint/2010/main" xmlns="" val="241878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ottom Pattern White">
    <p:bg>
      <p:bgPr>
        <a:solidFill>
          <a:schemeClr val="accent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xmlns="" id="{BC00585D-E155-409A-899A-29BDF4E57FD3}"/>
              </a:ext>
            </a:extLst>
          </p:cNvPr>
          <p:cNvSpPr>
            <a:spLocks noGrp="1"/>
          </p:cNvSpPr>
          <p:nvPr>
            <p:ph type="title" hasCustomPrompt="1"/>
          </p:nvPr>
        </p:nvSpPr>
        <p:spPr>
          <a:xfrm>
            <a:off x="762000" y="716577"/>
            <a:ext cx="10668000" cy="615553"/>
          </a:xfrm>
          <a:noFill/>
        </p:spPr>
        <p:txBody>
          <a:bodyPr wrap="square" lIns="0" tIns="0" rIns="0" bIns="0" anchor="b" anchorCtr="0">
            <a:spAutoFit/>
          </a:bodyPr>
          <a:lstStyle>
            <a:lvl1pPr algn="l" defTabSz="932742" rtl="0" eaLnBrk="1" latinLnBrk="0" hangingPunct="1">
              <a:lnSpc>
                <a:spcPct val="100000"/>
              </a:lnSpc>
              <a:spcBef>
                <a:spcPct val="0"/>
              </a:spcBef>
              <a:buNone/>
              <a:defRPr lang="en-US" sz="4000" b="1" i="0" kern="1200" cap="none" spc="-50" baseline="0" dirty="0">
                <a:ln w="3175">
                  <a:noFill/>
                </a:ln>
                <a:solidFill>
                  <a:schemeClr val="accent3"/>
                </a:solidFill>
                <a:effectLst/>
                <a:latin typeface="+mj-lt"/>
                <a:ea typeface="+mn-ea"/>
                <a:cs typeface="Segoe UI" pitchFamily="34" charset="0"/>
              </a:defRPr>
            </a:lvl1pPr>
          </a:lstStyle>
          <a:p>
            <a:r>
              <a:rPr lang="en-US" dirty="0"/>
              <a:t>Insert text here</a:t>
            </a:r>
          </a:p>
        </p:txBody>
      </p:sp>
      <p:sp>
        <p:nvSpPr>
          <p:cNvPr id="5" name="Text Placeholder 4">
            <a:extLst>
              <a:ext uri="{FF2B5EF4-FFF2-40B4-BE49-F238E27FC236}">
                <a16:creationId xmlns:a16="http://schemas.microsoft.com/office/drawing/2014/main" xmlns="" id="{2D944D9B-AA15-4DB5-AE58-0FA514F6FE87}"/>
              </a:ext>
            </a:extLst>
          </p:cNvPr>
          <p:cNvSpPr>
            <a:spLocks noGrp="1"/>
          </p:cNvSpPr>
          <p:nvPr>
            <p:ph type="body" sz="quarter" idx="13" hasCustomPrompt="1"/>
          </p:nvPr>
        </p:nvSpPr>
        <p:spPr>
          <a:xfrm>
            <a:off x="762000" y="1790699"/>
            <a:ext cx="10668000" cy="685800"/>
          </a:xfrm>
          <a:prstGeom prst="rect">
            <a:avLst/>
          </a:prstGeom>
          <a:noFill/>
        </p:spPr>
        <p:txBody>
          <a:bodyPr wrap="square" lIns="0" tIns="0" rIns="0" bIns="0">
            <a:noAutofit/>
          </a:bodyPr>
          <a:lstStyle>
            <a:lvl1pPr marL="0" indent="0" algn="l">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pic>
        <p:nvPicPr>
          <p:cNvPr id="12" name="Graphic 11">
            <a:extLst>
              <a:ext uri="{FF2B5EF4-FFF2-40B4-BE49-F238E27FC236}">
                <a16:creationId xmlns:a16="http://schemas.microsoft.com/office/drawing/2014/main" xmlns="" id="{9066358F-3531-4B96-B041-02BD184014A9}"/>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0" y="5833855"/>
            <a:ext cx="12192000" cy="876300"/>
          </a:xfrm>
          <a:prstGeom prst="rect">
            <a:avLst/>
          </a:prstGeom>
        </p:spPr>
      </p:pic>
    </p:spTree>
    <p:extLst>
      <p:ext uri="{BB962C8B-B14F-4D97-AF65-F5344CB8AC3E}">
        <p14:creationId xmlns:p14="http://schemas.microsoft.com/office/powerpoint/2010/main" xmlns="" val="16442041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mart Art">
    <p:bg>
      <p:bgPr>
        <a:solidFill>
          <a:schemeClr val="accent2"/>
        </a:solidFill>
        <a:effectLst/>
      </p:bgPr>
    </p:bg>
    <p:spTree>
      <p:nvGrpSpPr>
        <p:cNvPr id="1" name=""/>
        <p:cNvGrpSpPr/>
        <p:nvPr/>
      </p:nvGrpSpPr>
      <p:grpSpPr>
        <a:xfrm>
          <a:off x="0" y="0"/>
          <a:ext cx="0" cy="0"/>
          <a:chOff x="0" y="0"/>
          <a:chExt cx="0" cy="0"/>
        </a:xfrm>
      </p:grpSpPr>
      <p:sp>
        <p:nvSpPr>
          <p:cNvPr id="19" name="Text Placeholder 4">
            <a:extLst>
              <a:ext uri="{FF2B5EF4-FFF2-40B4-BE49-F238E27FC236}">
                <a16:creationId xmlns:a16="http://schemas.microsoft.com/office/drawing/2014/main" xmlns="" id="{3E65ED86-A26C-479A-8393-0BFDCBCD43F2}"/>
              </a:ext>
            </a:extLst>
          </p:cNvPr>
          <p:cNvSpPr>
            <a:spLocks noGrp="1"/>
          </p:cNvSpPr>
          <p:nvPr>
            <p:ph type="body" sz="quarter" idx="13" hasCustomPrompt="1"/>
          </p:nvPr>
        </p:nvSpPr>
        <p:spPr>
          <a:xfrm>
            <a:off x="762000" y="1783952"/>
            <a:ext cx="10668000" cy="1111648"/>
          </a:xfrm>
          <a:prstGeom prst="rect">
            <a:avLst/>
          </a:prstGeom>
          <a:noFill/>
        </p:spPr>
        <p:txBody>
          <a:bodyPr wrap="square" lIns="0" tIns="0" rIns="0" bIns="0">
            <a:noAutofit/>
          </a:bodyPr>
          <a:lstStyle>
            <a:lvl1pPr marL="0" indent="0" algn="l">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sp>
        <p:nvSpPr>
          <p:cNvPr id="2" name="Title 1">
            <a:extLst>
              <a:ext uri="{FF2B5EF4-FFF2-40B4-BE49-F238E27FC236}">
                <a16:creationId xmlns:a16="http://schemas.microsoft.com/office/drawing/2014/main" xmlns="" id="{A07E4664-9EEE-4A2F-B223-5F295C6BFB16}"/>
              </a:ext>
            </a:extLst>
          </p:cNvPr>
          <p:cNvSpPr>
            <a:spLocks noGrp="1"/>
          </p:cNvSpPr>
          <p:nvPr>
            <p:ph type="title"/>
          </p:nvPr>
        </p:nvSpPr>
        <p:spPr>
          <a:xfrm>
            <a:off x="761999" y="715964"/>
            <a:ext cx="10667999" cy="646332"/>
          </a:xfrm>
        </p:spPr>
        <p:txBody>
          <a:bodyPr vert="horz" lIns="0" tIns="45720" rIns="91440" bIns="45720" rtlCol="0">
            <a:normAutofit/>
          </a:bodyPr>
          <a:lstStyle>
            <a:lvl1pPr>
              <a:defRPr lang="en-US" sz="4000" dirty="0">
                <a:solidFill>
                  <a:schemeClr val="accent3"/>
                </a:solidFill>
                <a:latin typeface="+mj-lt"/>
                <a:ea typeface="+mn-ea"/>
                <a:cs typeface="+mn-cs"/>
              </a:defRPr>
            </a:lvl1pPr>
          </a:lstStyle>
          <a:p>
            <a:pPr marL="0" lvl="0" indent="0">
              <a:spcBef>
                <a:spcPts val="1000"/>
              </a:spcBef>
              <a:buFont typeface="Arial" panose="020B0604020202020204" pitchFamily="34" charset="0"/>
            </a:pPr>
            <a:r>
              <a:rPr lang="en-US" dirty="0"/>
              <a:t>Click to edit Master title style</a:t>
            </a:r>
          </a:p>
        </p:txBody>
      </p:sp>
    </p:spTree>
    <p:extLst>
      <p:ext uri="{BB962C8B-B14F-4D97-AF65-F5344CB8AC3E}">
        <p14:creationId xmlns:p14="http://schemas.microsoft.com/office/powerpoint/2010/main" xmlns="" val="981512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A1B9BC-7BE7-4893-90FD-CC95830FD8F2}" type="datetimeFigureOut">
              <a:rPr lang="en-US" smtClean="0"/>
              <a:pPr/>
              <a:t>10/29/2023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715270E-046A-4C23-BC98-E307A7DD6BE8}" type="slidenum">
              <a:rPr lang="en-US" smtClean="0"/>
              <a:pPr/>
              <a:t>‹#›</a:t>
            </a:fld>
            <a:endParaRPr lang="en-US" dirty="0"/>
          </a:p>
        </p:txBody>
      </p:sp>
    </p:spTree>
    <p:extLst>
      <p:ext uri="{BB962C8B-B14F-4D97-AF65-F5344CB8AC3E}">
        <p14:creationId xmlns:p14="http://schemas.microsoft.com/office/powerpoint/2010/main" xmlns="" val="420321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e Photo Content">
    <p:bg>
      <p:bgPr>
        <a:solidFill>
          <a:schemeClr val="accent3"/>
        </a:solidFill>
        <a:effectLst/>
      </p:bgPr>
    </p:bg>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xmlns="" id="{8498B63D-F60C-4A9D-8D3E-0C7CD748FEDE}"/>
              </a:ext>
            </a:extLst>
          </p:cNvPr>
          <p:cNvSpPr>
            <a:spLocks noGrp="1"/>
          </p:cNvSpPr>
          <p:nvPr>
            <p:ph type="body" sz="quarter" idx="11"/>
          </p:nvPr>
        </p:nvSpPr>
        <p:spPr>
          <a:xfrm>
            <a:off x="762000" y="1905000"/>
            <a:ext cx="5334000" cy="3276600"/>
          </a:xfrm>
        </p:spPr>
        <p:txBody>
          <a:bodyPr/>
          <a:lstStyle>
            <a:lvl1pPr marL="0" indent="0">
              <a:buNone/>
              <a:defRPr sz="1800" b="1">
                <a:solidFill>
                  <a:schemeClr val="accent1"/>
                </a:solidFill>
              </a:defRPr>
            </a:lvl1pPr>
            <a:lvl2pPr marL="283464" indent="-283464">
              <a:spcBef>
                <a:spcPts val="1000"/>
              </a:spcBef>
              <a:defRPr sz="1800">
                <a:solidFill>
                  <a:schemeClr val="accent1"/>
                </a:solidFill>
              </a:defRPr>
            </a:lvl2pPr>
          </a:lstStyle>
          <a:p>
            <a:pPr lvl="0"/>
            <a:r>
              <a:rPr lang="en-US" dirty="0"/>
              <a:t>Click to edit Master text styles</a:t>
            </a:r>
          </a:p>
          <a:p>
            <a:pPr lvl="1"/>
            <a:r>
              <a:rPr lang="en-US" dirty="0"/>
              <a:t>Second level</a:t>
            </a:r>
          </a:p>
        </p:txBody>
      </p:sp>
      <p:sp>
        <p:nvSpPr>
          <p:cNvPr id="14" name="Picture Placeholder 13">
            <a:extLst>
              <a:ext uri="{FF2B5EF4-FFF2-40B4-BE49-F238E27FC236}">
                <a16:creationId xmlns:a16="http://schemas.microsoft.com/office/drawing/2014/main" xmlns="" id="{9B1932CF-F265-4AEE-8704-F42C01AFB479}"/>
              </a:ext>
            </a:extLst>
          </p:cNvPr>
          <p:cNvSpPr>
            <a:spLocks noGrp="1"/>
          </p:cNvSpPr>
          <p:nvPr>
            <p:ph type="pic" sz="quarter" idx="10"/>
          </p:nvPr>
        </p:nvSpPr>
        <p:spPr>
          <a:xfrm>
            <a:off x="7202624" y="715962"/>
            <a:ext cx="4227375" cy="4727907"/>
          </a:xfrm>
          <a:solidFill>
            <a:schemeClr val="accent3">
              <a:lumMod val="75000"/>
            </a:schemeClr>
          </a:solidFill>
        </p:spPr>
        <p:txBody>
          <a:bodyPr/>
          <a:lstStyle>
            <a:lvl1pPr algn="ctr">
              <a:buNone/>
              <a:defRPr sz="1600"/>
            </a:lvl1pPr>
          </a:lstStyle>
          <a:p>
            <a:endParaRPr lang="en-US" dirty="0"/>
          </a:p>
        </p:txBody>
      </p:sp>
      <p:sp>
        <p:nvSpPr>
          <p:cNvPr id="3" name="Title 2">
            <a:extLst>
              <a:ext uri="{FF2B5EF4-FFF2-40B4-BE49-F238E27FC236}">
                <a16:creationId xmlns:a16="http://schemas.microsoft.com/office/drawing/2014/main" xmlns="" id="{164D0D78-72DF-43BD-8B4F-DE52DA013C52}"/>
              </a:ext>
            </a:extLst>
          </p:cNvPr>
          <p:cNvSpPr>
            <a:spLocks noGrp="1"/>
          </p:cNvSpPr>
          <p:nvPr>
            <p:ph type="title"/>
          </p:nvPr>
        </p:nvSpPr>
        <p:spPr>
          <a:xfrm>
            <a:off x="762000" y="715961"/>
            <a:ext cx="5334000" cy="1189038"/>
          </a:xfrm>
        </p:spPr>
        <p:txBody>
          <a:bodyPr vert="horz" lIns="91440" tIns="45720" rIns="91440" bIns="45720" rtlCol="0" anchor="t">
            <a:normAutofit/>
          </a:bodyPr>
          <a:lstStyle>
            <a:lvl1pPr>
              <a:defRPr lang="en-US" sz="4000">
                <a:solidFill>
                  <a:schemeClr val="accent1"/>
                </a:solidFill>
                <a:ea typeface="+mn-ea"/>
                <a:cs typeface="+mn-cs"/>
              </a:defRPr>
            </a:lvl1pPr>
          </a:lstStyle>
          <a:p>
            <a:pPr marL="0" lvl="0" indent="0">
              <a:spcBef>
                <a:spcPts val="1000"/>
              </a:spcBef>
              <a:buFont typeface="Arial" panose="020B0604020202020204" pitchFamily="34" charset="0"/>
            </a:pPr>
            <a:r>
              <a:rPr lang="en-US" dirty="0"/>
              <a:t>Click to edit Master title style</a:t>
            </a:r>
          </a:p>
        </p:txBody>
      </p:sp>
      <p:pic>
        <p:nvPicPr>
          <p:cNvPr id="2" name="Graphic 1">
            <a:extLst>
              <a:ext uri="{FF2B5EF4-FFF2-40B4-BE49-F238E27FC236}">
                <a16:creationId xmlns:a16="http://schemas.microsoft.com/office/drawing/2014/main" xmlns="" id="{DAFD71A9-C105-43A7-88DA-9FFC5174CC16}"/>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0" y="6000750"/>
            <a:ext cx="12192000" cy="857250"/>
          </a:xfrm>
          <a:prstGeom prst="rect">
            <a:avLst/>
          </a:prstGeom>
        </p:spPr>
      </p:pic>
    </p:spTree>
    <p:extLst>
      <p:ext uri="{BB962C8B-B14F-4D97-AF65-F5344CB8AC3E}">
        <p14:creationId xmlns:p14="http://schemas.microsoft.com/office/powerpoint/2010/main" xmlns="" val="652059179"/>
      </p:ext>
    </p:extLst>
  </p:cSld>
  <p:clrMapOvr>
    <a:masterClrMapping/>
  </p:clrMapOvr>
  <p:extLst>
    <p:ext uri="{DCECCB84-F9BA-43D5-87BE-67443E8EF086}">
      <p15:sldGuideLst xmlns:p15="http://schemas.microsoft.com/office/powerpoint/2012/main" xmlns="">
        <p15:guide id="1" pos="4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Photo Content">
    <p:bg>
      <p:bgPr>
        <a:solidFill>
          <a:schemeClr val="accent3"/>
        </a:solidFill>
        <a:effectLst/>
      </p:bgPr>
    </p:bg>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xmlns="" id="{8498B63D-F60C-4A9D-8D3E-0C7CD748FEDE}"/>
              </a:ext>
            </a:extLst>
          </p:cNvPr>
          <p:cNvSpPr>
            <a:spLocks noGrp="1"/>
          </p:cNvSpPr>
          <p:nvPr>
            <p:ph type="body" sz="quarter" idx="11"/>
          </p:nvPr>
        </p:nvSpPr>
        <p:spPr>
          <a:xfrm>
            <a:off x="762000" y="1905000"/>
            <a:ext cx="5334000" cy="3276600"/>
          </a:xfrm>
        </p:spPr>
        <p:txBody>
          <a:bodyPr/>
          <a:lstStyle>
            <a:lvl1pPr marL="0" indent="0">
              <a:buNone/>
              <a:defRPr sz="1800" b="1">
                <a:solidFill>
                  <a:schemeClr val="accent1"/>
                </a:solidFill>
              </a:defRPr>
            </a:lvl1pPr>
            <a:lvl2pPr marL="283464" indent="-283464">
              <a:spcBef>
                <a:spcPts val="1000"/>
              </a:spcBef>
              <a:defRPr sz="1800">
                <a:solidFill>
                  <a:schemeClr val="accent1"/>
                </a:solidFill>
              </a:defRPr>
            </a:lvl2pPr>
          </a:lstStyle>
          <a:p>
            <a:pPr lvl="0"/>
            <a:r>
              <a:rPr lang="en-US" dirty="0"/>
              <a:t>Click to edit Master text styles</a:t>
            </a:r>
          </a:p>
          <a:p>
            <a:pPr lvl="1"/>
            <a:r>
              <a:rPr lang="en-US" dirty="0"/>
              <a:t>Second level</a:t>
            </a:r>
          </a:p>
        </p:txBody>
      </p:sp>
      <p:sp>
        <p:nvSpPr>
          <p:cNvPr id="8" name="Picture Placeholder 13">
            <a:extLst>
              <a:ext uri="{FF2B5EF4-FFF2-40B4-BE49-F238E27FC236}">
                <a16:creationId xmlns:a16="http://schemas.microsoft.com/office/drawing/2014/main" xmlns="" id="{89E410BA-B0FE-4F0E-8BE5-D33CC016635B}"/>
              </a:ext>
            </a:extLst>
          </p:cNvPr>
          <p:cNvSpPr>
            <a:spLocks noGrp="1"/>
          </p:cNvSpPr>
          <p:nvPr>
            <p:ph type="pic" sz="quarter" idx="13"/>
          </p:nvPr>
        </p:nvSpPr>
        <p:spPr>
          <a:xfrm>
            <a:off x="6858000" y="3444081"/>
            <a:ext cx="4572000" cy="2362200"/>
          </a:xfrm>
          <a:solidFill>
            <a:schemeClr val="accent3">
              <a:lumMod val="75000"/>
            </a:schemeClr>
          </a:solidFill>
        </p:spPr>
        <p:txBody>
          <a:bodyPr/>
          <a:lstStyle>
            <a:lvl1pPr algn="ctr">
              <a:buNone/>
              <a:defRPr sz="1600"/>
            </a:lvl1pPr>
          </a:lstStyle>
          <a:p>
            <a:endParaRPr lang="en-US" dirty="0"/>
          </a:p>
        </p:txBody>
      </p:sp>
      <p:sp>
        <p:nvSpPr>
          <p:cNvPr id="9" name="Picture Placeholder 13">
            <a:extLst>
              <a:ext uri="{FF2B5EF4-FFF2-40B4-BE49-F238E27FC236}">
                <a16:creationId xmlns:a16="http://schemas.microsoft.com/office/drawing/2014/main" xmlns="" id="{827A95C0-AE8D-46E1-9EF9-64504CBEF99E}"/>
              </a:ext>
            </a:extLst>
          </p:cNvPr>
          <p:cNvSpPr>
            <a:spLocks noGrp="1"/>
          </p:cNvSpPr>
          <p:nvPr>
            <p:ph type="pic" sz="quarter" idx="14"/>
          </p:nvPr>
        </p:nvSpPr>
        <p:spPr>
          <a:xfrm>
            <a:off x="6858000" y="715963"/>
            <a:ext cx="4572000" cy="2362200"/>
          </a:xfrm>
          <a:solidFill>
            <a:schemeClr val="accent3">
              <a:lumMod val="75000"/>
            </a:schemeClr>
          </a:solidFill>
        </p:spPr>
        <p:txBody>
          <a:bodyPr/>
          <a:lstStyle>
            <a:lvl1pPr algn="ctr">
              <a:buNone/>
              <a:defRPr sz="1600"/>
            </a:lvl1pPr>
          </a:lstStyle>
          <a:p>
            <a:endParaRPr lang="en-US" dirty="0"/>
          </a:p>
        </p:txBody>
      </p:sp>
      <p:pic>
        <p:nvPicPr>
          <p:cNvPr id="2" name="Graphic 1">
            <a:extLst>
              <a:ext uri="{FF2B5EF4-FFF2-40B4-BE49-F238E27FC236}">
                <a16:creationId xmlns:a16="http://schemas.microsoft.com/office/drawing/2014/main" xmlns="" id="{074AC9B3-247D-45E3-9C91-C248ADAFBAFA}"/>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0" y="6000750"/>
            <a:ext cx="12192000" cy="857250"/>
          </a:xfrm>
          <a:prstGeom prst="rect">
            <a:avLst/>
          </a:prstGeom>
        </p:spPr>
      </p:pic>
      <p:sp>
        <p:nvSpPr>
          <p:cNvPr id="3" name="Title 2">
            <a:extLst>
              <a:ext uri="{FF2B5EF4-FFF2-40B4-BE49-F238E27FC236}">
                <a16:creationId xmlns:a16="http://schemas.microsoft.com/office/drawing/2014/main" xmlns="" id="{BB8295CA-882D-4533-80DA-6D6EA01257A6}"/>
              </a:ext>
            </a:extLst>
          </p:cNvPr>
          <p:cNvSpPr>
            <a:spLocks noGrp="1"/>
          </p:cNvSpPr>
          <p:nvPr>
            <p:ph type="title"/>
          </p:nvPr>
        </p:nvSpPr>
        <p:spPr>
          <a:xfrm>
            <a:off x="762000" y="715961"/>
            <a:ext cx="5334000" cy="1189038"/>
          </a:xfrm>
        </p:spPr>
        <p:txBody>
          <a:bodyPr vert="horz" lIns="91440" tIns="45720" rIns="91440" bIns="45720" rtlCol="0" anchor="t">
            <a:normAutofit/>
          </a:bodyPr>
          <a:lstStyle>
            <a:lvl1pPr>
              <a:defRPr lang="en-US" sz="4000">
                <a:solidFill>
                  <a:schemeClr val="accent1"/>
                </a:solidFill>
                <a:ea typeface="+mn-ea"/>
                <a:cs typeface="+mn-cs"/>
              </a:defRPr>
            </a:lvl1pPr>
          </a:lstStyle>
          <a:p>
            <a:pPr marL="0" lvl="0" indent="0">
              <a:spcBef>
                <a:spcPts val="1000"/>
              </a:spcBef>
              <a:buFont typeface="Arial" panose="020B0604020202020204" pitchFamily="34" charset="0"/>
            </a:pPr>
            <a:r>
              <a:rPr lang="en-US" dirty="0"/>
              <a:t>Click to edit Master title style</a:t>
            </a:r>
          </a:p>
        </p:txBody>
      </p:sp>
    </p:spTree>
    <p:extLst>
      <p:ext uri="{BB962C8B-B14F-4D97-AF65-F5344CB8AC3E}">
        <p14:creationId xmlns:p14="http://schemas.microsoft.com/office/powerpoint/2010/main" xmlns="" val="1587292952"/>
      </p:ext>
    </p:extLst>
  </p:cSld>
  <p:clrMapOvr>
    <a:masterClrMapping/>
  </p:clrMapOvr>
  <p:extLst>
    <p:ext uri="{DCECCB84-F9BA-43D5-87BE-67443E8EF086}">
      <p15:sldGuideLst xmlns:p15="http://schemas.microsoft.com/office/powerpoint/2012/main" xmlns="">
        <p15:guide id="1" orient="horz" pos="3672"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ight Pattern Content">
    <p:bg>
      <p:bgPr>
        <a:solidFill>
          <a:schemeClr val="accent2"/>
        </a:solidFill>
        <a:effectLst/>
      </p:bgPr>
    </p:bg>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xmlns="" id="{E8DBED36-2461-46D0-AF71-79E0064B3758}"/>
              </a:ext>
            </a:extLst>
          </p:cNvPr>
          <p:cNvSpPr>
            <a:spLocks noGrp="1"/>
          </p:cNvSpPr>
          <p:nvPr>
            <p:ph type="body" sz="quarter" idx="11"/>
          </p:nvPr>
        </p:nvSpPr>
        <p:spPr>
          <a:xfrm>
            <a:off x="762000" y="1905000"/>
            <a:ext cx="6477000" cy="3276600"/>
          </a:xfrm>
        </p:spPr>
        <p:txBody>
          <a:bodyPr/>
          <a:lstStyle>
            <a:lvl1pPr marL="0" indent="0">
              <a:buNone/>
              <a:defRPr sz="1800" b="1">
                <a:solidFill>
                  <a:schemeClr val="tx1"/>
                </a:solidFill>
              </a:defRPr>
            </a:lvl1pPr>
            <a:lvl2pPr marL="283464" indent="-283464">
              <a:spcBef>
                <a:spcPts val="1000"/>
              </a:spcBef>
              <a:defRPr sz="1800">
                <a:solidFill>
                  <a:schemeClr val="tx1"/>
                </a:solidFill>
              </a:defRPr>
            </a:lvl2pPr>
          </a:lstStyle>
          <a:p>
            <a:pPr lvl="0"/>
            <a:r>
              <a:rPr lang="en-US" dirty="0"/>
              <a:t>Click to edit Master text styles</a:t>
            </a:r>
          </a:p>
          <a:p>
            <a:pPr lvl="1"/>
            <a:r>
              <a:rPr lang="en-US" dirty="0"/>
              <a:t>Second level</a:t>
            </a:r>
          </a:p>
        </p:txBody>
      </p:sp>
      <p:pic>
        <p:nvPicPr>
          <p:cNvPr id="8" name="Graphic 7" hidden="1">
            <a:extLst>
              <a:ext uri="{FF2B5EF4-FFF2-40B4-BE49-F238E27FC236}">
                <a16:creationId xmlns:a16="http://schemas.microsoft.com/office/drawing/2014/main" xmlns="" id="{606CCDFE-8488-471E-A2E2-3C7504F25FFB}"/>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8633874" y="0"/>
            <a:ext cx="3558126" cy="6858000"/>
          </a:xfrm>
          <a:prstGeom prst="rect">
            <a:avLst/>
          </a:prstGeom>
        </p:spPr>
      </p:pic>
      <p:pic>
        <p:nvPicPr>
          <p:cNvPr id="7" name="Graphic 6">
            <a:extLst>
              <a:ext uri="{FF2B5EF4-FFF2-40B4-BE49-F238E27FC236}">
                <a16:creationId xmlns:a16="http://schemas.microsoft.com/office/drawing/2014/main" xmlns="" id="{9A7A9776-2781-49A6-AD44-CE45C0543F4D}"/>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8382000" y="0"/>
            <a:ext cx="3810000" cy="6858000"/>
          </a:xfrm>
          <a:prstGeom prst="rect">
            <a:avLst/>
          </a:prstGeom>
        </p:spPr>
      </p:pic>
      <p:sp>
        <p:nvSpPr>
          <p:cNvPr id="2" name="Title 1">
            <a:extLst>
              <a:ext uri="{FF2B5EF4-FFF2-40B4-BE49-F238E27FC236}">
                <a16:creationId xmlns:a16="http://schemas.microsoft.com/office/drawing/2014/main" xmlns="" id="{EA2FE0FB-930A-4056-8430-A6353A5DA863}"/>
              </a:ext>
            </a:extLst>
          </p:cNvPr>
          <p:cNvSpPr>
            <a:spLocks noGrp="1"/>
          </p:cNvSpPr>
          <p:nvPr>
            <p:ph type="title"/>
          </p:nvPr>
        </p:nvSpPr>
        <p:spPr>
          <a:xfrm>
            <a:off x="762000" y="715961"/>
            <a:ext cx="6477000" cy="1189038"/>
          </a:xfrm>
        </p:spPr>
        <p:txBody>
          <a:bodyPr vert="horz" lIns="91440" tIns="45720" rIns="91440" bIns="45720" rtlCol="0" anchor="t">
            <a:normAutofit/>
          </a:bodyPr>
          <a:lstStyle>
            <a:lvl1pPr>
              <a:defRPr lang="en-US" sz="4000">
                <a:ea typeface="+mn-ea"/>
                <a:cs typeface="+mn-cs"/>
              </a:defRPr>
            </a:lvl1pPr>
          </a:lstStyle>
          <a:p>
            <a:pPr marL="0" lvl="0" indent="0">
              <a:spcBef>
                <a:spcPts val="1000"/>
              </a:spcBef>
              <a:buFont typeface="Arial" panose="020B0604020202020204" pitchFamily="34" charset="0"/>
            </a:pPr>
            <a:r>
              <a:rPr lang="en-US" dirty="0"/>
              <a:t>Click to edit Master title style</a:t>
            </a:r>
          </a:p>
        </p:txBody>
      </p:sp>
    </p:spTree>
    <p:extLst>
      <p:ext uri="{BB962C8B-B14F-4D97-AF65-F5344CB8AC3E}">
        <p14:creationId xmlns:p14="http://schemas.microsoft.com/office/powerpoint/2010/main" xmlns="" val="142928127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extLst>
    <p:ext uri="{DCECCB84-F9BA-43D5-87BE-67443E8EF086}">
      <p15:sldGuideLst xmlns:p15="http://schemas.microsoft.com/office/powerpoint/2012/main" xmlns="">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ight Pattern Content Yellow">
    <p:bg>
      <p:bgPr>
        <a:solidFill>
          <a:schemeClr val="accent3"/>
        </a:solidFill>
        <a:effectLst/>
      </p:bgPr>
    </p:bg>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xmlns="" id="{E8DBED36-2461-46D0-AF71-79E0064B3758}"/>
              </a:ext>
            </a:extLst>
          </p:cNvPr>
          <p:cNvSpPr>
            <a:spLocks noGrp="1"/>
          </p:cNvSpPr>
          <p:nvPr>
            <p:ph type="body" sz="quarter" idx="11"/>
          </p:nvPr>
        </p:nvSpPr>
        <p:spPr>
          <a:xfrm>
            <a:off x="762000" y="1905000"/>
            <a:ext cx="6477000" cy="3276600"/>
          </a:xfrm>
        </p:spPr>
        <p:txBody>
          <a:bodyPr/>
          <a:lstStyle>
            <a:lvl1pPr marL="0" indent="0">
              <a:buNone/>
              <a:defRPr sz="1800" b="1">
                <a:solidFill>
                  <a:schemeClr val="accent1"/>
                </a:solidFill>
              </a:defRPr>
            </a:lvl1pPr>
            <a:lvl2pPr marL="283464" indent="-283464">
              <a:spcBef>
                <a:spcPts val="1000"/>
              </a:spcBef>
              <a:defRPr sz="1800">
                <a:solidFill>
                  <a:schemeClr val="accent1"/>
                </a:solidFill>
              </a:defRPr>
            </a:lvl2pPr>
          </a:lstStyle>
          <a:p>
            <a:pPr lvl="0"/>
            <a:r>
              <a:rPr lang="en-US" dirty="0"/>
              <a:t>Click to edit Master text styles</a:t>
            </a:r>
          </a:p>
          <a:p>
            <a:pPr lvl="1"/>
            <a:r>
              <a:rPr lang="en-US" dirty="0"/>
              <a:t>Second level</a:t>
            </a:r>
          </a:p>
        </p:txBody>
      </p:sp>
      <p:pic>
        <p:nvPicPr>
          <p:cNvPr id="8" name="Graphic 7" hidden="1">
            <a:extLst>
              <a:ext uri="{FF2B5EF4-FFF2-40B4-BE49-F238E27FC236}">
                <a16:creationId xmlns:a16="http://schemas.microsoft.com/office/drawing/2014/main" xmlns="" id="{606CCDFE-8488-471E-A2E2-3C7504F25FFB}"/>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8633874" y="0"/>
            <a:ext cx="3558126" cy="6858000"/>
          </a:xfrm>
          <a:prstGeom prst="rect">
            <a:avLst/>
          </a:prstGeom>
        </p:spPr>
      </p:pic>
      <p:pic>
        <p:nvPicPr>
          <p:cNvPr id="7" name="Graphic 6">
            <a:extLst>
              <a:ext uri="{FF2B5EF4-FFF2-40B4-BE49-F238E27FC236}">
                <a16:creationId xmlns:a16="http://schemas.microsoft.com/office/drawing/2014/main" xmlns="" id="{9A7A9776-2781-49A6-AD44-CE45C0543F4D}"/>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8382000" y="0"/>
            <a:ext cx="3810000" cy="6858000"/>
          </a:xfrm>
          <a:prstGeom prst="rect">
            <a:avLst/>
          </a:prstGeom>
        </p:spPr>
      </p:pic>
      <p:sp>
        <p:nvSpPr>
          <p:cNvPr id="2" name="Title 1">
            <a:extLst>
              <a:ext uri="{FF2B5EF4-FFF2-40B4-BE49-F238E27FC236}">
                <a16:creationId xmlns:a16="http://schemas.microsoft.com/office/drawing/2014/main" xmlns="" id="{EA2FE0FB-930A-4056-8430-A6353A5DA863}"/>
              </a:ext>
            </a:extLst>
          </p:cNvPr>
          <p:cNvSpPr>
            <a:spLocks noGrp="1"/>
          </p:cNvSpPr>
          <p:nvPr>
            <p:ph type="title"/>
          </p:nvPr>
        </p:nvSpPr>
        <p:spPr>
          <a:xfrm>
            <a:off x="762000" y="715961"/>
            <a:ext cx="6477000" cy="1189038"/>
          </a:xfrm>
        </p:spPr>
        <p:txBody>
          <a:bodyPr vert="horz" lIns="91440" tIns="45720" rIns="91440" bIns="45720" rtlCol="0" anchor="t">
            <a:normAutofit/>
          </a:bodyPr>
          <a:lstStyle>
            <a:lvl1pPr>
              <a:defRPr lang="en-US" sz="4000">
                <a:solidFill>
                  <a:schemeClr val="accent1"/>
                </a:solidFill>
                <a:ea typeface="+mn-ea"/>
                <a:cs typeface="+mn-cs"/>
              </a:defRPr>
            </a:lvl1pPr>
          </a:lstStyle>
          <a:p>
            <a:pPr marL="0" lvl="0" indent="0">
              <a:spcBef>
                <a:spcPts val="1000"/>
              </a:spcBef>
              <a:buFont typeface="Arial" panose="020B0604020202020204" pitchFamily="34" charset="0"/>
            </a:pPr>
            <a:r>
              <a:rPr lang="en-US" dirty="0"/>
              <a:t>Click to edit Master title style</a:t>
            </a:r>
          </a:p>
        </p:txBody>
      </p:sp>
    </p:spTree>
    <p:extLst>
      <p:ext uri="{BB962C8B-B14F-4D97-AF65-F5344CB8AC3E}">
        <p14:creationId xmlns:p14="http://schemas.microsoft.com/office/powerpoint/2010/main" xmlns="" val="200249962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extLst>
    <p:ext uri="{DCECCB84-F9BA-43D5-87BE-67443E8EF086}">
      <p15:sldGuideLst xmlns:p15="http://schemas.microsoft.com/office/powerpoint/2012/main" xmlns="">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ft Pattern Content">
    <p:bg>
      <p:bgPr>
        <a:solidFill>
          <a:schemeClr val="accent2"/>
        </a:solidFill>
        <a:effectLst/>
      </p:bgPr>
    </p:bg>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xmlns="" id="{E8DBED36-2461-46D0-AF71-79E0064B3758}"/>
              </a:ext>
            </a:extLst>
          </p:cNvPr>
          <p:cNvSpPr>
            <a:spLocks noGrp="1"/>
          </p:cNvSpPr>
          <p:nvPr>
            <p:ph type="body" sz="quarter" idx="11"/>
          </p:nvPr>
        </p:nvSpPr>
        <p:spPr>
          <a:xfrm>
            <a:off x="4533900" y="1905000"/>
            <a:ext cx="6955734" cy="3276600"/>
          </a:xfrm>
        </p:spPr>
        <p:txBody>
          <a:bodyPr/>
          <a:lstStyle>
            <a:lvl1pPr marL="0" indent="0">
              <a:buNone/>
              <a:defRPr sz="1800" b="1">
                <a:solidFill>
                  <a:schemeClr val="tx1"/>
                </a:solidFill>
              </a:defRPr>
            </a:lvl1pPr>
            <a:lvl2pPr marL="283464" indent="-283464">
              <a:spcBef>
                <a:spcPts val="1000"/>
              </a:spcBef>
              <a:defRPr sz="1800">
                <a:solidFill>
                  <a:schemeClr val="tx1"/>
                </a:solidFill>
              </a:defRPr>
            </a:lvl2pPr>
          </a:lstStyle>
          <a:p>
            <a:pPr lvl="0"/>
            <a:r>
              <a:rPr lang="en-US" dirty="0"/>
              <a:t>Click to edit Master text styles</a:t>
            </a:r>
          </a:p>
          <a:p>
            <a:pPr lvl="1"/>
            <a:r>
              <a:rPr lang="en-US" dirty="0"/>
              <a:t>Second level</a:t>
            </a:r>
          </a:p>
        </p:txBody>
      </p:sp>
      <p:pic>
        <p:nvPicPr>
          <p:cNvPr id="13" name="Graphic 12" hidden="1">
            <a:extLst>
              <a:ext uri="{FF2B5EF4-FFF2-40B4-BE49-F238E27FC236}">
                <a16:creationId xmlns:a16="http://schemas.microsoft.com/office/drawing/2014/main" xmlns="" id="{8393C3A4-D09E-47EB-B9F0-C1DDDEB3B18F}"/>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flipH="1">
            <a:off x="0" y="0"/>
            <a:ext cx="3810000" cy="6858000"/>
          </a:xfrm>
          <a:prstGeom prst="rect">
            <a:avLst/>
          </a:prstGeom>
        </p:spPr>
      </p:pic>
      <p:pic>
        <p:nvPicPr>
          <p:cNvPr id="8" name="Graphic 7">
            <a:extLst>
              <a:ext uri="{FF2B5EF4-FFF2-40B4-BE49-F238E27FC236}">
                <a16:creationId xmlns:a16="http://schemas.microsoft.com/office/drawing/2014/main" xmlns="" id="{B829B5F1-1C12-4A1B-A83C-BFE17D26D9C0}"/>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0" y="0"/>
            <a:ext cx="3810000" cy="6858000"/>
          </a:xfrm>
          <a:prstGeom prst="rect">
            <a:avLst/>
          </a:prstGeom>
        </p:spPr>
      </p:pic>
      <p:sp>
        <p:nvSpPr>
          <p:cNvPr id="2" name="Title 1">
            <a:extLst>
              <a:ext uri="{FF2B5EF4-FFF2-40B4-BE49-F238E27FC236}">
                <a16:creationId xmlns:a16="http://schemas.microsoft.com/office/drawing/2014/main" xmlns="" id="{0D62E947-C679-46EB-896A-20E355781CAF}"/>
              </a:ext>
            </a:extLst>
          </p:cNvPr>
          <p:cNvSpPr>
            <a:spLocks noGrp="1"/>
          </p:cNvSpPr>
          <p:nvPr>
            <p:ph type="title"/>
          </p:nvPr>
        </p:nvSpPr>
        <p:spPr>
          <a:xfrm>
            <a:off x="4533898" y="715961"/>
            <a:ext cx="6955735" cy="1189038"/>
          </a:xfrm>
        </p:spPr>
        <p:txBody>
          <a:bodyPr vert="horz" lIns="91440" tIns="45720" rIns="91440" bIns="45720" rtlCol="0" anchor="t">
            <a:normAutofit/>
          </a:bodyPr>
          <a:lstStyle>
            <a:lvl1pPr>
              <a:defRPr lang="en-US" sz="4000" i="0" cap="none" spc="-50" baseline="0">
                <a:ln w="3175">
                  <a:noFill/>
                </a:ln>
                <a:solidFill>
                  <a:schemeClr val="tx1"/>
                </a:solidFill>
                <a:effectLst/>
                <a:ea typeface="+mn-ea"/>
                <a:cs typeface="Segoe UI" pitchFamily="34" charset="0"/>
              </a:defRPr>
            </a:lvl1pPr>
          </a:lstStyle>
          <a:p>
            <a:pPr marL="0" lvl="0" indent="0">
              <a:spcBef>
                <a:spcPts val="1000"/>
              </a:spcBef>
              <a:buFont typeface="Arial" panose="020B0604020202020204" pitchFamily="34" charset="0"/>
            </a:pPr>
            <a:r>
              <a:rPr lang="en-US" dirty="0"/>
              <a:t>Click to edit Master title style</a:t>
            </a:r>
          </a:p>
        </p:txBody>
      </p:sp>
    </p:spTree>
    <p:extLst>
      <p:ext uri="{BB962C8B-B14F-4D97-AF65-F5344CB8AC3E}">
        <p14:creationId xmlns:p14="http://schemas.microsoft.com/office/powerpoint/2010/main" xmlns="" val="220419864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extLst>
    <p:ext uri="{DCECCB84-F9BA-43D5-87BE-67443E8EF086}">
      <p15:sldGuideLst xmlns:p15="http://schemas.microsoft.com/office/powerpoint/2012/main" xmlns="">
        <p15:guide id="1" orient="horz" pos="2160">
          <p15:clr>
            <a:srgbClr val="FBAE40"/>
          </p15:clr>
        </p15:guide>
        <p15:guide id="2" pos="2856"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eft Pattern Content Yellow">
    <p:bg>
      <p:bgPr>
        <a:solidFill>
          <a:schemeClr val="accent3"/>
        </a:solidFill>
        <a:effectLst/>
      </p:bgPr>
    </p:bg>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xmlns="" id="{E8DBED36-2461-46D0-AF71-79E0064B3758}"/>
              </a:ext>
            </a:extLst>
          </p:cNvPr>
          <p:cNvSpPr>
            <a:spLocks noGrp="1"/>
          </p:cNvSpPr>
          <p:nvPr>
            <p:ph type="body" sz="quarter" idx="11"/>
          </p:nvPr>
        </p:nvSpPr>
        <p:spPr>
          <a:xfrm>
            <a:off x="4533900" y="1905000"/>
            <a:ext cx="6955734" cy="3276600"/>
          </a:xfrm>
        </p:spPr>
        <p:txBody>
          <a:bodyPr/>
          <a:lstStyle>
            <a:lvl1pPr marL="0" indent="0">
              <a:buNone/>
              <a:defRPr sz="1800" b="1">
                <a:solidFill>
                  <a:schemeClr val="accent1"/>
                </a:solidFill>
              </a:defRPr>
            </a:lvl1pPr>
            <a:lvl2pPr marL="283464" indent="-283464">
              <a:spcBef>
                <a:spcPts val="1000"/>
              </a:spcBef>
              <a:defRPr sz="1800">
                <a:solidFill>
                  <a:schemeClr val="accent1"/>
                </a:solidFill>
              </a:defRPr>
            </a:lvl2pPr>
          </a:lstStyle>
          <a:p>
            <a:pPr lvl="0"/>
            <a:r>
              <a:rPr lang="en-US" dirty="0"/>
              <a:t>Click to edit Master text styles</a:t>
            </a:r>
          </a:p>
          <a:p>
            <a:pPr lvl="1"/>
            <a:r>
              <a:rPr lang="en-US" dirty="0"/>
              <a:t>Second level</a:t>
            </a:r>
          </a:p>
        </p:txBody>
      </p:sp>
      <p:pic>
        <p:nvPicPr>
          <p:cNvPr id="13" name="Graphic 12" hidden="1">
            <a:extLst>
              <a:ext uri="{FF2B5EF4-FFF2-40B4-BE49-F238E27FC236}">
                <a16:creationId xmlns:a16="http://schemas.microsoft.com/office/drawing/2014/main" xmlns="" id="{8393C3A4-D09E-47EB-B9F0-C1DDDEB3B18F}"/>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flipH="1">
            <a:off x="0" y="0"/>
            <a:ext cx="3810000" cy="6858000"/>
          </a:xfrm>
          <a:prstGeom prst="rect">
            <a:avLst/>
          </a:prstGeom>
        </p:spPr>
      </p:pic>
      <p:pic>
        <p:nvPicPr>
          <p:cNvPr id="8" name="Graphic 7">
            <a:extLst>
              <a:ext uri="{FF2B5EF4-FFF2-40B4-BE49-F238E27FC236}">
                <a16:creationId xmlns:a16="http://schemas.microsoft.com/office/drawing/2014/main" xmlns="" id="{B829B5F1-1C12-4A1B-A83C-BFE17D26D9C0}"/>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0" y="0"/>
            <a:ext cx="3810000" cy="6858000"/>
          </a:xfrm>
          <a:prstGeom prst="rect">
            <a:avLst/>
          </a:prstGeom>
        </p:spPr>
      </p:pic>
      <p:sp>
        <p:nvSpPr>
          <p:cNvPr id="2" name="Title 1">
            <a:extLst>
              <a:ext uri="{FF2B5EF4-FFF2-40B4-BE49-F238E27FC236}">
                <a16:creationId xmlns:a16="http://schemas.microsoft.com/office/drawing/2014/main" xmlns="" id="{0D62E947-C679-46EB-896A-20E355781CAF}"/>
              </a:ext>
            </a:extLst>
          </p:cNvPr>
          <p:cNvSpPr>
            <a:spLocks noGrp="1"/>
          </p:cNvSpPr>
          <p:nvPr>
            <p:ph type="title"/>
          </p:nvPr>
        </p:nvSpPr>
        <p:spPr>
          <a:xfrm>
            <a:off x="4533898" y="715961"/>
            <a:ext cx="6955735" cy="1189038"/>
          </a:xfrm>
        </p:spPr>
        <p:txBody>
          <a:bodyPr vert="horz" lIns="91440" tIns="45720" rIns="91440" bIns="45720" rtlCol="0" anchor="t">
            <a:normAutofit/>
          </a:bodyPr>
          <a:lstStyle>
            <a:lvl1pPr>
              <a:defRPr lang="en-US" sz="4000" i="0" cap="none" spc="-50" baseline="0">
                <a:ln w="3175">
                  <a:noFill/>
                </a:ln>
                <a:solidFill>
                  <a:schemeClr val="accent1"/>
                </a:solidFill>
                <a:effectLst/>
                <a:ea typeface="+mn-ea"/>
                <a:cs typeface="Segoe UI" pitchFamily="34" charset="0"/>
              </a:defRPr>
            </a:lvl1pPr>
          </a:lstStyle>
          <a:p>
            <a:pPr marL="0" lvl="0" indent="0">
              <a:spcBef>
                <a:spcPts val="1000"/>
              </a:spcBef>
              <a:buFont typeface="Arial" panose="020B0604020202020204" pitchFamily="34" charset="0"/>
            </a:pPr>
            <a:r>
              <a:rPr lang="en-US" dirty="0"/>
              <a:t>Click to edit Master title style</a:t>
            </a:r>
          </a:p>
        </p:txBody>
      </p:sp>
    </p:spTree>
    <p:extLst>
      <p:ext uri="{BB962C8B-B14F-4D97-AF65-F5344CB8AC3E}">
        <p14:creationId xmlns:p14="http://schemas.microsoft.com/office/powerpoint/2010/main" xmlns="" val="75319990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extLst>
    <p:ext uri="{DCECCB84-F9BA-43D5-87BE-67443E8EF086}">
      <p15:sldGuideLst xmlns:p15="http://schemas.microsoft.com/office/powerpoint/2012/main" xmlns="">
        <p15:guide id="1" orient="horz" pos="2160">
          <p15:clr>
            <a:srgbClr val="FBAE40"/>
          </p15:clr>
        </p15:guide>
        <p15:guide id="2" pos="2856"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fetti Content Purple">
    <p:bg>
      <p:bgPr>
        <a:solidFill>
          <a:schemeClr val="accent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3D9303A2-B30A-054C-B809-053B909E125F}"/>
              </a:ext>
            </a:extLst>
          </p:cNvPr>
          <p:cNvSpPr>
            <a:spLocks noGrp="1"/>
          </p:cNvSpPr>
          <p:nvPr>
            <p:ph type="title" hasCustomPrompt="1"/>
          </p:nvPr>
        </p:nvSpPr>
        <p:spPr>
          <a:xfrm>
            <a:off x="1525301" y="1975104"/>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accent3"/>
                </a:solidFill>
                <a:effectLst/>
                <a:latin typeface="+mn-lt"/>
                <a:ea typeface="+mn-ea"/>
                <a:cs typeface="Segoe UI" pitchFamily="34" charset="0"/>
              </a:defRPr>
            </a:lvl1pPr>
          </a:lstStyle>
          <a:p>
            <a:r>
              <a:rPr lang="en-US" dirty="0"/>
              <a:t>Section title with border</a:t>
            </a:r>
          </a:p>
        </p:txBody>
      </p:sp>
      <p:sp>
        <p:nvSpPr>
          <p:cNvPr id="6" name="Text Placeholder 4">
            <a:extLst>
              <a:ext uri="{FF2B5EF4-FFF2-40B4-BE49-F238E27FC236}">
                <a16:creationId xmlns:a16="http://schemas.microsoft.com/office/drawing/2014/main" xmlns=""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pic>
        <p:nvPicPr>
          <p:cNvPr id="3" name="Graphic 2">
            <a:extLst>
              <a:ext uri="{FF2B5EF4-FFF2-40B4-BE49-F238E27FC236}">
                <a16:creationId xmlns:a16="http://schemas.microsoft.com/office/drawing/2014/main" xmlns="" id="{EEE98737-74D2-46C7-8655-74871A420396}"/>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0" y="131248"/>
            <a:ext cx="12192000" cy="428625"/>
          </a:xfrm>
          <a:prstGeom prst="rect">
            <a:avLst/>
          </a:prstGeom>
        </p:spPr>
      </p:pic>
      <p:pic>
        <p:nvPicPr>
          <p:cNvPr id="4" name="Graphic 3">
            <a:extLst>
              <a:ext uri="{FF2B5EF4-FFF2-40B4-BE49-F238E27FC236}">
                <a16:creationId xmlns:a16="http://schemas.microsoft.com/office/drawing/2014/main" xmlns="" id="{7146B861-BC3C-4898-95DE-944AB08755D4}"/>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0" y="6340659"/>
            <a:ext cx="12192000" cy="428625"/>
          </a:xfrm>
          <a:prstGeom prst="rect">
            <a:avLst/>
          </a:prstGeom>
        </p:spPr>
      </p:pic>
    </p:spTree>
    <p:extLst>
      <p:ext uri="{BB962C8B-B14F-4D97-AF65-F5344CB8AC3E}">
        <p14:creationId xmlns:p14="http://schemas.microsoft.com/office/powerpoint/2010/main" xmlns="" val="284264417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extLst>
    <p:ext uri="{DCECCB84-F9BA-43D5-87BE-67443E8EF086}">
      <p15:sldGuideLst xmlns:p15="http://schemas.microsoft.com/office/powerpoint/2012/main" xmlns="">
        <p15:guide id="1" orient="horz" pos="4104" userDrawn="1">
          <p15:clr>
            <a:srgbClr val="FBAE40"/>
          </p15:clr>
        </p15:guide>
        <p15:guide id="2" pos="6127">
          <p15:clr>
            <a:srgbClr val="5ACBF0"/>
          </p15:clr>
        </p15:guide>
        <p15:guide id="3" orient="horz" pos="216" userDrawn="1">
          <p15:clr>
            <a:srgbClr val="5ACBF0"/>
          </p15:clr>
        </p15:guide>
        <p15:guide id="4" orient="horz" pos="1560" userDrawn="1">
          <p15:clr>
            <a:srgbClr val="5ACBF0"/>
          </p15:clr>
        </p15:guide>
        <p15:guide id="5" orient="horz" pos="3936"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fetti Content Blue">
    <p:bg>
      <p:bgPr>
        <a:solidFill>
          <a:schemeClr val="accent2"/>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3D9303A2-B30A-054C-B809-053B909E125F}"/>
              </a:ext>
            </a:extLst>
          </p:cNvPr>
          <p:cNvSpPr>
            <a:spLocks noGrp="1"/>
          </p:cNvSpPr>
          <p:nvPr>
            <p:ph type="title" hasCustomPrompt="1"/>
          </p:nvPr>
        </p:nvSpPr>
        <p:spPr>
          <a:xfrm>
            <a:off x="1525301" y="1975104"/>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n-lt"/>
                <a:ea typeface="+mn-ea"/>
                <a:cs typeface="Segoe UI" pitchFamily="34" charset="0"/>
              </a:defRPr>
            </a:lvl1pPr>
          </a:lstStyle>
          <a:p>
            <a:r>
              <a:rPr lang="en-US" dirty="0"/>
              <a:t>Section title with border</a:t>
            </a:r>
          </a:p>
        </p:txBody>
      </p:sp>
      <p:sp>
        <p:nvSpPr>
          <p:cNvPr id="6" name="Text Placeholder 4">
            <a:extLst>
              <a:ext uri="{FF2B5EF4-FFF2-40B4-BE49-F238E27FC236}">
                <a16:creationId xmlns:a16="http://schemas.microsoft.com/office/drawing/2014/main" xmlns=""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pic>
        <p:nvPicPr>
          <p:cNvPr id="3" name="Graphic 2">
            <a:extLst>
              <a:ext uri="{FF2B5EF4-FFF2-40B4-BE49-F238E27FC236}">
                <a16:creationId xmlns:a16="http://schemas.microsoft.com/office/drawing/2014/main" xmlns="" id="{B4FBE5B2-2D6A-4DC6-9944-CF3D7EC50A40}"/>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0" y="131248"/>
            <a:ext cx="12192000" cy="428625"/>
          </a:xfrm>
          <a:prstGeom prst="rect">
            <a:avLst/>
          </a:prstGeom>
        </p:spPr>
      </p:pic>
      <p:pic>
        <p:nvPicPr>
          <p:cNvPr id="8" name="Graphic 7">
            <a:extLst>
              <a:ext uri="{FF2B5EF4-FFF2-40B4-BE49-F238E27FC236}">
                <a16:creationId xmlns:a16="http://schemas.microsoft.com/office/drawing/2014/main" xmlns="" id="{B9407BD0-C2EE-44A7-8749-433953FD1FD4}"/>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0" y="6340659"/>
            <a:ext cx="12192000" cy="428625"/>
          </a:xfrm>
          <a:prstGeom prst="rect">
            <a:avLst/>
          </a:prstGeom>
        </p:spPr>
      </p:pic>
    </p:spTree>
    <p:extLst>
      <p:ext uri="{BB962C8B-B14F-4D97-AF65-F5344CB8AC3E}">
        <p14:creationId xmlns:p14="http://schemas.microsoft.com/office/powerpoint/2010/main" xmlns="" val="370105660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extLst>
    <p:ext uri="{DCECCB84-F9BA-43D5-87BE-67443E8EF086}">
      <p15:sldGuideLst xmlns:p15="http://schemas.microsoft.com/office/powerpoint/2012/main" xmlns="">
        <p15:guide id="1" orient="horz" pos="384" userDrawn="1">
          <p15:clr>
            <a:srgbClr val="FBAE40"/>
          </p15:clr>
        </p15:guide>
        <p15:guide id="2" pos="6127">
          <p15:clr>
            <a:srgbClr val="5ACBF0"/>
          </p15:clr>
        </p15:guide>
        <p15:guide id="3" orient="horz" pos="216" userDrawn="1">
          <p15:clr>
            <a:srgbClr val="5ACBF0"/>
          </p15:clr>
        </p15:guide>
        <p15:guide id="4" orient="horz" pos="4128" userDrawn="1">
          <p15:clr>
            <a:srgbClr val="5ACBF0"/>
          </p15:clr>
        </p15:guide>
        <p15:guide id="5" orient="horz" pos="3936"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364696-E1F3-49EF-AEC8-730A16D9A23F}" type="datetimeFigureOut">
              <a:rPr lang="en-US" altLang="en-US" smtClean="0"/>
              <a:pPr/>
              <a:t>10/29/2023</a:t>
            </a:fld>
            <a:endParaRPr lang="en-US" alt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02A1B0-4691-41D9-84E0-69D594EAA3FE}" type="slidenum">
              <a:rPr lang="en-US" altLang="en-US" smtClean="0"/>
              <a:pPr/>
              <a:t>‹#›</a:t>
            </a:fld>
            <a:endParaRPr lang="en-US" altLang="en-US" dirty="0"/>
          </a:p>
        </p:txBody>
      </p:sp>
    </p:spTree>
    <p:extLst>
      <p:ext uri="{BB962C8B-B14F-4D97-AF65-F5344CB8AC3E}">
        <p14:creationId xmlns:p14="http://schemas.microsoft.com/office/powerpoint/2010/main" xmlns="" val="1595586410"/>
      </p:ext>
    </p:extLst>
  </p:cSld>
  <p:clrMap bg1="dk1" tx1="lt1" bg2="dk2" tx2="lt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9" r:id="rId5"/>
    <p:sldLayoutId id="2147483730" r:id="rId6"/>
    <p:sldLayoutId id="2147483722" r:id="rId7"/>
    <p:sldLayoutId id="2147483723" r:id="rId8"/>
    <p:sldLayoutId id="2147483724" r:id="rId9"/>
    <p:sldLayoutId id="2147483725" r:id="rId10"/>
    <p:sldLayoutId id="2147483726" r:id="rId11"/>
    <p:sldLayoutId id="2147483727" r:id="rId12"/>
    <p:sldLayoutId id="2147483728" r:id="rId13"/>
  </p:sldLayoutIdLst>
  <p:txStyles>
    <p:titleStyle>
      <a:lvl1pPr algn="l" defTabSz="914400" rtl="0" eaLnBrk="1" latinLnBrk="0" hangingPunct="1">
        <a:lnSpc>
          <a:spcPct val="90000"/>
        </a:lnSpc>
        <a:spcBef>
          <a:spcPct val="0"/>
        </a:spcBef>
        <a:buNone/>
        <a:defRPr sz="4400" b="1"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40480" y="1241660"/>
            <a:ext cx="7443216" cy="2854536"/>
          </a:xfrm>
        </p:spPr>
        <p:txBody>
          <a:bodyPr/>
          <a:lstStyle/>
          <a:p>
            <a:r>
              <a:rPr lang="en-US" i="1" dirty="0" smtClean="0">
                <a:latin typeface="Bodoni MT Condensed" pitchFamily="18" charset="0"/>
              </a:rPr>
              <a:t>Breakout the ball Game</a:t>
            </a:r>
            <a:br>
              <a:rPr lang="en-US" i="1" dirty="0" smtClean="0">
                <a:latin typeface="Bodoni MT Condensed" pitchFamily="18" charset="0"/>
              </a:rPr>
            </a:br>
            <a:r>
              <a:rPr lang="en-US" i="1" dirty="0" smtClean="0">
                <a:latin typeface="Bodoni MT Condensed" pitchFamily="18" charset="0"/>
              </a:rPr>
              <a:t> </a:t>
            </a:r>
            <a:br>
              <a:rPr lang="en-US" i="1" dirty="0" smtClean="0">
                <a:latin typeface="Bodoni MT Condensed" pitchFamily="18" charset="0"/>
              </a:rPr>
            </a:br>
            <a:r>
              <a:rPr lang="en-US" i="1" dirty="0" smtClean="0">
                <a:latin typeface="Bodoni MT Condensed" pitchFamily="18" charset="0"/>
              </a:rPr>
              <a:t>using  java</a:t>
            </a:r>
            <a:endParaRPr lang="en-US" i="1" dirty="0">
              <a:latin typeface="Bodoni MT Condensed" pitchFamily="18" charset="0"/>
            </a:endParaRPr>
          </a:p>
        </p:txBody>
      </p:sp>
      <p:sp>
        <p:nvSpPr>
          <p:cNvPr id="4" name="TextBox 3"/>
          <p:cNvSpPr txBox="1"/>
          <p:nvPr/>
        </p:nvSpPr>
        <p:spPr>
          <a:xfrm>
            <a:off x="7979343" y="4966636"/>
            <a:ext cx="3282215" cy="369332"/>
          </a:xfrm>
          <a:prstGeom prst="rect">
            <a:avLst/>
          </a:prstGeom>
          <a:noFill/>
        </p:spPr>
        <p:txBody>
          <a:bodyPr wrap="square" rtlCol="0">
            <a:spAutoFit/>
          </a:bodyPr>
          <a:lstStyle/>
          <a:p>
            <a:r>
              <a:rPr lang="en-US" i="1" dirty="0" smtClean="0"/>
              <a:t>By :P Tejaswini Reddy</a:t>
            </a:r>
            <a:endParaRPr lang="en-US" i="1" dirty="0"/>
          </a:p>
        </p:txBody>
      </p:sp>
    </p:spTree>
    <p:extLst>
      <p:ext uri="{BB962C8B-B14F-4D97-AF65-F5344CB8AC3E}">
        <p14:creationId xmlns:p14="http://schemas.microsoft.com/office/powerpoint/2010/main" xmlns="" val="26475253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xmlns="" id="{0A302849-2A9A-47A4-A0EB-5A3FA8BE70DB}"/>
              </a:ext>
            </a:extLst>
          </p:cNvPr>
          <p:cNvSpPr>
            <a:spLocks noGrp="1"/>
          </p:cNvSpPr>
          <p:nvPr>
            <p:ph type="title"/>
          </p:nvPr>
        </p:nvSpPr>
        <p:spPr>
          <a:xfrm>
            <a:off x="762000" y="715961"/>
            <a:ext cx="6477000" cy="1189038"/>
          </a:xfrm>
        </p:spPr>
        <p:txBody>
          <a:bodyPr/>
          <a:lstStyle/>
          <a:p>
            <a:r>
              <a:rPr smtClean="0">
                <a:latin typeface="Times New Roman" pitchFamily="18" charset="0"/>
                <a:cs typeface="Times New Roman" pitchFamily="18" charset="0"/>
              </a:rPr>
              <a:t>Introduction</a:t>
            </a:r>
            <a:endParaRPr lang="en-US" dirty="0">
              <a:latin typeface="Times New Roman" pitchFamily="18" charset="0"/>
              <a:cs typeface="Times New Roman" pitchFamily="18" charset="0"/>
            </a:endParaRPr>
          </a:p>
        </p:txBody>
      </p:sp>
      <p:sp>
        <p:nvSpPr>
          <p:cNvPr id="2" name="Text Placeholder 1">
            <a:extLst>
              <a:ext uri="{FF2B5EF4-FFF2-40B4-BE49-F238E27FC236}">
                <a16:creationId xmlns:a16="http://schemas.microsoft.com/office/drawing/2014/main" xmlns="" id="{3F36812B-2065-4A2B-B59B-8957022687BC}"/>
              </a:ext>
            </a:extLst>
          </p:cNvPr>
          <p:cNvSpPr>
            <a:spLocks noGrp="1"/>
          </p:cNvSpPr>
          <p:nvPr>
            <p:ph type="body" sz="quarter" idx="11"/>
          </p:nvPr>
        </p:nvSpPr>
        <p:spPr>
          <a:xfrm>
            <a:off x="762000" y="1905000"/>
            <a:ext cx="6477000" cy="3276600"/>
          </a:xfrm>
        </p:spPr>
        <p:txBody>
          <a:bodyPr vert="horz" lIns="91440" tIns="45720" rIns="91440" bIns="45720" rtlCol="0" anchor="t">
            <a:normAutofit/>
          </a:bodyPr>
          <a:lstStyle/>
          <a:p>
            <a:r>
              <a:rPr lang="en-US" sz="2400" b="0" dirty="0" smtClean="0">
                <a:cs typeface="Times New Roman" pitchFamily="18" charset="0"/>
              </a:rPr>
              <a:t>Breakout  ball game is highly popular game which is already existing .It was developed first in </a:t>
            </a:r>
            <a:r>
              <a:rPr lang="en-US" sz="2400" b="0" dirty="0" smtClean="0">
                <a:cs typeface="Times New Roman" pitchFamily="18" charset="0"/>
              </a:rPr>
              <a:t>1970.The game has </a:t>
            </a:r>
            <a:r>
              <a:rPr lang="en-US" sz="2400" b="0" dirty="0" smtClean="0">
                <a:cs typeface="Times New Roman" pitchFamily="18" charset="0"/>
              </a:rPr>
              <a:t>a </a:t>
            </a:r>
            <a:r>
              <a:rPr lang="en-US" sz="2400" b="0" dirty="0" smtClean="0">
                <a:cs typeface="Times New Roman" pitchFamily="18" charset="0"/>
              </a:rPr>
              <a:t>layers(4 in code) of </a:t>
            </a:r>
            <a:r>
              <a:rPr lang="en-US" sz="2400" b="0" dirty="0" smtClean="0">
                <a:cs typeface="Times New Roman" pitchFamily="18" charset="0"/>
              </a:rPr>
              <a:t>bricks </a:t>
            </a:r>
            <a:r>
              <a:rPr lang="en-US" sz="2400" b="0" dirty="0" smtClean="0">
                <a:cs typeface="Times New Roman" pitchFamily="18" charset="0"/>
              </a:rPr>
              <a:t>lines on </a:t>
            </a:r>
            <a:r>
              <a:rPr lang="en-US" sz="2400" b="0" dirty="0" smtClean="0">
                <a:cs typeface="Times New Roman" pitchFamily="18" charset="0"/>
              </a:rPr>
              <a:t>the </a:t>
            </a:r>
            <a:r>
              <a:rPr lang="en-US" sz="2400" b="0" dirty="0" smtClean="0">
                <a:cs typeface="Times New Roman" pitchFamily="18" charset="0"/>
              </a:rPr>
              <a:t>upper part of </a:t>
            </a:r>
            <a:r>
              <a:rPr lang="en-US" sz="2400" b="0" dirty="0" smtClean="0">
                <a:cs typeface="Times New Roman" pitchFamily="18" charset="0"/>
              </a:rPr>
              <a:t>the screen and the </a:t>
            </a:r>
            <a:r>
              <a:rPr lang="en-US" sz="2400" b="0" dirty="0" smtClean="0">
                <a:cs typeface="Times New Roman" pitchFamily="18" charset="0"/>
              </a:rPr>
              <a:t>aim of the player  </a:t>
            </a:r>
            <a:r>
              <a:rPr lang="en-US" sz="2400" b="0" dirty="0" smtClean="0">
                <a:cs typeface="Times New Roman" pitchFamily="18" charset="0"/>
              </a:rPr>
              <a:t>is to destroy </a:t>
            </a:r>
            <a:r>
              <a:rPr lang="en-US" sz="2400" b="0" dirty="0" smtClean="0">
                <a:cs typeface="Times New Roman" pitchFamily="18" charset="0"/>
              </a:rPr>
              <a:t> all bricks. The ball bounces in left and right and top of the screen but it falls at bottom of the screen. The score of player increases  on  destroying the bricks.</a:t>
            </a:r>
            <a:endParaRPr lang="en-US" sz="2400" b="0" dirty="0">
              <a:cs typeface="Times New Roman" pitchFamily="18" charset="0"/>
            </a:endParaRPr>
          </a:p>
        </p:txBody>
      </p:sp>
    </p:spTree>
    <p:extLst>
      <p:ext uri="{BB962C8B-B14F-4D97-AF65-F5344CB8AC3E}">
        <p14:creationId xmlns:p14="http://schemas.microsoft.com/office/powerpoint/2010/main" xmlns="" val="395190412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D9E38B3-4686-8247-9625-49018D29F408}"/>
              </a:ext>
            </a:extLst>
          </p:cNvPr>
          <p:cNvSpPr>
            <a:spLocks noGrp="1"/>
          </p:cNvSpPr>
          <p:nvPr>
            <p:ph type="title"/>
          </p:nvPr>
        </p:nvSpPr>
        <p:spPr>
          <a:xfrm>
            <a:off x="1284669" y="771946"/>
            <a:ext cx="9141397" cy="615553"/>
          </a:xfrm>
        </p:spPr>
        <p:txBody>
          <a:bodyPr>
            <a:normAutofit/>
          </a:bodyPr>
          <a:lstStyle/>
          <a:p>
            <a:r>
              <a:rPr smtClean="0">
                <a:latin typeface="Times New Roman" pitchFamily="18" charset="0"/>
                <a:cs typeface="Times New Roman" pitchFamily="18" charset="0"/>
              </a:rPr>
              <a:t>Working</a:t>
            </a:r>
            <a:endParaRPr lang="en-US" dirty="0">
              <a:latin typeface="Times New Roman" pitchFamily="18" charset="0"/>
              <a:cs typeface="Times New Roman" pitchFamily="18" charset="0"/>
            </a:endParaRPr>
          </a:p>
        </p:txBody>
      </p:sp>
      <p:sp>
        <p:nvSpPr>
          <p:cNvPr id="6" name="Text Placeholder 5">
            <a:extLst>
              <a:ext uri="{FF2B5EF4-FFF2-40B4-BE49-F238E27FC236}">
                <a16:creationId xmlns:a16="http://schemas.microsoft.com/office/drawing/2014/main" xmlns="" id="{7DCBA01B-ECA4-4938-872A-B38BEB13AC06}"/>
              </a:ext>
            </a:extLst>
          </p:cNvPr>
          <p:cNvSpPr>
            <a:spLocks noGrp="1"/>
          </p:cNvSpPr>
          <p:nvPr>
            <p:ph type="body" sz="quarter" idx="12"/>
          </p:nvPr>
        </p:nvSpPr>
        <p:spPr>
          <a:xfrm>
            <a:off x="2109680" y="1732547"/>
            <a:ext cx="7813966" cy="3782729"/>
          </a:xfrm>
        </p:spPr>
        <p:txBody>
          <a:bodyPr/>
          <a:lstStyle/>
          <a:p>
            <a:r>
              <a:rPr sz="2400" smtClean="0"/>
              <a:t>The working of breakout ball game is simple.</a:t>
            </a:r>
            <a:r>
              <a:rPr sz="2400" smtClean="0"/>
              <a:t>The ball has to be prevented from falling down with help of paddle.</a:t>
            </a:r>
            <a:r>
              <a:rPr sz="2400" smtClean="0"/>
              <a:t>The paddle is capable of moving in x axis but not in y axis.When the ball intersects the bricks ,then the intersected bricks get destroyed and each destroyed block gains 5 to score.</a:t>
            </a:r>
            <a:r>
              <a:rPr sz="2400" smtClean="0"/>
              <a:t>There are 4 layers of bricks and 12 bricks in each layer.</a:t>
            </a:r>
            <a:r>
              <a:rPr sz="2400" smtClean="0"/>
              <a:t>The player gets maximum score on destroying all.</a:t>
            </a:r>
            <a:r>
              <a:rPr sz="2400" smtClean="0"/>
              <a:t>The paddle is  green colour bar on bottom.The ball is in yellow color.It is possible to change following in the code easily,number of layers, bricks in each layer and size of  ball ,paddle but  not  in run time</a:t>
            </a:r>
            <a:r>
              <a:rPr smtClean="0"/>
              <a:t>.</a:t>
            </a:r>
            <a:endParaRPr lang="en-US" dirty="0"/>
          </a:p>
        </p:txBody>
      </p:sp>
    </p:spTree>
    <p:extLst>
      <p:ext uri="{BB962C8B-B14F-4D97-AF65-F5344CB8AC3E}">
        <p14:creationId xmlns:p14="http://schemas.microsoft.com/office/powerpoint/2010/main" xmlns="" val="425162154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66839344-185E-41C8-994C-A1BD976EF113}"/>
              </a:ext>
            </a:extLst>
          </p:cNvPr>
          <p:cNvSpPr>
            <a:spLocks noGrp="1"/>
          </p:cNvSpPr>
          <p:nvPr>
            <p:ph type="title"/>
          </p:nvPr>
        </p:nvSpPr>
        <p:spPr>
          <a:xfrm>
            <a:off x="280738" y="311699"/>
            <a:ext cx="6477000" cy="1189038"/>
          </a:xfrm>
        </p:spPr>
        <p:txBody>
          <a:bodyPr/>
          <a:lstStyle/>
          <a:p>
            <a:r>
              <a:rPr smtClean="0"/>
              <a:t>Future Scope with ideas</a:t>
            </a:r>
            <a:endParaRPr lang="en-US" dirty="0"/>
          </a:p>
        </p:txBody>
      </p:sp>
      <p:sp>
        <p:nvSpPr>
          <p:cNvPr id="2" name="Text Placeholder 1">
            <a:extLst>
              <a:ext uri="{FF2B5EF4-FFF2-40B4-BE49-F238E27FC236}">
                <a16:creationId xmlns:a16="http://schemas.microsoft.com/office/drawing/2014/main" xmlns="" id="{9B8BBDC7-B590-43B7-BBD0-3A247210E1AC}"/>
              </a:ext>
            </a:extLst>
          </p:cNvPr>
          <p:cNvSpPr>
            <a:spLocks noGrp="1"/>
          </p:cNvSpPr>
          <p:nvPr>
            <p:ph type="body" sz="quarter" idx="11"/>
          </p:nvPr>
        </p:nvSpPr>
        <p:spPr>
          <a:xfrm>
            <a:off x="154006" y="1327484"/>
            <a:ext cx="7786838" cy="4370672"/>
          </a:xfrm>
        </p:spPr>
        <p:txBody>
          <a:bodyPr/>
          <a:lstStyle/>
          <a:p>
            <a:r>
              <a:rPr lang="en-US" sz="2400" b="0" dirty="0" smtClean="0">
                <a:solidFill>
                  <a:schemeClr val="accent1"/>
                </a:solidFill>
              </a:rPr>
              <a:t>This game have high scope as this game complexity level as it </a:t>
            </a:r>
            <a:r>
              <a:rPr lang="en-US" sz="2400" dirty="0" smtClean="0">
                <a:solidFill>
                  <a:schemeClr val="accent1"/>
                </a:solidFill>
              </a:rPr>
              <a:t>is low complex game </a:t>
            </a:r>
            <a:r>
              <a:rPr lang="en-US" sz="2400" b="0" dirty="0" smtClean="0">
                <a:solidFill>
                  <a:schemeClr val="accent1"/>
                </a:solidFill>
              </a:rPr>
              <a:t>can be increased by introducing  many features:</a:t>
            </a:r>
          </a:p>
          <a:p>
            <a:pPr>
              <a:buFont typeface="Arial" pitchFamily="34" charset="0"/>
              <a:buChar char="•"/>
            </a:pPr>
            <a:r>
              <a:rPr lang="en-US" sz="2400" b="0" dirty="0" smtClean="0">
                <a:solidFill>
                  <a:schemeClr val="accent1"/>
                </a:solidFill>
              </a:rPr>
              <a:t>many balls with </a:t>
            </a:r>
            <a:r>
              <a:rPr lang="en-US" sz="2400" dirty="0" smtClean="0"/>
              <a:t>various </a:t>
            </a:r>
            <a:r>
              <a:rPr lang="en-US" sz="2400" dirty="0" smtClean="0"/>
              <a:t>colors</a:t>
            </a:r>
            <a:r>
              <a:rPr lang="en-US" sz="2400" b="0" dirty="0" smtClean="0"/>
              <a:t>.</a:t>
            </a:r>
            <a:endParaRPr lang="en-US" sz="2400" b="0" dirty="0" smtClean="0">
              <a:solidFill>
                <a:schemeClr val="accent1"/>
              </a:solidFill>
            </a:endParaRPr>
          </a:p>
          <a:p>
            <a:pPr>
              <a:buFont typeface="Arial" pitchFamily="34" charset="0"/>
              <a:buChar char="•"/>
            </a:pPr>
            <a:r>
              <a:rPr lang="en-US" sz="2400" b="0" dirty="0" smtClean="0">
                <a:solidFill>
                  <a:schemeClr val="accent1"/>
                </a:solidFill>
              </a:rPr>
              <a:t>categorizing it bricks colors</a:t>
            </a:r>
            <a:r>
              <a:rPr lang="en-US" sz="2400" b="0" dirty="0" smtClean="0"/>
              <a:t> </a:t>
            </a:r>
            <a:r>
              <a:rPr lang="en-US" sz="2400" b="0" dirty="0" smtClean="0"/>
              <a:t> </a:t>
            </a:r>
            <a:r>
              <a:rPr lang="en-US" sz="2400" dirty="0" smtClean="0"/>
              <a:t>different scoring</a:t>
            </a:r>
            <a:r>
              <a:rPr lang="en-US" sz="2400" b="0" dirty="0" smtClean="0"/>
              <a:t> </a:t>
            </a:r>
            <a:r>
              <a:rPr lang="en-US" sz="2400" b="0" dirty="0" smtClean="0"/>
              <a:t>based on </a:t>
            </a:r>
            <a:r>
              <a:rPr lang="en-US" sz="2400" b="0" dirty="0" smtClean="0"/>
              <a:t>intersected </a:t>
            </a:r>
            <a:r>
              <a:rPr lang="en-US" sz="2400" b="0" dirty="0" smtClean="0"/>
              <a:t>bricks</a:t>
            </a:r>
            <a:r>
              <a:rPr lang="en-US" sz="2400" b="0" dirty="0" smtClean="0">
                <a:solidFill>
                  <a:schemeClr val="accent1"/>
                </a:solidFill>
              </a:rPr>
              <a:t>.</a:t>
            </a:r>
          </a:p>
          <a:p>
            <a:pPr>
              <a:buFont typeface="Arial" pitchFamily="34" charset="0"/>
              <a:buChar char="•"/>
            </a:pPr>
            <a:r>
              <a:rPr lang="en-US" sz="2400" dirty="0" smtClean="0">
                <a:solidFill>
                  <a:schemeClr val="accent1"/>
                </a:solidFill>
              </a:rPr>
              <a:t>bouncing speed </a:t>
            </a:r>
            <a:r>
              <a:rPr lang="en-US" sz="2400" b="0" dirty="0" smtClean="0">
                <a:solidFill>
                  <a:schemeClr val="accent1"/>
                </a:solidFill>
              </a:rPr>
              <a:t>control by paddle pressure.</a:t>
            </a:r>
          </a:p>
          <a:p>
            <a:pPr>
              <a:buFont typeface="Arial" pitchFamily="34" charset="0"/>
              <a:buChar char="•"/>
            </a:pPr>
            <a:r>
              <a:rPr lang="en-US" sz="2400" dirty="0" smtClean="0">
                <a:solidFill>
                  <a:schemeClr val="accent1"/>
                </a:solidFill>
              </a:rPr>
              <a:t>danger bricks </a:t>
            </a:r>
            <a:r>
              <a:rPr lang="en-US" sz="2400" b="0" dirty="0" smtClean="0">
                <a:solidFill>
                  <a:schemeClr val="accent1"/>
                </a:solidFill>
              </a:rPr>
              <a:t>which cannot be interested with balls and giving </a:t>
            </a:r>
            <a:r>
              <a:rPr lang="en-US" sz="2400" dirty="0" smtClean="0">
                <a:solidFill>
                  <a:schemeClr val="accent1"/>
                </a:solidFill>
              </a:rPr>
              <a:t>negative scoring</a:t>
            </a:r>
            <a:r>
              <a:rPr lang="en-US" sz="2400" b="0" dirty="0" smtClean="0">
                <a:solidFill>
                  <a:schemeClr val="accent1"/>
                </a:solidFill>
              </a:rPr>
              <a:t>.</a:t>
            </a:r>
          </a:p>
          <a:p>
            <a:pPr>
              <a:buFont typeface="Arial" pitchFamily="34" charset="0"/>
              <a:buChar char="•"/>
            </a:pPr>
            <a:r>
              <a:rPr lang="en-US" sz="2400" b="0" dirty="0" smtClean="0"/>
              <a:t>Including </a:t>
            </a:r>
            <a:r>
              <a:rPr lang="en-US" sz="2400" dirty="0" smtClean="0"/>
              <a:t>level system and powers</a:t>
            </a:r>
            <a:r>
              <a:rPr lang="en-US" sz="2400" b="0" dirty="0" smtClean="0"/>
              <a:t> .</a:t>
            </a:r>
            <a:endParaRPr lang="en-US" sz="2400" b="0" dirty="0" smtClean="0">
              <a:solidFill>
                <a:schemeClr val="accent1"/>
              </a:solidFill>
            </a:endParaRPr>
          </a:p>
          <a:p>
            <a:pPr>
              <a:buFont typeface="Arial" pitchFamily="34" charset="0"/>
              <a:buChar char="•"/>
            </a:pPr>
            <a:endParaRPr lang="en-US" b="0" dirty="0">
              <a:solidFill>
                <a:schemeClr val="accent1"/>
              </a:solidFill>
            </a:endParaRPr>
          </a:p>
        </p:txBody>
      </p:sp>
    </p:spTree>
    <p:extLst>
      <p:ext uri="{BB962C8B-B14F-4D97-AF65-F5344CB8AC3E}">
        <p14:creationId xmlns:p14="http://schemas.microsoft.com/office/powerpoint/2010/main" xmlns="" val="309943292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048FBE6B-DC67-4E64-80F4-CADE978D2FE3}"/>
              </a:ext>
            </a:extLst>
          </p:cNvPr>
          <p:cNvSpPr>
            <a:spLocks noGrp="1"/>
          </p:cNvSpPr>
          <p:nvPr>
            <p:ph type="title"/>
          </p:nvPr>
        </p:nvSpPr>
        <p:spPr>
          <a:xfrm>
            <a:off x="876300" y="692151"/>
            <a:ext cx="10417629" cy="639979"/>
          </a:xfrm>
        </p:spPr>
        <p:txBody>
          <a:bodyPr>
            <a:normAutofit/>
          </a:bodyPr>
          <a:lstStyle/>
          <a:p>
            <a:r>
              <a:rPr smtClean="0">
                <a:latin typeface="Times New Roman" pitchFamily="18" charset="0"/>
                <a:cs typeface="Times New Roman" pitchFamily="18" charset="0"/>
              </a:rPr>
              <a:t>Uses</a:t>
            </a:r>
            <a:endParaRPr lang="en-US" dirty="0">
              <a:solidFill>
                <a:schemeClr val="accent3"/>
              </a:solidFill>
              <a:latin typeface="Times New Roman" pitchFamily="18" charset="0"/>
              <a:cs typeface="Times New Roman" pitchFamily="18" charset="0"/>
            </a:endParaRPr>
          </a:p>
        </p:txBody>
      </p:sp>
      <p:sp>
        <p:nvSpPr>
          <p:cNvPr id="10" name="Text Placeholder 9">
            <a:extLst>
              <a:ext uri="{FF2B5EF4-FFF2-40B4-BE49-F238E27FC236}">
                <a16:creationId xmlns:a16="http://schemas.microsoft.com/office/drawing/2014/main" xmlns="" id="{3E90A16C-1235-4DE1-9AE7-2F7599C83F90}"/>
              </a:ext>
            </a:extLst>
          </p:cNvPr>
          <p:cNvSpPr>
            <a:spLocks noGrp="1"/>
          </p:cNvSpPr>
          <p:nvPr>
            <p:ph type="body" sz="quarter" idx="13"/>
          </p:nvPr>
        </p:nvSpPr>
        <p:spPr>
          <a:xfrm>
            <a:off x="876300" y="1904999"/>
            <a:ext cx="10417629" cy="3023135"/>
          </a:xfrm>
        </p:spPr>
        <p:txBody>
          <a:bodyPr>
            <a:normAutofit fontScale="92500"/>
          </a:bodyPr>
          <a:lstStyle/>
          <a:p>
            <a:pPr marL="0" indent="0">
              <a:buNone/>
            </a:pPr>
            <a:r>
              <a:rPr altLang="en-US" sz="2600" b="0" smtClean="0">
                <a:cs typeface="Times New Roman" pitchFamily="18" charset="0"/>
              </a:rPr>
              <a:t>Uses of most of the games are actually passon the time ,to develop practical skills,improve mental health(psycological),improve strategic thinking.</a:t>
            </a:r>
          </a:p>
          <a:p>
            <a:pPr marL="0" indent="0">
              <a:buNone/>
            </a:pPr>
            <a:r>
              <a:rPr altLang="en-US" sz="2600" b="0" smtClean="0">
                <a:cs typeface="Times New Roman" pitchFamily="18" charset="0"/>
              </a:rPr>
              <a:t>This breakout  ball game passon the time of the player,even though it does improve practical skills it improves strategic thinking of kids and relieves stress from daily life.It is senior- friendly,youth -friendly and also</a:t>
            </a:r>
          </a:p>
          <a:p>
            <a:r>
              <a:rPr altLang="en-US" sz="2600" smtClean="0">
                <a:cs typeface="Times New Roman" pitchFamily="18" charset="0"/>
              </a:rPr>
              <a:t>It  helps not only kids but all age people to relieve stress as it does not require any high skills to play this game.</a:t>
            </a:r>
            <a:r>
              <a:rPr altLang="en-US" sz="2600" smtClean="0">
                <a:cs typeface="Times New Roman" pitchFamily="18" charset="0"/>
              </a:rPr>
              <a:t> kids-friendly.The game is highly suggestable for all ages except babys</a:t>
            </a:r>
            <a:r>
              <a:rPr altLang="en-US" sz="2600" smtClean="0">
                <a:cs typeface="Times New Roman" pitchFamily="18" charset="0"/>
              </a:rPr>
              <a:t>.</a:t>
            </a:r>
          </a:p>
          <a:p>
            <a:r>
              <a:rPr altLang="en-US" sz="2600" b="0" smtClean="0">
                <a:cs typeface="Times New Roman" pitchFamily="18" charset="0"/>
              </a:rPr>
              <a:t>It is a game to play without much stress as some online games create stress.</a:t>
            </a:r>
          </a:p>
          <a:p>
            <a:pPr marL="0" indent="0">
              <a:buNone/>
            </a:pPr>
            <a:endParaRPr lang="en-US" altLang="en-US" sz="1800" b="0" dirty="0">
              <a:latin typeface="+mj-lt"/>
            </a:endParaRPr>
          </a:p>
        </p:txBody>
      </p:sp>
    </p:spTree>
    <p:extLst>
      <p:ext uri="{BB962C8B-B14F-4D97-AF65-F5344CB8AC3E}">
        <p14:creationId xmlns:p14="http://schemas.microsoft.com/office/powerpoint/2010/main" xmlns="" val="416978903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1D4BA618-BF38-4C66-A054-AA45BAEA1C44}"/>
              </a:ext>
            </a:extLst>
          </p:cNvPr>
          <p:cNvSpPr>
            <a:spLocks noGrp="1"/>
          </p:cNvSpPr>
          <p:nvPr>
            <p:ph type="title"/>
          </p:nvPr>
        </p:nvSpPr>
        <p:spPr/>
        <p:txBody>
          <a:bodyPr/>
          <a:lstStyle/>
          <a:p>
            <a:r>
              <a:rPr lang="en-US" dirty="0" smtClean="0"/>
              <a:t>Advantages</a:t>
            </a:r>
            <a:r>
              <a:rPr lang="en-US" dirty="0"/>
              <a:t/>
            </a:r>
            <a:br>
              <a:rPr lang="en-US" dirty="0"/>
            </a:br>
            <a:endParaRPr lang="en-US" dirty="0"/>
          </a:p>
        </p:txBody>
      </p:sp>
      <p:sp>
        <p:nvSpPr>
          <p:cNvPr id="3" name="Text Placeholder 2">
            <a:extLst>
              <a:ext uri="{FF2B5EF4-FFF2-40B4-BE49-F238E27FC236}">
                <a16:creationId xmlns:a16="http://schemas.microsoft.com/office/drawing/2014/main" xmlns="" id="{EF99585A-5E1F-40FA-8E64-BB4F04611657}"/>
              </a:ext>
            </a:extLst>
          </p:cNvPr>
          <p:cNvSpPr>
            <a:spLocks noGrp="1"/>
          </p:cNvSpPr>
          <p:nvPr>
            <p:ph type="body" sz="quarter" idx="11"/>
          </p:nvPr>
        </p:nvSpPr>
        <p:spPr>
          <a:xfrm>
            <a:off x="4533900" y="1905000"/>
            <a:ext cx="6955734" cy="4264794"/>
          </a:xfrm>
        </p:spPr>
        <p:txBody>
          <a:bodyPr vert="horz" lIns="91440" tIns="45720" rIns="91440" bIns="45720" rtlCol="0" anchor="t">
            <a:normAutofit/>
          </a:bodyPr>
          <a:lstStyle/>
          <a:p>
            <a:r>
              <a:rPr lang="en-US" sz="2400" b="0" dirty="0" smtClean="0"/>
              <a:t>The advantages of breakout ball game are:</a:t>
            </a:r>
          </a:p>
          <a:p>
            <a:pPr>
              <a:buFont typeface="Arial" pitchFamily="34" charset="0"/>
              <a:buChar char="•"/>
            </a:pPr>
            <a:r>
              <a:rPr lang="en-US" sz="2400" dirty="0" smtClean="0"/>
              <a:t>Easy</a:t>
            </a:r>
            <a:r>
              <a:rPr lang="en-US" sz="2400" b="0" dirty="0" smtClean="0"/>
              <a:t> to play.</a:t>
            </a:r>
          </a:p>
          <a:p>
            <a:pPr>
              <a:buFont typeface="Arial" pitchFamily="34" charset="0"/>
              <a:buChar char="•"/>
            </a:pPr>
            <a:r>
              <a:rPr lang="en-US" sz="2400" dirty="0" smtClean="0"/>
              <a:t>Age –friendly </a:t>
            </a:r>
            <a:r>
              <a:rPr lang="en-US" sz="2400" b="0" dirty="0" smtClean="0"/>
              <a:t>due the level of difficulty.</a:t>
            </a:r>
          </a:p>
          <a:p>
            <a:pPr>
              <a:buFont typeface="Arial" pitchFamily="34" charset="0"/>
              <a:buChar char="•"/>
            </a:pPr>
            <a:r>
              <a:rPr lang="en-US" sz="2400" dirty="0" smtClean="0"/>
              <a:t>Single player </a:t>
            </a:r>
            <a:r>
              <a:rPr lang="en-US" sz="2400" b="0" dirty="0" smtClean="0"/>
              <a:t>can play happily.</a:t>
            </a:r>
            <a:endParaRPr lang="en-US" sz="2400" b="0" dirty="0" smtClean="0"/>
          </a:p>
          <a:p>
            <a:pPr>
              <a:buFont typeface="Arial" pitchFamily="34" charset="0"/>
              <a:buChar char="•"/>
            </a:pPr>
            <a:r>
              <a:rPr lang="en-US" sz="2400" b="0" dirty="0" smtClean="0"/>
              <a:t>Stress Reliever as there is </a:t>
            </a:r>
            <a:r>
              <a:rPr lang="en-US" sz="2400" dirty="0" smtClean="0"/>
              <a:t>no fail </a:t>
            </a:r>
            <a:r>
              <a:rPr lang="en-US" sz="2400" b="0" dirty="0" smtClean="0"/>
              <a:t>in this game.</a:t>
            </a:r>
          </a:p>
          <a:p>
            <a:pPr>
              <a:buFont typeface="Arial" pitchFamily="34" charset="0"/>
              <a:buChar char="•"/>
            </a:pPr>
            <a:r>
              <a:rPr lang="en-US" sz="2400" b="0" dirty="0" smtClean="0"/>
              <a:t> Stress free as it </a:t>
            </a:r>
            <a:r>
              <a:rPr lang="en-US" sz="2400" dirty="0" smtClean="0"/>
              <a:t>does not take much time</a:t>
            </a:r>
            <a:r>
              <a:rPr lang="en-US" sz="2400" b="0" dirty="0" smtClean="0"/>
              <a:t> to complete.</a:t>
            </a:r>
          </a:p>
          <a:p>
            <a:pPr>
              <a:buFont typeface="Arial" pitchFamily="34" charset="0"/>
              <a:buChar char="•"/>
            </a:pPr>
            <a:r>
              <a:rPr lang="en-US" sz="2400" b="0" dirty="0" smtClean="0"/>
              <a:t>Does not require any high </a:t>
            </a:r>
            <a:r>
              <a:rPr lang="en-US" sz="2400" dirty="0" smtClean="0"/>
              <a:t>skills</a:t>
            </a:r>
            <a:r>
              <a:rPr lang="en-US" sz="2400" b="0" dirty="0" smtClean="0"/>
              <a:t>.</a:t>
            </a:r>
          </a:p>
          <a:p>
            <a:pPr>
              <a:buFont typeface="Arial" pitchFamily="34" charset="0"/>
              <a:buChar char="•"/>
            </a:pPr>
            <a:endParaRPr lang="en-US" sz="2400" b="0" dirty="0" smtClean="0"/>
          </a:p>
          <a:p>
            <a:pPr>
              <a:buFont typeface="Arial" pitchFamily="34" charset="0"/>
              <a:buChar char="•"/>
            </a:pPr>
            <a:endParaRPr lang="en-US" sz="2400" b="0" dirty="0" smtClean="0"/>
          </a:p>
          <a:p>
            <a:pPr>
              <a:buFont typeface="Arial" pitchFamily="34" charset="0"/>
              <a:buChar char="•"/>
            </a:pPr>
            <a:endParaRPr lang="en-US" sz="2400" b="0" dirty="0" smtClean="0"/>
          </a:p>
          <a:p>
            <a:pPr>
              <a:buFont typeface="Arial" pitchFamily="34" charset="0"/>
              <a:buChar char="•"/>
            </a:pPr>
            <a:endParaRPr lang="en-US" sz="2400" b="0" dirty="0"/>
          </a:p>
        </p:txBody>
      </p:sp>
    </p:spTree>
    <p:extLst>
      <p:ext uri="{BB962C8B-B14F-4D97-AF65-F5344CB8AC3E}">
        <p14:creationId xmlns:p14="http://schemas.microsoft.com/office/powerpoint/2010/main" xmlns="" val="184067712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1D4BA618-BF38-4C66-A054-AA45BAEA1C44}"/>
              </a:ext>
            </a:extLst>
          </p:cNvPr>
          <p:cNvSpPr>
            <a:spLocks noGrp="1"/>
          </p:cNvSpPr>
          <p:nvPr>
            <p:ph type="title"/>
          </p:nvPr>
        </p:nvSpPr>
        <p:spPr/>
        <p:txBody>
          <a:bodyPr/>
          <a:lstStyle/>
          <a:p>
            <a:r>
              <a:rPr smtClean="0"/>
              <a:t>Disa</a:t>
            </a:r>
            <a:r>
              <a:rPr lang="en-US" dirty="0" err="1" smtClean="0"/>
              <a:t>dvantages</a:t>
            </a:r>
            <a:r>
              <a:rPr lang="en-US" dirty="0"/>
              <a:t/>
            </a:r>
            <a:br>
              <a:rPr lang="en-US" dirty="0"/>
            </a:br>
            <a:endParaRPr lang="en-US" dirty="0"/>
          </a:p>
        </p:txBody>
      </p:sp>
      <p:sp>
        <p:nvSpPr>
          <p:cNvPr id="3" name="Text Placeholder 2">
            <a:extLst>
              <a:ext uri="{FF2B5EF4-FFF2-40B4-BE49-F238E27FC236}">
                <a16:creationId xmlns:a16="http://schemas.microsoft.com/office/drawing/2014/main" xmlns="" id="{EF99585A-5E1F-40FA-8E64-BB4F04611657}"/>
              </a:ext>
            </a:extLst>
          </p:cNvPr>
          <p:cNvSpPr>
            <a:spLocks noGrp="1"/>
          </p:cNvSpPr>
          <p:nvPr>
            <p:ph type="body" sz="quarter" idx="11"/>
          </p:nvPr>
        </p:nvSpPr>
        <p:spPr>
          <a:xfrm>
            <a:off x="4533900" y="1904999"/>
            <a:ext cx="6955734" cy="4197417"/>
          </a:xfrm>
        </p:spPr>
        <p:txBody>
          <a:bodyPr vert="horz" lIns="91440" tIns="45720" rIns="91440" bIns="45720" rtlCol="0" anchor="t">
            <a:normAutofit/>
          </a:bodyPr>
          <a:lstStyle/>
          <a:p>
            <a:r>
              <a:rPr lang="en-US" sz="2400" b="0" dirty="0" smtClean="0"/>
              <a:t>The disadvantages of breakout ball game are:</a:t>
            </a:r>
          </a:p>
          <a:p>
            <a:pPr>
              <a:buFont typeface="Arial" pitchFamily="34" charset="0"/>
              <a:buChar char="•"/>
            </a:pPr>
            <a:r>
              <a:rPr lang="en-US" sz="2400" b="0" dirty="0" smtClean="0"/>
              <a:t>Some players are not interested to play an less time taking game with </a:t>
            </a:r>
            <a:r>
              <a:rPr lang="en-US" sz="2400" dirty="0" smtClean="0"/>
              <a:t>single agenda.</a:t>
            </a:r>
          </a:p>
          <a:p>
            <a:pPr>
              <a:buFont typeface="Arial" pitchFamily="34" charset="0"/>
              <a:buChar char="•"/>
            </a:pPr>
            <a:r>
              <a:rPr lang="en-US" sz="2400" b="0" dirty="0" smtClean="0"/>
              <a:t>This game cannot be used to play for </a:t>
            </a:r>
            <a:r>
              <a:rPr lang="en-US" sz="2400" dirty="0" smtClean="0"/>
              <a:t>competing.</a:t>
            </a:r>
          </a:p>
          <a:p>
            <a:pPr>
              <a:buFont typeface="Arial" pitchFamily="34" charset="0"/>
              <a:buChar char="•"/>
            </a:pPr>
            <a:r>
              <a:rPr lang="en-US" sz="2400" b="0" dirty="0" smtClean="0"/>
              <a:t>The number of bricks cannot be changed </a:t>
            </a:r>
            <a:r>
              <a:rPr lang="en-US" sz="2400" dirty="0" smtClean="0"/>
              <a:t>in run time </a:t>
            </a:r>
            <a:r>
              <a:rPr lang="en-US" sz="2400" b="0" dirty="0" smtClean="0"/>
              <a:t>of game. </a:t>
            </a:r>
          </a:p>
          <a:p>
            <a:pPr>
              <a:buFont typeface="Arial" pitchFamily="34" charset="0"/>
              <a:buChar char="•"/>
            </a:pPr>
            <a:r>
              <a:rPr lang="en-US" sz="2400" b="0" dirty="0" smtClean="0"/>
              <a:t>Doesn’t include </a:t>
            </a:r>
            <a:r>
              <a:rPr lang="en-US" sz="2400" dirty="0" smtClean="0"/>
              <a:t>multiple </a:t>
            </a:r>
            <a:r>
              <a:rPr lang="en-US" sz="2400" dirty="0" smtClean="0"/>
              <a:t>players</a:t>
            </a:r>
            <a:r>
              <a:rPr lang="en-US" sz="2400" b="0" dirty="0" smtClean="0"/>
              <a:t>.</a:t>
            </a:r>
          </a:p>
          <a:p>
            <a:pPr>
              <a:buFont typeface="Arial" pitchFamily="34" charset="0"/>
              <a:buChar char="•"/>
            </a:pPr>
            <a:r>
              <a:rPr lang="en-US" sz="2400" b="0" dirty="0" smtClean="0"/>
              <a:t>It does not include </a:t>
            </a:r>
            <a:r>
              <a:rPr lang="en-US" sz="2400" dirty="0" smtClean="0"/>
              <a:t>complexity</a:t>
            </a:r>
            <a:r>
              <a:rPr lang="en-US" sz="2400" b="0" dirty="0" smtClean="0"/>
              <a:t> which is required for this </a:t>
            </a:r>
            <a:r>
              <a:rPr lang="en-US" sz="2400" dirty="0" smtClean="0"/>
              <a:t>generation players</a:t>
            </a:r>
            <a:r>
              <a:rPr lang="en-US" sz="2400" b="0" dirty="0" smtClean="0"/>
              <a:t>.</a:t>
            </a:r>
          </a:p>
          <a:p>
            <a:pPr>
              <a:buFont typeface="Arial" pitchFamily="34" charset="0"/>
              <a:buChar char="•"/>
            </a:pPr>
            <a:endParaRPr lang="en-US" b="0" dirty="0"/>
          </a:p>
        </p:txBody>
      </p:sp>
    </p:spTree>
    <p:extLst>
      <p:ext uri="{BB962C8B-B14F-4D97-AF65-F5344CB8AC3E}">
        <p14:creationId xmlns:p14="http://schemas.microsoft.com/office/powerpoint/2010/main" xmlns="" val="184067712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D9E38B3-4686-8247-9625-49018D29F408}"/>
              </a:ext>
            </a:extLst>
          </p:cNvPr>
          <p:cNvSpPr>
            <a:spLocks noGrp="1"/>
          </p:cNvSpPr>
          <p:nvPr>
            <p:ph type="title"/>
          </p:nvPr>
        </p:nvSpPr>
        <p:spPr>
          <a:xfrm>
            <a:off x="1679305" y="1147331"/>
            <a:ext cx="9141397" cy="615553"/>
          </a:xfrm>
        </p:spPr>
        <p:txBody>
          <a:bodyPr>
            <a:normAutofit/>
          </a:bodyPr>
          <a:lstStyle/>
          <a:p>
            <a:pPr algn="ctr"/>
            <a:r>
              <a:rPr lang="en-US" sz="4000" b="1" dirty="0">
                <a:solidFill>
                  <a:schemeClr val="tx1"/>
                </a:solidFill>
              </a:rPr>
              <a:t>Conclusion</a:t>
            </a:r>
            <a:endParaRPr lang="en-US" b="1" dirty="0">
              <a:solidFill>
                <a:schemeClr val="tx1"/>
              </a:solidFill>
            </a:endParaRPr>
          </a:p>
        </p:txBody>
      </p:sp>
      <p:sp>
        <p:nvSpPr>
          <p:cNvPr id="3" name="Text Placeholder 2">
            <a:extLst>
              <a:ext uri="{FF2B5EF4-FFF2-40B4-BE49-F238E27FC236}">
                <a16:creationId xmlns:a16="http://schemas.microsoft.com/office/drawing/2014/main" xmlns="" id="{17155E1D-F4AD-41A7-B948-E2D246CCFE8A}"/>
              </a:ext>
            </a:extLst>
          </p:cNvPr>
          <p:cNvSpPr>
            <a:spLocks noGrp="1"/>
          </p:cNvSpPr>
          <p:nvPr>
            <p:ph type="body" sz="quarter" idx="12"/>
          </p:nvPr>
        </p:nvSpPr>
        <p:spPr>
          <a:xfrm>
            <a:off x="2003802" y="2567686"/>
            <a:ext cx="7799387" cy="1534757"/>
          </a:xfrm>
        </p:spPr>
        <p:txBody>
          <a:bodyPr/>
          <a:lstStyle/>
          <a:p>
            <a:pPr algn="l"/>
            <a:r>
              <a:rPr sz="2400" smtClean="0"/>
              <a:t>This breakout ball game have low complexity ,easy to play so it has high scope of change .We can introduce various features into this as we can see it is  low featued game as of now.The breakout  game is much fun game to destroy  the ball just by intersecting.It is easy to play game.It is a score based game.It is been played from very long and it already have many versions and can also be created more creatively.</a:t>
            </a:r>
          </a:p>
          <a:p>
            <a:pPr algn="l"/>
            <a:r>
              <a:rPr sz="2400" smtClean="0"/>
              <a:t>I am happy to do this project and willing to work on this project to make better version of it.</a:t>
            </a:r>
            <a:endParaRPr sz="2400" smtClean="0"/>
          </a:p>
          <a:p>
            <a:pPr algn="l"/>
            <a:r>
              <a:rPr sz="2400" smtClean="0"/>
              <a:t> </a:t>
            </a:r>
          </a:p>
        </p:txBody>
      </p:sp>
    </p:spTree>
    <p:extLst>
      <p:ext uri="{BB962C8B-B14F-4D97-AF65-F5344CB8AC3E}">
        <p14:creationId xmlns:p14="http://schemas.microsoft.com/office/powerpoint/2010/main" xmlns="" val="372448912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068DF32A-D165-40DA-AAE8-A6E9579E2F79}"/>
              </a:ext>
            </a:extLst>
          </p:cNvPr>
          <p:cNvSpPr>
            <a:spLocks noGrp="1"/>
          </p:cNvSpPr>
          <p:nvPr>
            <p:ph type="title"/>
          </p:nvPr>
        </p:nvSpPr>
        <p:spPr>
          <a:xfrm>
            <a:off x="1525301" y="1975104"/>
            <a:ext cx="9141397" cy="1432239"/>
          </a:xfrm>
        </p:spPr>
        <p:txBody>
          <a:bodyPr>
            <a:noAutofit/>
          </a:bodyPr>
          <a:lstStyle/>
          <a:p>
            <a:r>
              <a:rPr sz="9600" smtClean="0">
                <a:ln w="28575">
                  <a:solidFill>
                    <a:schemeClr val="tx1"/>
                  </a:solidFill>
                </a:ln>
                <a:blipFill>
                  <a:blip r:embed="rId3"/>
                  <a:tile tx="0" ty="0" sx="100000" sy="100000" flip="none" algn="tl"/>
                </a:blipFill>
              </a:rPr>
              <a:t>THANK YOU</a:t>
            </a:r>
            <a:endParaRPr lang="en-US" sz="9600" dirty="0">
              <a:ln w="28575">
                <a:solidFill>
                  <a:schemeClr val="tx1"/>
                </a:solidFill>
              </a:ln>
              <a:blipFill>
                <a:blip r:embed="rId3"/>
                <a:tile tx="0" ty="0" sx="100000" sy="100000" flip="none" algn="tl"/>
              </a:blipFill>
            </a:endParaRPr>
          </a:p>
        </p:txBody>
      </p:sp>
      <p:sp>
        <p:nvSpPr>
          <p:cNvPr id="7" name="Text Placeholder 6">
            <a:extLst>
              <a:ext uri="{FF2B5EF4-FFF2-40B4-BE49-F238E27FC236}">
                <a16:creationId xmlns:a16="http://schemas.microsoft.com/office/drawing/2014/main" xmlns="" id="{C3BC92DE-1779-4A44-AED9-0261C2497DD9}"/>
              </a:ext>
            </a:extLst>
          </p:cNvPr>
          <p:cNvSpPr>
            <a:spLocks noGrp="1"/>
          </p:cNvSpPr>
          <p:nvPr>
            <p:ph type="body" sz="quarter" idx="12"/>
          </p:nvPr>
        </p:nvSpPr>
        <p:spPr>
          <a:xfrm>
            <a:off x="2196307" y="4446872"/>
            <a:ext cx="7799387" cy="348590"/>
          </a:xfrm>
        </p:spPr>
        <p:txBody>
          <a:bodyPr/>
          <a:lstStyle/>
          <a:p>
            <a:r>
              <a:rPr smtClean="0"/>
              <a:t>Contact me:tejasawinireddypedarapu@gmail.com</a:t>
            </a:r>
            <a:endParaRPr lang="en-US" dirty="0"/>
          </a:p>
        </p:txBody>
      </p:sp>
    </p:spTree>
    <p:extLst>
      <p:ext uri="{BB962C8B-B14F-4D97-AF65-F5344CB8AC3E}">
        <p14:creationId xmlns:p14="http://schemas.microsoft.com/office/powerpoint/2010/main" xmlns="" val="244378555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2_Office Theme">
  <a:themeElements>
    <a:clrScheme name="Custom 24">
      <a:dk1>
        <a:srgbClr val="000000"/>
      </a:dk1>
      <a:lt1>
        <a:srgbClr val="FFFFFF"/>
      </a:lt1>
      <a:dk2>
        <a:srgbClr val="000000"/>
      </a:dk2>
      <a:lt2>
        <a:srgbClr val="E6E6E6"/>
      </a:lt2>
      <a:accent1>
        <a:srgbClr val="264653"/>
      </a:accent1>
      <a:accent2>
        <a:srgbClr val="2A9D8F"/>
      </a:accent2>
      <a:accent3>
        <a:srgbClr val="E9C46A"/>
      </a:accent3>
      <a:accent4>
        <a:srgbClr val="F4A261"/>
      </a:accent4>
      <a:accent5>
        <a:srgbClr val="E76F51"/>
      </a:accent5>
      <a:accent6>
        <a:srgbClr val="FFFFFF"/>
      </a:accent6>
      <a:hlink>
        <a:srgbClr val="FFFFFF"/>
      </a:hlink>
      <a:folHlink>
        <a:srgbClr val="FFFFFF"/>
      </a:folHlink>
    </a:clrScheme>
    <a:fontScheme name="Heritage and History">
      <a:majorFont>
        <a:latin typeface="Segoe UI"/>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Hispanic Heritage Template_LW.pot  -  AutoRecovered" id="{0019F9B1-4944-4C3D-BD71-31454C82D899}" vid="{3EED11B8-4CEA-4EF8-BEA8-9CD170BA1D8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4480248-08AD-4620-9429-5404D9635227}">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7865C0B3-7604-4D93-9F1C-981C40B4424F}">
  <ds:schemaRefs>
    <ds:schemaRef ds:uri="http://schemas.microsoft.com/sharepoint/v3/contenttype/forms"/>
  </ds:schemaRefs>
</ds:datastoreItem>
</file>

<file path=customXml/itemProps3.xml><?xml version="1.0" encoding="utf-8"?>
<ds:datastoreItem xmlns:ds="http://schemas.openxmlformats.org/officeDocument/2006/customXml" ds:itemID="{EAD7087E-F9AD-4FB2-8304-C563CC8DFA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620</Words>
  <Application>Microsoft Office PowerPoint</Application>
  <PresentationFormat>Custom</PresentationFormat>
  <Paragraphs>45</Paragraphs>
  <Slides>9</Slides>
  <Notes>4</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2_Office Theme</vt:lpstr>
      <vt:lpstr>Breakout the ball Game   using  java</vt:lpstr>
      <vt:lpstr>Introduction</vt:lpstr>
      <vt:lpstr>Working</vt:lpstr>
      <vt:lpstr>Future Scope with ideas</vt:lpstr>
      <vt:lpstr>Uses</vt:lpstr>
      <vt:lpstr>Advantages </vt:lpstr>
      <vt:lpstr>Disadvantages </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2021-01-14T05:24:35Z</dcterms:created>
  <dcterms:modified xsi:type="dcterms:W3CDTF">2023-10-29T15:55:30Z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