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1" r:id="rId7"/>
    <p:sldId id="256" r:id="rId8"/>
    <p:sldId id="258" r:id="rId9"/>
    <p:sldId id="259" r:id="rId10"/>
    <p:sldId id="260" r:id="rId11"/>
    <p:sldId id="257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Tellez" userId="d74db3b6-3741-4f8b-9855-7ece21e83fe8" providerId="ADAL" clId="{AF062AF9-252C-4F4C-A77A-685B9B8E3377}"/>
    <pc:docChg chg="custSel addSld delSld modSld sldOrd">
      <pc:chgData name="Pedro Tellez" userId="d74db3b6-3741-4f8b-9855-7ece21e83fe8" providerId="ADAL" clId="{AF062AF9-252C-4F4C-A77A-685B9B8E3377}" dt="2025-01-08T11:23:47.455" v="53" actId="1076"/>
      <pc:docMkLst>
        <pc:docMk/>
      </pc:docMkLst>
      <pc:sldChg chg="addSp new mod ord">
        <pc:chgData name="Pedro Tellez" userId="d74db3b6-3741-4f8b-9855-7ece21e83fe8" providerId="ADAL" clId="{AF062AF9-252C-4F4C-A77A-685B9B8E3377}" dt="2025-01-08T09:19:14.601" v="3" actId="22"/>
        <pc:sldMkLst>
          <pc:docMk/>
          <pc:sldMk cId="2820722498" sldId="258"/>
        </pc:sldMkLst>
        <pc:picChg chg="add">
          <ac:chgData name="Pedro Tellez" userId="d74db3b6-3741-4f8b-9855-7ece21e83fe8" providerId="ADAL" clId="{AF062AF9-252C-4F4C-A77A-685B9B8E3377}" dt="2025-01-08T09:19:14.601" v="3" actId="22"/>
          <ac:picMkLst>
            <pc:docMk/>
            <pc:sldMk cId="2820722498" sldId="258"/>
            <ac:picMk id="3" creationId="{4E207576-194C-488E-86E5-414CDF7C4804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19:41.785" v="7" actId="22"/>
        <pc:sldMkLst>
          <pc:docMk/>
          <pc:sldMk cId="648048190" sldId="259"/>
        </pc:sldMkLst>
        <pc:picChg chg="add">
          <ac:chgData name="Pedro Tellez" userId="d74db3b6-3741-4f8b-9855-7ece21e83fe8" providerId="ADAL" clId="{AF062AF9-252C-4F4C-A77A-685B9B8E3377}" dt="2025-01-08T09:19:41.785" v="7" actId="22"/>
          <ac:picMkLst>
            <pc:docMk/>
            <pc:sldMk cId="648048190" sldId="259"/>
            <ac:picMk id="3" creationId="{F0C64835-C905-BB10-BD5D-56EC1AB3FA06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20:00.570" v="11" actId="22"/>
        <pc:sldMkLst>
          <pc:docMk/>
          <pc:sldMk cId="2385536870" sldId="260"/>
        </pc:sldMkLst>
        <pc:picChg chg="add">
          <ac:chgData name="Pedro Tellez" userId="d74db3b6-3741-4f8b-9855-7ece21e83fe8" providerId="ADAL" clId="{AF062AF9-252C-4F4C-A77A-685B9B8E3377}" dt="2025-01-08T09:20:00.570" v="11" actId="22"/>
          <ac:picMkLst>
            <pc:docMk/>
            <pc:sldMk cId="2385536870" sldId="260"/>
            <ac:picMk id="3" creationId="{6103569F-0252-3492-C25B-8C1BC8081628}"/>
          </ac:picMkLst>
        </pc:picChg>
      </pc:sldChg>
      <pc:sldChg chg="addSp new mod ord">
        <pc:chgData name="Pedro Tellez" userId="d74db3b6-3741-4f8b-9855-7ece21e83fe8" providerId="ADAL" clId="{AF062AF9-252C-4F4C-A77A-685B9B8E3377}" dt="2025-01-08T09:21:40.645" v="15"/>
        <pc:sldMkLst>
          <pc:docMk/>
          <pc:sldMk cId="1350871990" sldId="261"/>
        </pc:sldMkLst>
        <pc:picChg chg="add">
          <ac:chgData name="Pedro Tellez" userId="d74db3b6-3741-4f8b-9855-7ece21e83fe8" providerId="ADAL" clId="{AF062AF9-252C-4F4C-A77A-685B9B8E3377}" dt="2025-01-08T09:21:37.288" v="13" actId="22"/>
          <ac:picMkLst>
            <pc:docMk/>
            <pc:sldMk cId="1350871990" sldId="261"/>
            <ac:picMk id="3" creationId="{EADA5105-357E-98C2-90CD-89D8C30666DC}"/>
          </ac:picMkLst>
        </pc:picChg>
      </pc:sldChg>
      <pc:sldChg chg="addSp delSp modSp new mod ord">
        <pc:chgData name="Pedro Tellez" userId="d74db3b6-3741-4f8b-9855-7ece21e83fe8" providerId="ADAL" clId="{AF062AF9-252C-4F4C-A77A-685B9B8E3377}" dt="2025-01-08T09:22:49.924" v="25"/>
        <pc:sldMkLst>
          <pc:docMk/>
          <pc:sldMk cId="527439316" sldId="262"/>
        </pc:sldMkLst>
        <pc:picChg chg="add del mod">
          <ac:chgData name="Pedro Tellez" userId="d74db3b6-3741-4f8b-9855-7ece21e83fe8" providerId="ADAL" clId="{AF062AF9-252C-4F4C-A77A-685B9B8E3377}" dt="2025-01-08T09:22:34.507" v="20" actId="478"/>
          <ac:picMkLst>
            <pc:docMk/>
            <pc:sldMk cId="527439316" sldId="262"/>
            <ac:picMk id="3" creationId="{282B4547-00D4-F505-5234-882C2972F324}"/>
          </ac:picMkLst>
        </pc:picChg>
        <pc:picChg chg="add mod">
          <ac:chgData name="Pedro Tellez" userId="d74db3b6-3741-4f8b-9855-7ece21e83fe8" providerId="ADAL" clId="{AF062AF9-252C-4F4C-A77A-685B9B8E3377}" dt="2025-01-08T09:22:46.292" v="23" actId="14100"/>
          <ac:picMkLst>
            <pc:docMk/>
            <pc:sldMk cId="527439316" sldId="262"/>
            <ac:picMk id="5" creationId="{A46DEA5B-3B8F-0EE4-782C-71E1A3360600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3:15.716" v="29" actId="1076"/>
        <pc:sldMkLst>
          <pc:docMk/>
          <pc:sldMk cId="2431691324" sldId="263"/>
        </pc:sldMkLst>
        <pc:picChg chg="add mod">
          <ac:chgData name="Pedro Tellez" userId="d74db3b6-3741-4f8b-9855-7ece21e83fe8" providerId="ADAL" clId="{AF062AF9-252C-4F4C-A77A-685B9B8E3377}" dt="2025-01-08T09:23:15.716" v="29" actId="1076"/>
          <ac:picMkLst>
            <pc:docMk/>
            <pc:sldMk cId="2431691324" sldId="263"/>
            <ac:picMk id="3" creationId="{5081D3F4-6FD7-604A-410C-09D368A55E8D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3:44.195" v="33" actId="1076"/>
        <pc:sldMkLst>
          <pc:docMk/>
          <pc:sldMk cId="347633043" sldId="264"/>
        </pc:sldMkLst>
        <pc:picChg chg="add mod">
          <ac:chgData name="Pedro Tellez" userId="d74db3b6-3741-4f8b-9855-7ece21e83fe8" providerId="ADAL" clId="{AF062AF9-252C-4F4C-A77A-685B9B8E3377}" dt="2025-01-08T09:23:44.195" v="33" actId="1076"/>
          <ac:picMkLst>
            <pc:docMk/>
            <pc:sldMk cId="347633043" sldId="264"/>
            <ac:picMk id="3" creationId="{A6644764-FCBF-9948-0755-4FB1ED9EBFE5}"/>
          </ac:picMkLst>
        </pc:picChg>
      </pc:sldChg>
      <pc:sldChg chg="addSp modSp new mod">
        <pc:chgData name="Pedro Tellez" userId="d74db3b6-3741-4f8b-9855-7ece21e83fe8" providerId="ADAL" clId="{AF062AF9-252C-4F4C-A77A-685B9B8E3377}" dt="2025-01-08T09:24:11.963" v="37" actId="1076"/>
        <pc:sldMkLst>
          <pc:docMk/>
          <pc:sldMk cId="2644617440" sldId="265"/>
        </pc:sldMkLst>
        <pc:picChg chg="add mod">
          <ac:chgData name="Pedro Tellez" userId="d74db3b6-3741-4f8b-9855-7ece21e83fe8" providerId="ADAL" clId="{AF062AF9-252C-4F4C-A77A-685B9B8E3377}" dt="2025-01-08T09:24:11.963" v="37" actId="1076"/>
          <ac:picMkLst>
            <pc:docMk/>
            <pc:sldMk cId="2644617440" sldId="265"/>
            <ac:picMk id="3" creationId="{F023DE3D-3E7E-BFC1-AE84-9C87343E6C88}"/>
          </ac:picMkLst>
        </pc:picChg>
      </pc:sldChg>
      <pc:sldChg chg="addSp delSp modSp new mod">
        <pc:chgData name="Pedro Tellez" userId="d74db3b6-3741-4f8b-9855-7ece21e83fe8" providerId="ADAL" clId="{AF062AF9-252C-4F4C-A77A-685B9B8E3377}" dt="2025-01-08T11:23:47.455" v="53" actId="1076"/>
        <pc:sldMkLst>
          <pc:docMk/>
          <pc:sldMk cId="1972182182" sldId="266"/>
        </pc:sldMkLst>
        <pc:picChg chg="add del mod">
          <ac:chgData name="Pedro Tellez" userId="d74db3b6-3741-4f8b-9855-7ece21e83fe8" providerId="ADAL" clId="{AF062AF9-252C-4F4C-A77A-685B9B8E3377}" dt="2025-01-08T10:01:42.486" v="45" actId="478"/>
          <ac:picMkLst>
            <pc:docMk/>
            <pc:sldMk cId="1972182182" sldId="266"/>
            <ac:picMk id="3" creationId="{635FBAFD-C69D-9B8C-3285-DD60D43F254A}"/>
          </ac:picMkLst>
        </pc:picChg>
        <pc:picChg chg="add mod">
          <ac:chgData name="Pedro Tellez" userId="d74db3b6-3741-4f8b-9855-7ece21e83fe8" providerId="ADAL" clId="{AF062AF9-252C-4F4C-A77A-685B9B8E3377}" dt="2025-01-08T11:23:47.455" v="53" actId="1076"/>
          <ac:picMkLst>
            <pc:docMk/>
            <pc:sldMk cId="1972182182" sldId="266"/>
            <ac:picMk id="3" creationId="{E71298BA-9C37-1D2D-6976-E17CD01D24D6}"/>
          </ac:picMkLst>
        </pc:picChg>
        <pc:picChg chg="add del mod">
          <ac:chgData name="Pedro Tellez" userId="d74db3b6-3741-4f8b-9855-7ece21e83fe8" providerId="ADAL" clId="{AF062AF9-252C-4F4C-A77A-685B9B8E3377}" dt="2025-01-08T11:23:41.980" v="50" actId="478"/>
          <ac:picMkLst>
            <pc:docMk/>
            <pc:sldMk cId="1972182182" sldId="266"/>
            <ac:picMk id="4" creationId="{51CDCA7C-897F-656E-8830-4E061F5FC28E}"/>
          </ac:picMkLst>
        </pc:picChg>
      </pc:sldChg>
      <pc:sldChg chg="addSp modSp new del mod">
        <pc:chgData name="Pedro Tellez" userId="d74db3b6-3741-4f8b-9855-7ece21e83fe8" providerId="ADAL" clId="{AF062AF9-252C-4F4C-A77A-685B9B8E3377}" dt="2025-01-08T11:23:07.306" v="49" actId="2696"/>
        <pc:sldMkLst>
          <pc:docMk/>
          <pc:sldMk cId="2991035749" sldId="267"/>
        </pc:sldMkLst>
        <pc:picChg chg="add mod">
          <ac:chgData name="Pedro Tellez" userId="d74db3b6-3741-4f8b-9855-7ece21e83fe8" providerId="ADAL" clId="{AF062AF9-252C-4F4C-A77A-685B9B8E3377}" dt="2025-01-08T09:58:56.631" v="44" actId="1076"/>
          <ac:picMkLst>
            <pc:docMk/>
            <pc:sldMk cId="2991035749" sldId="267"/>
            <ac:picMk id="3" creationId="{0F23C45A-B470-972D-6D8E-DA6998E869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C8916-8441-A046-03D2-20EDAA8FA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CC0ABB-C3F8-6AAD-10B0-3CF76A2A2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BAC9F-C68D-1105-3EEA-C9900C1E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2FBA8C-4B30-7A2E-7566-558AA04E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73791-70AA-EBA5-DE17-61B59FC6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278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1B7B2-929F-2ED3-F3D3-237EC15A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65C2A-B46C-24D5-917D-3BFCA1385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FCB30-80C1-D4B3-8244-FFBB026F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C68E58-1E7A-CAD0-17F3-2FE8F168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4AEE49-E84A-9EE5-E75B-F1384766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124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69B30A-DF32-4E63-B6D0-6F75A9EA5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AA2DA7-7E7B-C9EE-7C04-3B90986F3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377FE-4669-3959-9CEE-DF937F72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7E25C8-1DBC-71B7-D4C2-D0669CD3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D6F80-B359-220A-E9A8-143BB4C9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49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35270-80F9-4EAB-BA24-B4BD6817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AA65E6-B60C-BA32-1D9B-EAB2B4C8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FA1B8D-BCCF-9B5F-E86A-C545D3B4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C8A8F-C75F-DFB1-D585-C2983CB8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6BF9F-DB73-F36C-41FB-4F0DE62A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5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3F9DB-6ACC-6336-AC81-F40F1FD2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AACD7-D2D3-C2C9-B158-6A020E8D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4782F-7E62-2CF5-4F70-32578343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614B42-8EA7-AF7F-D1AC-E1716C5D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B4E110-0192-B84A-4538-C39F5A53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7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6A64-5DB1-0323-06A5-91DF9A1A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4096E-D7BD-C82F-9511-353174B6A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6313BC-FC8A-78C9-3CC9-2628965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7D1AA6-ED14-9CE1-BDF3-57A192A9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4B329-0D44-EAFC-54D5-CB8DE84E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917EA-748A-164E-3655-5EDF0B4BE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246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3FE31-FF4B-2B10-6786-08F98C29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1F2BA4-9E76-613C-47CA-AEF6E5CC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878BEB-6310-287F-D408-04E7EE368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F9440-978E-A5EA-C0EB-AEED09F8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4D658E-AB9F-D1B7-5EF2-4B4A862F5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29A006-0684-097D-A9E5-ABF1B6CD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962835-023F-3F49-4A91-68BEFCB9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348B96-C8E1-219B-869B-FD3B94BD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484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73B1E-05DA-6619-0227-2286000D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0FA680-FFC1-8B23-0D75-2B022DC1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65182F-0E98-D953-B74D-BDA54EE63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A0ED8B-B2F8-60EC-3310-BBABA912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0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D945CD9-A9D6-F579-4A14-D130F58E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33948-2DD4-18CE-329F-B23A64E5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18432A-1D6A-C003-77C7-D88B3491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55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79A15-E3A8-923B-858F-917245D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3EF00-A750-6B11-D06F-158B49C3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DFFF32-C1E4-35ED-9B31-56FB52C0E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F381A-6CDE-82D8-4006-E0E70FBA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12345A-D25A-AA22-7416-361C598E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A92B32-2675-7FCF-0929-7445E442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14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13FAA-C649-0659-3553-4253046E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6E783D-5C6D-4EC1-FAE5-F52CFF45F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ECA4AD-BCDE-ECEC-165D-1920FF3F2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7AA236-4819-F75C-AA24-55B37F0C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9F497D-392F-9C7B-C12D-08C75BBA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F13CF7-302A-CC28-4125-4CE58C45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818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12B9A8-A8CB-79EE-5CE0-BE0AB2DC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725A02-CF43-B20E-4AC6-0D1D747C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13509-D502-89DB-98E6-298F4E153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B06BA-A28F-4D05-9C40-BAB256417D71}" type="datetimeFigureOut">
              <a:rPr lang="es-ES" smtClean="0"/>
              <a:t>08/01/2025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CCF8B-C52A-7166-0A32-48C0EE3A0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B0339-43DB-830A-0F6F-ABFF5A62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7DD70-26DF-4608-8037-1146FDF3DB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062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46DEA5B-3B8F-0EE4-782C-71E1A3360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885" y="230680"/>
            <a:ext cx="9555515" cy="64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39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103569F-0252-3492-C25B-8C1BC8081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1900024"/>
            <a:ext cx="10374173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36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4AF96F-B4FE-06EB-EA4D-EBD91C425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641854"/>
            <a:ext cx="11811001" cy="568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5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81D3F4-6FD7-604A-410C-09D368A55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331" y="280657"/>
            <a:ext cx="9372798" cy="62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9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6644764-FCBF-9948-0755-4FB1ED9E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17" y="218381"/>
            <a:ext cx="9455165" cy="64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23DE3D-3E7E-BFC1-AE84-9C87343E6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702" y="316870"/>
            <a:ext cx="9465453" cy="639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1298BA-9C37-1D2D-6976-E17CD01D2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92" y="262219"/>
            <a:ext cx="10101983" cy="63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18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DA5105-357E-98C2-90CD-89D8C306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0" y="1133154"/>
            <a:ext cx="6801799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7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D8F00D-9564-8F8E-E0BB-8EE8F70C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237891"/>
            <a:ext cx="8926171" cy="63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7576-194C-488E-86E5-414CDF7C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45" y="1190312"/>
            <a:ext cx="9916909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22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C64835-C905-BB10-BD5D-56EC1AB3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104575"/>
            <a:ext cx="1013601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48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Tellez</dc:creator>
  <cp:lastModifiedBy>Pedro Tellez</cp:lastModifiedBy>
  <cp:revision>1</cp:revision>
  <dcterms:created xsi:type="dcterms:W3CDTF">2025-01-08T09:13:32Z</dcterms:created>
  <dcterms:modified xsi:type="dcterms:W3CDTF">2025-01-08T11:23:51Z</dcterms:modified>
</cp:coreProperties>
</file>