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7620000" cx="10160000"/>
  <p:notesSz cx="7620000" cy="10160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0F1123-BB1C-4A9F-974C-4ED8A8F131E9}">
  <a:tblStyle styleId="{D50F1123-BB1C-4A9F-974C-4ED8A8F131E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i0: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21" name="Google Shape;21;i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i58: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96" name="Google Shape;96;i58: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466">
                <a:solidFill>
                  <a:srgbClr val="000000"/>
                </a:solidFill>
                <a:latin typeface="Arial"/>
                <a:ea typeface="Arial"/>
                <a:cs typeface="Arial"/>
                <a:sym typeface="Arial"/>
              </a:rPr>
              <a:t>i found our WITTY ending</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1466">
                <a:solidFill>
                  <a:srgbClr val="000000"/>
                </a:solidFill>
                <a:latin typeface="Arial"/>
                <a:ea typeface="Arial"/>
                <a:cs typeface="Arial"/>
                <a:sym typeface="Arial"/>
              </a:rPr>
              <a:t>lol</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i64: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i64: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i70: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i7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i76: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i76: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466">
                <a:solidFill>
                  <a:srgbClr val="000000"/>
                </a:solidFill>
                <a:latin typeface="Arial"/>
                <a:ea typeface="Arial"/>
                <a:cs typeface="Arial"/>
                <a:sym typeface="Arial"/>
              </a:rPr>
              <a:t>lol</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1466">
                <a:solidFill>
                  <a:srgbClr val="000000"/>
                </a:solidFill>
                <a:latin typeface="Arial"/>
                <a:ea typeface="Arial"/>
                <a:cs typeface="Arial"/>
                <a:sym typeface="Arial"/>
              </a:rPr>
              <a:t>ur still here?</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1466">
                <a:solidFill>
                  <a:srgbClr val="000000"/>
                </a:solidFill>
                <a:latin typeface="Arial"/>
                <a:ea typeface="Arial"/>
                <a:cs typeface="Arial"/>
                <a:sym typeface="Arial"/>
              </a:rPr>
              <a:t>yep</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1466">
                <a:solidFill>
                  <a:srgbClr val="000000"/>
                </a:solidFill>
                <a:latin typeface="Arial"/>
                <a:ea typeface="Arial"/>
                <a:cs typeface="Arial"/>
                <a:sym typeface="Arial"/>
              </a:rPr>
              <a:t>i found our WITTY ending</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1466">
                <a:solidFill>
                  <a:srgbClr val="000000"/>
                </a:solidFill>
                <a:latin typeface="Arial"/>
                <a:ea typeface="Arial"/>
                <a:cs typeface="Arial"/>
                <a:sym typeface="Arial"/>
              </a:rPr>
              <a:t>paul?</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1466">
                <a:solidFill>
                  <a:srgbClr val="000000"/>
                </a:solidFill>
                <a:latin typeface="Arial"/>
                <a:ea typeface="Arial"/>
                <a:cs typeface="Arial"/>
                <a:sym typeface="Arial"/>
              </a:rPr>
              <a:t>wut?</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i82: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i82: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1466">
                <a:solidFill>
                  <a:srgbClr val="000000"/>
                </a:solidFill>
                <a:latin typeface="Arial"/>
                <a:ea typeface="Arial"/>
                <a:cs typeface="Arial"/>
                <a:sym typeface="Arial"/>
              </a:rPr>
              <a:t> no</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1466">
                <a:solidFill>
                  <a:srgbClr val="000000"/>
                </a:solidFill>
                <a:latin typeface="Arial"/>
                <a:ea typeface="Arial"/>
                <a:cs typeface="Arial"/>
                <a:sym typeface="Arial"/>
              </a:rPr>
              <a:t>sammybat is my old rs usurname</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1466">
                <a:solidFill>
                  <a:srgbClr val="000000"/>
                </a:solidFill>
                <a:latin typeface="Arial"/>
                <a:ea typeface="Arial"/>
                <a:cs typeface="Arial"/>
                <a:sym typeface="Arial"/>
              </a:rPr>
              <a:t>not sammybatquest</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1466">
                <a:solidFill>
                  <a:srgbClr val="000000"/>
                </a:solidFill>
                <a:latin typeface="Arial"/>
                <a:ea typeface="Arial"/>
                <a:cs typeface="Arial"/>
                <a:sym typeface="Arial"/>
              </a:rPr>
              <a:t>wait</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1466">
                <a:solidFill>
                  <a:srgbClr val="000000"/>
                </a:solidFill>
                <a:latin typeface="Arial"/>
                <a:ea typeface="Arial"/>
                <a:cs typeface="Arial"/>
                <a:sym typeface="Arial"/>
              </a:rPr>
              <a:t>OH YEAH!!!!!</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1466">
                <a:solidFill>
                  <a:srgbClr val="000000"/>
                </a:solidFill>
                <a:latin typeface="Arial"/>
                <a:ea typeface="Arial"/>
                <a:cs typeface="Arial"/>
                <a:sym typeface="Arial"/>
              </a:rPr>
              <a:t>that's my old email</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i6: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27" name="Google Shape;27;i6: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i12: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33" name="Google Shape;33;i12: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br>
              <a:rPr lang="en-US" sz="1466">
                <a:solidFill>
                  <a:srgbClr val="000000"/>
                </a:solidFill>
                <a:latin typeface="Arial"/>
                <a:ea typeface="Arial"/>
                <a:cs typeface="Arial"/>
                <a:sym typeface="Arial"/>
              </a:rPr>
            </a:br>
            <a:r>
              <a:rPr lang="en-US" sz="1466">
                <a:solidFill>
                  <a:srgbClr val="000000"/>
                </a:solidFill>
                <a:latin typeface="Arial"/>
                <a:ea typeface="Arial"/>
                <a:cs typeface="Arial"/>
                <a:sym typeface="Arial"/>
              </a:rPr>
              <a:t> </a:t>
            </a:r>
            <a:endParaRPr sz="1466">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i18: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39" name="Google Shape;39;i18: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466">
                <a:solidFill>
                  <a:srgbClr val="000000"/>
                </a:solidFill>
                <a:latin typeface="Arial"/>
                <a:ea typeface="Arial"/>
                <a:cs typeface="Arial"/>
                <a:sym typeface="Arial"/>
              </a:rPr>
              <a:t>ok we're done</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1466">
                <a:solidFill>
                  <a:srgbClr val="000000"/>
                </a:solidFill>
                <a:latin typeface="Arial"/>
                <a:ea typeface="Arial"/>
                <a:cs typeface="Arial"/>
                <a:sym typeface="Arial"/>
              </a:rPr>
              <a:t>nite bobby</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1466">
                <a:solidFill>
                  <a:srgbClr val="000000"/>
                </a:solidFill>
                <a:latin typeface="Arial"/>
                <a:ea typeface="Arial"/>
                <a:cs typeface="Arial"/>
                <a:sym typeface="Arial"/>
              </a:rPr>
              <a:t>good nite !!</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i25: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46" name="Google Shape;46;i2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i31: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52" name="Google Shape;52;i31: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i37: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58" name="Google Shape;58;i37: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i47: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68" name="Google Shape;68;i47: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466">
                <a:solidFill>
                  <a:srgbClr val="000000"/>
                </a:solidFill>
                <a:latin typeface="Arial"/>
                <a:ea typeface="Arial"/>
                <a:cs typeface="Arial"/>
                <a:sym typeface="Arial"/>
              </a:rPr>
              <a:t> </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1466">
                <a:solidFill>
                  <a:srgbClr val="000000"/>
                </a:solidFill>
                <a:latin typeface="Arial"/>
                <a:ea typeface="Arial"/>
                <a:cs typeface="Arial"/>
                <a:sym typeface="Arial"/>
              </a:rPr>
              <a:t> </a:t>
            </a:r>
            <a:endParaRPr sz="1466">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i53: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91" name="Google Shape;91;i53: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3"/>
          <p:cNvSpPr txBox="1"/>
          <p:nvPr>
            <p:ph type="ctrTitle"/>
          </p:nvPr>
        </p:nvSpPr>
        <p:spPr>
          <a:xfrm>
            <a:off x="914400" y="3048000"/>
            <a:ext cx="8331200" cy="12192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4800"/>
              <a:buChar char="●"/>
              <a:defRPr sz="4800"/>
            </a:lvl1pPr>
            <a:lvl2pPr lvl="1" algn="ctr">
              <a:spcBef>
                <a:spcPts val="0"/>
              </a:spcBef>
              <a:spcAft>
                <a:spcPts val="0"/>
              </a:spcAft>
              <a:buSzPts val="4800"/>
              <a:buChar char="○"/>
              <a:defRPr sz="4800"/>
            </a:lvl2pPr>
            <a:lvl3pPr lvl="2" algn="ctr">
              <a:spcBef>
                <a:spcPts val="0"/>
              </a:spcBef>
              <a:spcAft>
                <a:spcPts val="0"/>
              </a:spcAft>
              <a:buSzPts val="4800"/>
              <a:buChar char="■"/>
              <a:defRPr sz="4800"/>
            </a:lvl3pPr>
            <a:lvl4pPr lvl="3" algn="ctr">
              <a:spcBef>
                <a:spcPts val="0"/>
              </a:spcBef>
              <a:spcAft>
                <a:spcPts val="0"/>
              </a:spcAft>
              <a:buSzPts val="4800"/>
              <a:buChar char="●"/>
              <a:defRPr sz="4800"/>
            </a:lvl4pPr>
            <a:lvl5pPr lvl="4" algn="ctr">
              <a:spcBef>
                <a:spcPts val="0"/>
              </a:spcBef>
              <a:spcAft>
                <a:spcPts val="0"/>
              </a:spcAft>
              <a:buSzPts val="4800"/>
              <a:buChar char="○"/>
              <a:defRPr sz="4800"/>
            </a:lvl5pPr>
            <a:lvl6pPr lvl="5" algn="ctr">
              <a:spcBef>
                <a:spcPts val="0"/>
              </a:spcBef>
              <a:spcAft>
                <a:spcPts val="0"/>
              </a:spcAft>
              <a:buSzPts val="4800"/>
              <a:buChar char="■"/>
              <a:defRPr sz="4800"/>
            </a:lvl6pPr>
            <a:lvl7pPr lvl="6" algn="ctr">
              <a:spcBef>
                <a:spcPts val="0"/>
              </a:spcBef>
              <a:spcAft>
                <a:spcPts val="0"/>
              </a:spcAft>
              <a:buSzPts val="4800"/>
              <a:buChar char="●"/>
              <a:defRPr sz="4800"/>
            </a:lvl7pPr>
            <a:lvl8pPr lvl="7" algn="ctr">
              <a:spcBef>
                <a:spcPts val="0"/>
              </a:spcBef>
              <a:spcAft>
                <a:spcPts val="0"/>
              </a:spcAft>
              <a:buSzPts val="4800"/>
              <a:buChar char="○"/>
              <a:defRPr sz="4800"/>
            </a:lvl8pPr>
            <a:lvl9pPr lvl="8" algn="ctr">
              <a:spcBef>
                <a:spcPts val="0"/>
              </a:spcBef>
              <a:spcAft>
                <a:spcPts val="0"/>
              </a:spcAft>
              <a:buSzPts val="4800"/>
              <a:buChar char="■"/>
              <a:defRPr sz="4800"/>
            </a:lvl9pPr>
          </a:lstStyle>
          <a:p/>
        </p:txBody>
      </p:sp>
      <p:sp>
        <p:nvSpPr>
          <p:cNvPr id="9" name="Google Shape;9;p3"/>
          <p:cNvSpPr txBox="1"/>
          <p:nvPr>
            <p:ph idx="1" type="subTitle"/>
          </p:nvPr>
        </p:nvSpPr>
        <p:spPr>
          <a:xfrm>
            <a:off x="1828800" y="4572000"/>
            <a:ext cx="6502400" cy="9144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3200"/>
              <a:buChar char="●"/>
              <a:defRPr sz="3200"/>
            </a:lvl1pPr>
            <a:lvl2pPr lvl="1" algn="ctr">
              <a:spcBef>
                <a:spcPts val="0"/>
              </a:spcBef>
              <a:spcAft>
                <a:spcPts val="0"/>
              </a:spcAft>
              <a:buSzPts val="3200"/>
              <a:buChar char="○"/>
              <a:defRPr sz="3200"/>
            </a:lvl2pPr>
            <a:lvl3pPr lvl="2" algn="ctr">
              <a:spcBef>
                <a:spcPts val="0"/>
              </a:spcBef>
              <a:spcAft>
                <a:spcPts val="0"/>
              </a:spcAft>
              <a:buSzPts val="3200"/>
              <a:buChar char="■"/>
              <a:defRPr sz="3200"/>
            </a:lvl3pPr>
            <a:lvl4pPr lvl="3" algn="ctr">
              <a:spcBef>
                <a:spcPts val="0"/>
              </a:spcBef>
              <a:spcAft>
                <a:spcPts val="0"/>
              </a:spcAft>
              <a:buSzPts val="3200"/>
              <a:buChar char="●"/>
              <a:defRPr sz="3200"/>
            </a:lvl4pPr>
            <a:lvl5pPr lvl="4" algn="ctr">
              <a:spcBef>
                <a:spcPts val="0"/>
              </a:spcBef>
              <a:spcAft>
                <a:spcPts val="0"/>
              </a:spcAft>
              <a:buSzPts val="3200"/>
              <a:buChar char="○"/>
              <a:defRPr sz="3200"/>
            </a:lvl5pPr>
            <a:lvl6pPr lvl="5" algn="ctr">
              <a:spcBef>
                <a:spcPts val="0"/>
              </a:spcBef>
              <a:spcAft>
                <a:spcPts val="0"/>
              </a:spcAft>
              <a:buSzPts val="3200"/>
              <a:buChar char="■"/>
              <a:defRPr sz="3200"/>
            </a:lvl6pPr>
            <a:lvl7pPr lvl="6" algn="ctr">
              <a:spcBef>
                <a:spcPts val="0"/>
              </a:spcBef>
              <a:spcAft>
                <a:spcPts val="0"/>
              </a:spcAft>
              <a:buSzPts val="3200"/>
              <a:buChar char="●"/>
              <a:defRPr sz="3200"/>
            </a:lvl7pPr>
            <a:lvl8pPr lvl="7" algn="ctr">
              <a:spcBef>
                <a:spcPts val="0"/>
              </a:spcBef>
              <a:spcAft>
                <a:spcPts val="0"/>
              </a:spcAft>
              <a:buSzPts val="3200"/>
              <a:buChar char="○"/>
              <a:defRPr sz="3200"/>
            </a:lvl8pPr>
            <a:lvl9pPr lvl="8" algn="ctr">
              <a:spcBef>
                <a:spcPts val="0"/>
              </a:spcBef>
              <a:spcAft>
                <a:spcPts val="0"/>
              </a:spcAft>
              <a:buSzPts val="3200"/>
              <a:buChar char="■"/>
              <a:defRPr sz="3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 name="Shape 10"/>
        <p:cNvGrpSpPr/>
        <p:nvPr/>
      </p:nvGrpSpPr>
      <p:grpSpPr>
        <a:xfrm>
          <a:off x="0" y="0"/>
          <a:ext cx="0" cy="0"/>
          <a:chOff x="0" y="0"/>
          <a:chExt cx="0" cy="0"/>
        </a:xfrm>
      </p:grpSpPr>
      <p:sp>
        <p:nvSpPr>
          <p:cNvPr id="11" name="Google Shape;11;p4"/>
          <p:cNvSpPr txBox="1"/>
          <p:nvPr>
            <p:ph type="title"/>
          </p:nvPr>
        </p:nvSpPr>
        <p:spPr>
          <a:xfrm>
            <a:off x="304800" y="304800"/>
            <a:ext cx="9550400" cy="914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4267"/>
              <a:buChar char="●"/>
              <a:defRPr sz="4266"/>
            </a:lvl1pPr>
            <a:lvl2pPr lvl="1">
              <a:spcBef>
                <a:spcPts val="0"/>
              </a:spcBef>
              <a:spcAft>
                <a:spcPts val="0"/>
              </a:spcAft>
              <a:buSzPts val="4267"/>
              <a:buChar char="○"/>
              <a:defRPr sz="4266"/>
            </a:lvl2pPr>
            <a:lvl3pPr lvl="2">
              <a:spcBef>
                <a:spcPts val="0"/>
              </a:spcBef>
              <a:spcAft>
                <a:spcPts val="0"/>
              </a:spcAft>
              <a:buSzPts val="4267"/>
              <a:buChar char="■"/>
              <a:defRPr sz="4266"/>
            </a:lvl3pPr>
            <a:lvl4pPr lvl="3">
              <a:spcBef>
                <a:spcPts val="0"/>
              </a:spcBef>
              <a:spcAft>
                <a:spcPts val="0"/>
              </a:spcAft>
              <a:buSzPts val="4267"/>
              <a:buChar char="●"/>
              <a:defRPr sz="4266"/>
            </a:lvl4pPr>
            <a:lvl5pPr lvl="4">
              <a:spcBef>
                <a:spcPts val="0"/>
              </a:spcBef>
              <a:spcAft>
                <a:spcPts val="0"/>
              </a:spcAft>
              <a:buSzPts val="4267"/>
              <a:buChar char="○"/>
              <a:defRPr sz="4266"/>
            </a:lvl5pPr>
            <a:lvl6pPr lvl="5">
              <a:spcBef>
                <a:spcPts val="0"/>
              </a:spcBef>
              <a:spcAft>
                <a:spcPts val="0"/>
              </a:spcAft>
              <a:buSzPts val="4267"/>
              <a:buChar char="■"/>
              <a:defRPr sz="4266"/>
            </a:lvl6pPr>
            <a:lvl7pPr lvl="6">
              <a:spcBef>
                <a:spcPts val="0"/>
              </a:spcBef>
              <a:spcAft>
                <a:spcPts val="0"/>
              </a:spcAft>
              <a:buSzPts val="4267"/>
              <a:buChar char="●"/>
              <a:defRPr sz="4266"/>
            </a:lvl7pPr>
            <a:lvl8pPr lvl="7">
              <a:spcBef>
                <a:spcPts val="0"/>
              </a:spcBef>
              <a:spcAft>
                <a:spcPts val="0"/>
              </a:spcAft>
              <a:buSzPts val="4267"/>
              <a:buChar char="○"/>
              <a:defRPr sz="4266"/>
            </a:lvl8pPr>
            <a:lvl9pPr lvl="8">
              <a:spcBef>
                <a:spcPts val="0"/>
              </a:spcBef>
              <a:spcAft>
                <a:spcPts val="0"/>
              </a:spcAft>
              <a:buSzPts val="4267"/>
              <a:buChar char="■"/>
              <a:defRPr sz="4266"/>
            </a:lvl9pPr>
          </a:lstStyle>
          <a:p/>
        </p:txBody>
      </p:sp>
      <p:sp>
        <p:nvSpPr>
          <p:cNvPr id="12" name="Google Shape;12;p4"/>
          <p:cNvSpPr txBox="1"/>
          <p:nvPr>
            <p:ph idx="1" type="body"/>
          </p:nvPr>
        </p:nvSpPr>
        <p:spPr>
          <a:xfrm>
            <a:off x="304800" y="1828800"/>
            <a:ext cx="9550400" cy="5486400"/>
          </a:xfrm>
          <a:prstGeom prst="rect">
            <a:avLst/>
          </a:prstGeom>
          <a:noFill/>
          <a:ln>
            <a:noFill/>
          </a:ln>
        </p:spPr>
        <p:txBody>
          <a:bodyPr anchorCtr="0" anchor="t" bIns="91425" lIns="91425" spcFirstLastPara="1" rIns="91425" wrap="square" tIns="91425">
            <a:noAutofit/>
          </a:bodyPr>
          <a:lstStyle>
            <a:lvl1pPr indent="-397933" lvl="0" marL="457200">
              <a:spcBef>
                <a:spcPts val="0"/>
              </a:spcBef>
              <a:spcAft>
                <a:spcPts val="0"/>
              </a:spcAft>
              <a:buSzPts val="2667"/>
              <a:buChar char="●"/>
              <a:defRPr sz="2666"/>
            </a:lvl1pPr>
            <a:lvl2pPr indent="-397933" lvl="1" marL="914400">
              <a:spcBef>
                <a:spcPts val="0"/>
              </a:spcBef>
              <a:spcAft>
                <a:spcPts val="0"/>
              </a:spcAft>
              <a:buSzPts val="2667"/>
              <a:buChar char="○"/>
              <a:defRPr sz="2666"/>
            </a:lvl2pPr>
            <a:lvl3pPr indent="-397933" lvl="2" marL="1371600">
              <a:spcBef>
                <a:spcPts val="0"/>
              </a:spcBef>
              <a:spcAft>
                <a:spcPts val="0"/>
              </a:spcAft>
              <a:buSzPts val="2667"/>
              <a:buChar char="■"/>
              <a:defRPr sz="2666"/>
            </a:lvl3pPr>
            <a:lvl4pPr indent="-397933" lvl="3" marL="1828800">
              <a:spcBef>
                <a:spcPts val="0"/>
              </a:spcBef>
              <a:spcAft>
                <a:spcPts val="0"/>
              </a:spcAft>
              <a:buSzPts val="2667"/>
              <a:buChar char="●"/>
              <a:defRPr sz="2666"/>
            </a:lvl4pPr>
            <a:lvl5pPr indent="-397933" lvl="4" marL="2286000">
              <a:spcBef>
                <a:spcPts val="0"/>
              </a:spcBef>
              <a:spcAft>
                <a:spcPts val="0"/>
              </a:spcAft>
              <a:buSzPts val="2667"/>
              <a:buChar char="○"/>
              <a:defRPr sz="2666"/>
            </a:lvl5pPr>
            <a:lvl6pPr indent="-397933" lvl="5" marL="2743200">
              <a:spcBef>
                <a:spcPts val="0"/>
              </a:spcBef>
              <a:spcAft>
                <a:spcPts val="0"/>
              </a:spcAft>
              <a:buSzPts val="2667"/>
              <a:buChar char="■"/>
              <a:defRPr sz="2666"/>
            </a:lvl6pPr>
            <a:lvl7pPr indent="-397933" lvl="6" marL="3200400">
              <a:spcBef>
                <a:spcPts val="0"/>
              </a:spcBef>
              <a:spcAft>
                <a:spcPts val="0"/>
              </a:spcAft>
              <a:buSzPts val="2667"/>
              <a:buChar char="●"/>
              <a:defRPr sz="2666"/>
            </a:lvl7pPr>
            <a:lvl8pPr indent="-397933" lvl="7" marL="3657600">
              <a:spcBef>
                <a:spcPts val="0"/>
              </a:spcBef>
              <a:spcAft>
                <a:spcPts val="0"/>
              </a:spcAft>
              <a:buSzPts val="2667"/>
              <a:buChar char="○"/>
              <a:defRPr sz="2666"/>
            </a:lvl8pPr>
            <a:lvl9pPr indent="-397933" lvl="8" marL="4114800">
              <a:spcBef>
                <a:spcPts val="0"/>
              </a:spcBef>
              <a:spcAft>
                <a:spcPts val="0"/>
              </a:spcAft>
              <a:buSzPts val="2667"/>
              <a:buChar char="■"/>
              <a:defRPr sz="2666"/>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 name="Shape 13"/>
        <p:cNvGrpSpPr/>
        <p:nvPr/>
      </p:nvGrpSpPr>
      <p:grpSpPr>
        <a:xfrm>
          <a:off x="0" y="0"/>
          <a:ext cx="0" cy="0"/>
          <a:chOff x="0" y="0"/>
          <a:chExt cx="0" cy="0"/>
        </a:xfrm>
      </p:grpSpPr>
      <p:sp>
        <p:nvSpPr>
          <p:cNvPr id="14" name="Google Shape;14;p5"/>
          <p:cNvSpPr txBox="1"/>
          <p:nvPr>
            <p:ph type="title"/>
          </p:nvPr>
        </p:nvSpPr>
        <p:spPr>
          <a:xfrm>
            <a:off x="304800" y="304800"/>
            <a:ext cx="9550400" cy="914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4267"/>
              <a:buChar char="●"/>
              <a:defRPr sz="4266"/>
            </a:lvl1pPr>
            <a:lvl2pPr lvl="1">
              <a:spcBef>
                <a:spcPts val="0"/>
              </a:spcBef>
              <a:spcAft>
                <a:spcPts val="0"/>
              </a:spcAft>
              <a:buSzPts val="4267"/>
              <a:buChar char="○"/>
              <a:defRPr sz="4266"/>
            </a:lvl2pPr>
            <a:lvl3pPr lvl="2">
              <a:spcBef>
                <a:spcPts val="0"/>
              </a:spcBef>
              <a:spcAft>
                <a:spcPts val="0"/>
              </a:spcAft>
              <a:buSzPts val="4267"/>
              <a:buChar char="■"/>
              <a:defRPr sz="4266"/>
            </a:lvl3pPr>
            <a:lvl4pPr lvl="3">
              <a:spcBef>
                <a:spcPts val="0"/>
              </a:spcBef>
              <a:spcAft>
                <a:spcPts val="0"/>
              </a:spcAft>
              <a:buSzPts val="4267"/>
              <a:buChar char="●"/>
              <a:defRPr sz="4266"/>
            </a:lvl4pPr>
            <a:lvl5pPr lvl="4">
              <a:spcBef>
                <a:spcPts val="0"/>
              </a:spcBef>
              <a:spcAft>
                <a:spcPts val="0"/>
              </a:spcAft>
              <a:buSzPts val="4267"/>
              <a:buChar char="○"/>
              <a:defRPr sz="4266"/>
            </a:lvl5pPr>
            <a:lvl6pPr lvl="5">
              <a:spcBef>
                <a:spcPts val="0"/>
              </a:spcBef>
              <a:spcAft>
                <a:spcPts val="0"/>
              </a:spcAft>
              <a:buSzPts val="4267"/>
              <a:buChar char="■"/>
              <a:defRPr sz="4266"/>
            </a:lvl6pPr>
            <a:lvl7pPr lvl="6">
              <a:spcBef>
                <a:spcPts val="0"/>
              </a:spcBef>
              <a:spcAft>
                <a:spcPts val="0"/>
              </a:spcAft>
              <a:buSzPts val="4267"/>
              <a:buChar char="●"/>
              <a:defRPr sz="4266"/>
            </a:lvl7pPr>
            <a:lvl8pPr lvl="7">
              <a:spcBef>
                <a:spcPts val="0"/>
              </a:spcBef>
              <a:spcAft>
                <a:spcPts val="0"/>
              </a:spcAft>
              <a:buSzPts val="4267"/>
              <a:buChar char="○"/>
              <a:defRPr sz="4266"/>
            </a:lvl8pPr>
            <a:lvl9pPr lvl="8">
              <a:spcBef>
                <a:spcPts val="0"/>
              </a:spcBef>
              <a:spcAft>
                <a:spcPts val="0"/>
              </a:spcAft>
              <a:buSzPts val="4267"/>
              <a:buChar char="■"/>
              <a:defRPr sz="4266"/>
            </a:lvl9pPr>
          </a:lstStyle>
          <a:p/>
        </p:txBody>
      </p:sp>
      <p:sp>
        <p:nvSpPr>
          <p:cNvPr id="15" name="Google Shape;15;p5"/>
          <p:cNvSpPr txBox="1"/>
          <p:nvPr>
            <p:ph idx="1" type="body"/>
          </p:nvPr>
        </p:nvSpPr>
        <p:spPr>
          <a:xfrm>
            <a:off x="304800" y="1828800"/>
            <a:ext cx="4470400" cy="5486400"/>
          </a:xfrm>
          <a:prstGeom prst="rect">
            <a:avLst/>
          </a:prstGeom>
          <a:noFill/>
          <a:ln>
            <a:noFill/>
          </a:ln>
        </p:spPr>
        <p:txBody>
          <a:bodyPr anchorCtr="0" anchor="t" bIns="91425" lIns="91425" spcFirstLastPara="1" rIns="91425" wrap="square" tIns="91425">
            <a:noAutofit/>
          </a:bodyPr>
          <a:lstStyle>
            <a:lvl1pPr indent="-397933" lvl="0" marL="457200">
              <a:spcBef>
                <a:spcPts val="0"/>
              </a:spcBef>
              <a:spcAft>
                <a:spcPts val="0"/>
              </a:spcAft>
              <a:buSzPts val="2667"/>
              <a:buChar char="●"/>
              <a:defRPr sz="2666"/>
            </a:lvl1pPr>
            <a:lvl2pPr indent="-397933" lvl="1" marL="914400">
              <a:spcBef>
                <a:spcPts val="0"/>
              </a:spcBef>
              <a:spcAft>
                <a:spcPts val="0"/>
              </a:spcAft>
              <a:buSzPts val="2667"/>
              <a:buChar char="○"/>
              <a:defRPr sz="2666"/>
            </a:lvl2pPr>
            <a:lvl3pPr indent="-397933" lvl="2" marL="1371600">
              <a:spcBef>
                <a:spcPts val="0"/>
              </a:spcBef>
              <a:spcAft>
                <a:spcPts val="0"/>
              </a:spcAft>
              <a:buSzPts val="2667"/>
              <a:buChar char="■"/>
              <a:defRPr sz="2666"/>
            </a:lvl3pPr>
            <a:lvl4pPr indent="-397933" lvl="3" marL="1828800">
              <a:spcBef>
                <a:spcPts val="0"/>
              </a:spcBef>
              <a:spcAft>
                <a:spcPts val="0"/>
              </a:spcAft>
              <a:buSzPts val="2667"/>
              <a:buChar char="●"/>
              <a:defRPr sz="2666"/>
            </a:lvl4pPr>
            <a:lvl5pPr indent="-397933" lvl="4" marL="2286000">
              <a:spcBef>
                <a:spcPts val="0"/>
              </a:spcBef>
              <a:spcAft>
                <a:spcPts val="0"/>
              </a:spcAft>
              <a:buSzPts val="2667"/>
              <a:buChar char="○"/>
              <a:defRPr sz="2666"/>
            </a:lvl5pPr>
            <a:lvl6pPr indent="-397933" lvl="5" marL="2743200">
              <a:spcBef>
                <a:spcPts val="0"/>
              </a:spcBef>
              <a:spcAft>
                <a:spcPts val="0"/>
              </a:spcAft>
              <a:buSzPts val="2667"/>
              <a:buChar char="■"/>
              <a:defRPr sz="2666"/>
            </a:lvl6pPr>
            <a:lvl7pPr indent="-397933" lvl="6" marL="3200400">
              <a:spcBef>
                <a:spcPts val="0"/>
              </a:spcBef>
              <a:spcAft>
                <a:spcPts val="0"/>
              </a:spcAft>
              <a:buSzPts val="2667"/>
              <a:buChar char="●"/>
              <a:defRPr sz="2666"/>
            </a:lvl7pPr>
            <a:lvl8pPr indent="-397933" lvl="7" marL="3657600">
              <a:spcBef>
                <a:spcPts val="0"/>
              </a:spcBef>
              <a:spcAft>
                <a:spcPts val="0"/>
              </a:spcAft>
              <a:buSzPts val="2667"/>
              <a:buChar char="○"/>
              <a:defRPr sz="2666"/>
            </a:lvl8pPr>
            <a:lvl9pPr indent="-397933" lvl="8" marL="4114800">
              <a:spcBef>
                <a:spcPts val="0"/>
              </a:spcBef>
              <a:spcAft>
                <a:spcPts val="0"/>
              </a:spcAft>
              <a:buSzPts val="2667"/>
              <a:buChar char="■"/>
              <a:defRPr sz="2666"/>
            </a:lvl9pPr>
          </a:lstStyle>
          <a:p/>
        </p:txBody>
      </p:sp>
      <p:sp>
        <p:nvSpPr>
          <p:cNvPr id="16" name="Google Shape;16;p5"/>
          <p:cNvSpPr txBox="1"/>
          <p:nvPr>
            <p:ph idx="2" type="body"/>
          </p:nvPr>
        </p:nvSpPr>
        <p:spPr>
          <a:xfrm>
            <a:off x="5384800" y="1828800"/>
            <a:ext cx="4470400" cy="5486400"/>
          </a:xfrm>
          <a:prstGeom prst="rect">
            <a:avLst/>
          </a:prstGeom>
          <a:noFill/>
          <a:ln>
            <a:noFill/>
          </a:ln>
        </p:spPr>
        <p:txBody>
          <a:bodyPr anchorCtr="0" anchor="t" bIns="91425" lIns="91425" spcFirstLastPara="1" rIns="91425" wrap="square" tIns="91425">
            <a:noAutofit/>
          </a:bodyPr>
          <a:lstStyle>
            <a:lvl1pPr indent="-397933" lvl="0" marL="457200">
              <a:spcBef>
                <a:spcPts val="0"/>
              </a:spcBef>
              <a:spcAft>
                <a:spcPts val="0"/>
              </a:spcAft>
              <a:buSzPts val="2667"/>
              <a:buChar char="●"/>
              <a:defRPr sz="2666"/>
            </a:lvl1pPr>
            <a:lvl2pPr indent="-397933" lvl="1" marL="914400">
              <a:spcBef>
                <a:spcPts val="0"/>
              </a:spcBef>
              <a:spcAft>
                <a:spcPts val="0"/>
              </a:spcAft>
              <a:buSzPts val="2667"/>
              <a:buChar char="○"/>
              <a:defRPr sz="2666"/>
            </a:lvl2pPr>
            <a:lvl3pPr indent="-397933" lvl="2" marL="1371600">
              <a:spcBef>
                <a:spcPts val="0"/>
              </a:spcBef>
              <a:spcAft>
                <a:spcPts val="0"/>
              </a:spcAft>
              <a:buSzPts val="2667"/>
              <a:buChar char="■"/>
              <a:defRPr sz="2666"/>
            </a:lvl3pPr>
            <a:lvl4pPr indent="-397933" lvl="3" marL="1828800">
              <a:spcBef>
                <a:spcPts val="0"/>
              </a:spcBef>
              <a:spcAft>
                <a:spcPts val="0"/>
              </a:spcAft>
              <a:buSzPts val="2667"/>
              <a:buChar char="●"/>
              <a:defRPr sz="2666"/>
            </a:lvl4pPr>
            <a:lvl5pPr indent="-397933" lvl="4" marL="2286000">
              <a:spcBef>
                <a:spcPts val="0"/>
              </a:spcBef>
              <a:spcAft>
                <a:spcPts val="0"/>
              </a:spcAft>
              <a:buSzPts val="2667"/>
              <a:buChar char="○"/>
              <a:defRPr sz="2666"/>
            </a:lvl5pPr>
            <a:lvl6pPr indent="-397933" lvl="5" marL="2743200">
              <a:spcBef>
                <a:spcPts val="0"/>
              </a:spcBef>
              <a:spcAft>
                <a:spcPts val="0"/>
              </a:spcAft>
              <a:buSzPts val="2667"/>
              <a:buChar char="■"/>
              <a:defRPr sz="2666"/>
            </a:lvl6pPr>
            <a:lvl7pPr indent="-397933" lvl="6" marL="3200400">
              <a:spcBef>
                <a:spcPts val="0"/>
              </a:spcBef>
              <a:spcAft>
                <a:spcPts val="0"/>
              </a:spcAft>
              <a:buSzPts val="2667"/>
              <a:buChar char="●"/>
              <a:defRPr sz="2666"/>
            </a:lvl7pPr>
            <a:lvl8pPr indent="-397933" lvl="7" marL="3657600">
              <a:spcBef>
                <a:spcPts val="0"/>
              </a:spcBef>
              <a:spcAft>
                <a:spcPts val="0"/>
              </a:spcAft>
              <a:buSzPts val="2667"/>
              <a:buChar char="○"/>
              <a:defRPr sz="2666"/>
            </a:lvl8pPr>
            <a:lvl9pPr indent="-397933" lvl="8" marL="4114800">
              <a:spcBef>
                <a:spcPts val="0"/>
              </a:spcBef>
              <a:spcAft>
                <a:spcPts val="0"/>
              </a:spcAft>
              <a:buSzPts val="2667"/>
              <a:buChar char="■"/>
              <a:defRPr sz="2666"/>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 name="Shape 17"/>
        <p:cNvGrpSpPr/>
        <p:nvPr/>
      </p:nvGrpSpPr>
      <p:grpSpPr>
        <a:xfrm>
          <a:off x="0" y="0"/>
          <a:ext cx="0" cy="0"/>
          <a:chOff x="0" y="0"/>
          <a:chExt cx="0" cy="0"/>
        </a:xfrm>
      </p:grpSpPr>
      <p:sp>
        <p:nvSpPr>
          <p:cNvPr id="18" name="Google Shape;18;p6"/>
          <p:cNvSpPr txBox="1"/>
          <p:nvPr>
            <p:ph idx="1" type="body"/>
          </p:nvPr>
        </p:nvSpPr>
        <p:spPr>
          <a:xfrm>
            <a:off x="304800" y="6705600"/>
            <a:ext cx="9550400" cy="609600"/>
          </a:xfrm>
          <a:prstGeom prst="rect">
            <a:avLst/>
          </a:prstGeom>
          <a:noFill/>
          <a:ln>
            <a:noFill/>
          </a:ln>
        </p:spPr>
        <p:txBody>
          <a:bodyPr anchorCtr="0" anchor="t" bIns="91425" lIns="91425" spcFirstLastPara="1" rIns="91425" wrap="square" tIns="91425">
            <a:noAutofit/>
          </a:bodyPr>
          <a:lstStyle>
            <a:lvl1pPr indent="-431800" lvl="0" marL="457200" algn="ctr">
              <a:spcBef>
                <a:spcPts val="0"/>
              </a:spcBef>
              <a:spcAft>
                <a:spcPts val="0"/>
              </a:spcAft>
              <a:buSzPts val="3200"/>
              <a:buChar char="●"/>
              <a:defRPr sz="3200"/>
            </a:lvl1pPr>
            <a:lvl2pPr indent="-431800" lvl="1" marL="914400" algn="ctr">
              <a:spcBef>
                <a:spcPts val="0"/>
              </a:spcBef>
              <a:spcAft>
                <a:spcPts val="0"/>
              </a:spcAft>
              <a:buSzPts val="3200"/>
              <a:buChar char="○"/>
              <a:defRPr sz="3200"/>
            </a:lvl2pPr>
            <a:lvl3pPr indent="-431800" lvl="2" marL="1371600" algn="ctr">
              <a:spcBef>
                <a:spcPts val="0"/>
              </a:spcBef>
              <a:spcAft>
                <a:spcPts val="0"/>
              </a:spcAft>
              <a:buSzPts val="3200"/>
              <a:buChar char="■"/>
              <a:defRPr sz="3200"/>
            </a:lvl3pPr>
            <a:lvl4pPr indent="-431800" lvl="3" marL="1828800" algn="ctr">
              <a:spcBef>
                <a:spcPts val="0"/>
              </a:spcBef>
              <a:spcAft>
                <a:spcPts val="0"/>
              </a:spcAft>
              <a:buSzPts val="3200"/>
              <a:buChar char="●"/>
              <a:defRPr sz="3200"/>
            </a:lvl4pPr>
            <a:lvl5pPr indent="-431800" lvl="4" marL="2286000" algn="ctr">
              <a:spcBef>
                <a:spcPts val="0"/>
              </a:spcBef>
              <a:spcAft>
                <a:spcPts val="0"/>
              </a:spcAft>
              <a:buSzPts val="3200"/>
              <a:buChar char="○"/>
              <a:defRPr sz="3200"/>
            </a:lvl5pPr>
            <a:lvl6pPr indent="-431800" lvl="5" marL="2743200" algn="ctr">
              <a:spcBef>
                <a:spcPts val="0"/>
              </a:spcBef>
              <a:spcAft>
                <a:spcPts val="0"/>
              </a:spcAft>
              <a:buSzPts val="3200"/>
              <a:buChar char="■"/>
              <a:defRPr sz="3200"/>
            </a:lvl6pPr>
            <a:lvl7pPr indent="-431800" lvl="6" marL="3200400" algn="ctr">
              <a:spcBef>
                <a:spcPts val="0"/>
              </a:spcBef>
              <a:spcAft>
                <a:spcPts val="0"/>
              </a:spcAft>
              <a:buSzPts val="3200"/>
              <a:buChar char="●"/>
              <a:defRPr sz="3200"/>
            </a:lvl7pPr>
            <a:lvl8pPr indent="-431800" lvl="7" marL="3657600" algn="ctr">
              <a:spcBef>
                <a:spcPts val="0"/>
              </a:spcBef>
              <a:spcAft>
                <a:spcPts val="0"/>
              </a:spcAft>
              <a:buSzPts val="3200"/>
              <a:buChar char="○"/>
              <a:defRPr sz="3200"/>
            </a:lvl8pPr>
            <a:lvl9pPr indent="-431800" lvl="8" marL="4114800" algn="ctr">
              <a:spcBef>
                <a:spcPts val="0"/>
              </a:spcBef>
              <a:spcAft>
                <a:spcPts val="0"/>
              </a:spcAft>
              <a:buSzPts val="3200"/>
              <a:buChar char="■"/>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hyperlink" Target="http://www.make-digital.com/make/vol16/?pg=69#pg69" TargetMode="External"/><Relationship Id="rId11" Type="http://schemas.openxmlformats.org/officeDocument/2006/relationships/hyperlink" Target="http://www.answerbag.com/q_view/273774" TargetMode="External"/><Relationship Id="rId10" Type="http://schemas.openxmlformats.org/officeDocument/2006/relationships/hyperlink" Target="http://www.solarhome.org/infohowdosolarpanelswork.html" TargetMode="External"/><Relationship Id="rId12" Type="http://schemas.openxmlformats.org/officeDocument/2006/relationships/hyperlink" Target="http://www.answerbag.com/q_view/273774" TargetMode="External"/><Relationship Id="rId9" Type="http://schemas.openxmlformats.org/officeDocument/2006/relationships/hyperlink" Target="http://www.solarhome.org/infohowdosolarpanelswork.html" TargetMode="External"/><Relationship Id="rId5" Type="http://schemas.openxmlformats.org/officeDocument/2006/relationships/hyperlink" Target="http://www.youtube.com/watch?v=HKRPfa66_po" TargetMode="External"/><Relationship Id="rId6" Type="http://schemas.openxmlformats.org/officeDocument/2006/relationships/hyperlink" Target="http://scitoys.com/scitoys/scitoys/light/light.html" TargetMode="External"/><Relationship Id="rId7" Type="http://schemas.openxmlformats.org/officeDocument/2006/relationships/hyperlink" Target="http://science.howstuffworks.com/laser4.htm" TargetMode="External"/><Relationship Id="rId8" Type="http://schemas.openxmlformats.org/officeDocument/2006/relationships/hyperlink" Target="http://science.howstuffworks.com/laser4.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 name="Shape 22"/>
        <p:cNvGrpSpPr/>
        <p:nvPr/>
      </p:nvGrpSpPr>
      <p:grpSpPr>
        <a:xfrm>
          <a:off x="0" y="0"/>
          <a:ext cx="0" cy="0"/>
          <a:chOff x="0" y="0"/>
          <a:chExt cx="0" cy="0"/>
        </a:xfrm>
      </p:grpSpPr>
      <p:sp>
        <p:nvSpPr>
          <p:cNvPr id="23" name="Google Shape;23;p7"/>
          <p:cNvSpPr txBox="1"/>
          <p:nvPr>
            <p:ph type="ctrTitle"/>
          </p:nvPr>
        </p:nvSpPr>
        <p:spPr>
          <a:xfrm>
            <a:off x="2218950" y="2252475"/>
            <a:ext cx="6729575" cy="2078200"/>
          </a:xfrm>
          <a:prstGeom prst="rect">
            <a:avLst/>
          </a:prstGeom>
          <a:noFill/>
          <a:ln>
            <a:noFill/>
          </a:ln>
        </p:spPr>
        <p:txBody>
          <a:bodyPr anchorCtr="0" anchor="b" bIns="38100" lIns="38100" spcFirstLastPara="1" rIns="38100" wrap="square" tIns="38100">
            <a:noAutofit/>
          </a:bodyPr>
          <a:lstStyle/>
          <a:p>
            <a:pPr indent="0" lvl="0" marL="0" marR="0" rtl="0" algn="l">
              <a:lnSpc>
                <a:spcPct val="120052"/>
              </a:lnSpc>
              <a:spcBef>
                <a:spcPts val="0"/>
              </a:spcBef>
              <a:spcAft>
                <a:spcPts val="0"/>
              </a:spcAft>
              <a:buNone/>
            </a:pPr>
            <a:r>
              <a:rPr b="1" lang="en-US" sz="5333">
                <a:solidFill>
                  <a:srgbClr val="000000"/>
                </a:solidFill>
                <a:latin typeface="Arial"/>
                <a:ea typeface="Arial"/>
                <a:cs typeface="Arial"/>
                <a:sym typeface="Arial"/>
              </a:rPr>
              <a:t>Stealth Mode:</a:t>
            </a:r>
            <a:br>
              <a:rPr b="1" lang="en-US" sz="5333">
                <a:solidFill>
                  <a:srgbClr val="696464"/>
                </a:solidFill>
                <a:latin typeface="Arial"/>
                <a:ea typeface="Arial"/>
                <a:cs typeface="Arial"/>
                <a:sym typeface="Arial"/>
              </a:rPr>
            </a:br>
            <a:r>
              <a:rPr b="1" lang="en-US" sz="5333">
                <a:solidFill>
                  <a:srgbClr val="FF0000"/>
                </a:solidFill>
                <a:latin typeface="Arial"/>
                <a:ea typeface="Arial"/>
                <a:cs typeface="Arial"/>
                <a:sym typeface="Arial"/>
              </a:rPr>
              <a:t>“LASER COMMUNICATOR”</a:t>
            </a:r>
            <a:endParaRPr b="1" sz="5333">
              <a:solidFill>
                <a:srgbClr val="FF0000"/>
              </a:solidFill>
              <a:latin typeface="Arial"/>
              <a:ea typeface="Arial"/>
              <a:cs typeface="Arial"/>
              <a:sym typeface="Arial"/>
            </a:endParaRPr>
          </a:p>
        </p:txBody>
      </p:sp>
      <p:sp>
        <p:nvSpPr>
          <p:cNvPr id="24" name="Google Shape;24;p7"/>
          <p:cNvSpPr txBox="1"/>
          <p:nvPr>
            <p:ph idx="1" type="subTitle"/>
          </p:nvPr>
        </p:nvSpPr>
        <p:spPr>
          <a:xfrm>
            <a:off x="2642300" y="5610925"/>
            <a:ext cx="6729575" cy="1497875"/>
          </a:xfrm>
          <a:prstGeom prst="rect">
            <a:avLst/>
          </a:prstGeom>
          <a:noFill/>
          <a:ln>
            <a:noFill/>
          </a:ln>
        </p:spPr>
        <p:txBody>
          <a:bodyPr anchorCtr="0" anchor="t" bIns="38100" lIns="38100" spcFirstLastPara="1" rIns="38100" wrap="square" tIns="38100">
            <a:noAutofit/>
          </a:bodyPr>
          <a:lstStyle/>
          <a:p>
            <a:pPr indent="0" lvl="0" marL="0" marR="0" rtl="0" algn="l">
              <a:lnSpc>
                <a:spcPct val="120138"/>
              </a:lnSpc>
              <a:spcBef>
                <a:spcPts val="0"/>
              </a:spcBef>
              <a:spcAft>
                <a:spcPts val="0"/>
              </a:spcAft>
              <a:buNone/>
            </a:pPr>
            <a:r>
              <a:rPr b="1" lang="en-US" sz="2000">
                <a:solidFill>
                  <a:srgbClr val="696464"/>
                </a:solidFill>
                <a:latin typeface="Arial"/>
                <a:ea typeface="Arial"/>
                <a:cs typeface="Arial"/>
                <a:sym typeface="Arial"/>
              </a:rPr>
              <a:t>By: Paul Teogalbo &amp; Bobby Torres</a:t>
            </a:r>
            <a:endParaRPr b="1" sz="2000">
              <a:solidFill>
                <a:srgbClr val="696464"/>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16"/>
          <p:cNvSpPr txBox="1"/>
          <p:nvPr>
            <p:ph type="title"/>
          </p:nvPr>
        </p:nvSpPr>
        <p:spPr>
          <a:xfrm>
            <a:off x="609600" y="-304800"/>
            <a:ext cx="8168900" cy="1243875"/>
          </a:xfrm>
          <a:prstGeom prst="rect">
            <a:avLst/>
          </a:prstGeom>
          <a:noFill/>
          <a:ln>
            <a:noFill/>
          </a:ln>
        </p:spPr>
        <p:txBody>
          <a:bodyPr anchorCtr="0" anchor="b" bIns="38100" lIns="38100" spcFirstLastPara="1" rIns="38100" wrap="square" tIns="38100">
            <a:noAutofit/>
          </a:bodyPr>
          <a:lstStyle/>
          <a:p>
            <a:pPr indent="0" lvl="0" marL="0" marR="0" rtl="0" algn="l">
              <a:lnSpc>
                <a:spcPct val="120000"/>
              </a:lnSpc>
              <a:spcBef>
                <a:spcPts val="0"/>
              </a:spcBef>
              <a:spcAft>
                <a:spcPts val="0"/>
              </a:spcAft>
              <a:buNone/>
            </a:pPr>
            <a:r>
              <a:rPr lang="en-US" sz="3333">
                <a:solidFill>
                  <a:srgbClr val="696464"/>
                </a:solidFill>
                <a:latin typeface="Arial"/>
                <a:ea typeface="Arial"/>
                <a:cs typeface="Arial"/>
                <a:sym typeface="Arial"/>
              </a:rPr>
              <a:t>Observations </a:t>
            </a:r>
            <a:endParaRPr sz="3333">
              <a:solidFill>
                <a:srgbClr val="696464"/>
              </a:solidFill>
              <a:latin typeface="Arial"/>
              <a:ea typeface="Arial"/>
              <a:cs typeface="Arial"/>
              <a:sym typeface="Arial"/>
            </a:endParaRPr>
          </a:p>
        </p:txBody>
      </p:sp>
      <p:graphicFrame>
        <p:nvGraphicFramePr>
          <p:cNvPr id="99" name="Google Shape;99;p16"/>
          <p:cNvGraphicFramePr/>
          <p:nvPr/>
        </p:nvGraphicFramePr>
        <p:xfrm>
          <a:off x="1625775" y="1327575"/>
          <a:ext cx="3000000" cy="3000000"/>
        </p:xfrm>
        <a:graphic>
          <a:graphicData uri="http://schemas.openxmlformats.org/drawingml/2006/table">
            <a:tbl>
              <a:tblPr>
                <a:noFill/>
                <a:tableStyleId>{D50F1123-BB1C-4A9F-974C-4ED8A8F131E9}</a:tableStyleId>
              </a:tblPr>
              <a:tblGrid>
                <a:gridCol w="2050425"/>
                <a:gridCol w="4765325"/>
              </a:tblGrid>
              <a:tr h="716950">
                <a:tc>
                  <a:txBody>
                    <a:bodyPr/>
                    <a:lstStyle/>
                    <a:p>
                      <a:pPr indent="0" lvl="0" marL="0" rtl="0" algn="l">
                        <a:lnSpc>
                          <a:spcPct val="100000"/>
                        </a:lnSpc>
                        <a:spcBef>
                          <a:spcPts val="0"/>
                        </a:spcBef>
                        <a:spcAft>
                          <a:spcPts val="0"/>
                        </a:spcAft>
                        <a:buNone/>
                      </a:pPr>
                      <a:r>
                        <a:rPr b="1" lang="en-US" sz="1600" u="sng">
                          <a:solidFill>
                            <a:srgbClr val="000000"/>
                          </a:solidFill>
                          <a:latin typeface="Arial"/>
                          <a:ea typeface="Arial"/>
                          <a:cs typeface="Arial"/>
                          <a:sym typeface="Arial"/>
                        </a:rPr>
                        <a:t>Item</a:t>
                      </a:r>
                      <a:endParaRPr b="1" sz="1600" u="sng">
                        <a:solidFill>
                          <a:srgbClr val="000000"/>
                        </a:solidFill>
                        <a:latin typeface="Arial"/>
                        <a:ea typeface="Arial"/>
                        <a:cs typeface="Arial"/>
                        <a:sym typeface="Arial"/>
                      </a:endParaRPr>
                    </a:p>
                  </a:txBody>
                  <a:tcPr marT="28575" marB="2857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600" u="sng">
                          <a:solidFill>
                            <a:srgbClr val="000000"/>
                          </a:solidFill>
                          <a:latin typeface="Arial"/>
                          <a:ea typeface="Arial"/>
                          <a:cs typeface="Arial"/>
                          <a:sym typeface="Arial"/>
                        </a:rPr>
                        <a:t>Penetrates? (Yes or No?)</a:t>
                      </a:r>
                      <a:endParaRPr b="1" sz="1600" u="sng">
                        <a:solidFill>
                          <a:srgbClr val="000000"/>
                        </a:solidFill>
                        <a:latin typeface="Arial"/>
                        <a:ea typeface="Arial"/>
                        <a:cs typeface="Arial"/>
                        <a:sym typeface="Arial"/>
                      </a:endParaRPr>
                    </a:p>
                  </a:txBody>
                  <a:tcPr marT="28575" marB="2857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2100">
                <a:tc>
                  <a:txBody>
                    <a:bodyPr/>
                    <a:lstStyle/>
                    <a:p>
                      <a:pPr indent="0" lvl="0" marL="0" rtl="0" algn="l">
                        <a:lnSpc>
                          <a:spcPct val="100000"/>
                        </a:lnSpc>
                        <a:spcBef>
                          <a:spcPts val="0"/>
                        </a:spcBef>
                        <a:spcAft>
                          <a:spcPts val="0"/>
                        </a:spcAft>
                        <a:buNone/>
                      </a:pPr>
                      <a:r>
                        <a:rPr lang="en-US" sz="1600">
                          <a:solidFill>
                            <a:srgbClr val="000000"/>
                          </a:solidFill>
                          <a:latin typeface="Arial"/>
                          <a:ea typeface="Arial"/>
                          <a:cs typeface="Arial"/>
                          <a:sym typeface="Arial"/>
                        </a:rPr>
                        <a:t>Wine Glass</a:t>
                      </a:r>
                      <a:endParaRPr sz="1600">
                        <a:solidFill>
                          <a:srgbClr val="000000"/>
                        </a:solidFill>
                        <a:latin typeface="Arial"/>
                        <a:ea typeface="Arial"/>
                        <a:cs typeface="Arial"/>
                        <a:sym typeface="Arial"/>
                      </a:endParaRPr>
                    </a:p>
                  </a:txBody>
                  <a:tcPr marT="28575" marB="2857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600">
                          <a:solidFill>
                            <a:srgbClr val="000000"/>
                          </a:solidFill>
                          <a:latin typeface="Arial"/>
                          <a:ea typeface="Arial"/>
                          <a:cs typeface="Arial"/>
                          <a:sym typeface="Arial"/>
                        </a:rPr>
                        <a:t>Yes. Partially penetrates. Muffled sound.</a:t>
                      </a:r>
                      <a:endParaRPr sz="1600">
                        <a:solidFill>
                          <a:srgbClr val="000000"/>
                        </a:solidFill>
                        <a:latin typeface="Arial"/>
                        <a:ea typeface="Arial"/>
                        <a:cs typeface="Arial"/>
                        <a:sym typeface="Arial"/>
                      </a:endParaRPr>
                    </a:p>
                  </a:txBody>
                  <a:tcPr marT="28575" marB="2857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65725">
                <a:tc>
                  <a:txBody>
                    <a:bodyPr/>
                    <a:lstStyle/>
                    <a:p>
                      <a:pPr indent="0" lvl="0" marL="0" rtl="0" algn="l">
                        <a:lnSpc>
                          <a:spcPct val="100000"/>
                        </a:lnSpc>
                        <a:spcBef>
                          <a:spcPts val="0"/>
                        </a:spcBef>
                        <a:spcAft>
                          <a:spcPts val="0"/>
                        </a:spcAft>
                        <a:buNone/>
                      </a:pPr>
                      <a:r>
                        <a:rPr lang="en-US" sz="1600">
                          <a:solidFill>
                            <a:srgbClr val="000000"/>
                          </a:solidFill>
                          <a:latin typeface="Arial"/>
                          <a:ea typeface="Arial"/>
                          <a:cs typeface="Arial"/>
                          <a:sym typeface="Arial"/>
                        </a:rPr>
                        <a:t>Poly-Carbonate Cup</a:t>
                      </a:r>
                      <a:endParaRPr sz="1600">
                        <a:solidFill>
                          <a:srgbClr val="000000"/>
                        </a:solidFill>
                        <a:latin typeface="Arial"/>
                        <a:ea typeface="Arial"/>
                        <a:cs typeface="Arial"/>
                        <a:sym typeface="Arial"/>
                      </a:endParaRPr>
                    </a:p>
                  </a:txBody>
                  <a:tcPr marT="28575" marB="2857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600">
                          <a:solidFill>
                            <a:srgbClr val="000000"/>
                          </a:solidFill>
                          <a:latin typeface="Arial"/>
                          <a:ea typeface="Arial"/>
                          <a:cs typeface="Arial"/>
                          <a:sym typeface="Arial"/>
                        </a:rPr>
                        <a:t>Somewhat penetrates. Some sound is distorted</a:t>
                      </a:r>
                      <a:endParaRPr sz="1600">
                        <a:solidFill>
                          <a:srgbClr val="000000"/>
                        </a:solidFill>
                        <a:latin typeface="Arial"/>
                        <a:ea typeface="Arial"/>
                        <a:cs typeface="Arial"/>
                        <a:sym typeface="Arial"/>
                      </a:endParaRPr>
                    </a:p>
                  </a:txBody>
                  <a:tcPr marT="28575" marB="2857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2100">
                <a:tc>
                  <a:txBody>
                    <a:bodyPr/>
                    <a:lstStyle/>
                    <a:p>
                      <a:pPr indent="0" lvl="0" marL="0" rtl="0" algn="l">
                        <a:lnSpc>
                          <a:spcPct val="100000"/>
                        </a:lnSpc>
                        <a:spcBef>
                          <a:spcPts val="0"/>
                        </a:spcBef>
                        <a:spcAft>
                          <a:spcPts val="0"/>
                        </a:spcAft>
                        <a:buNone/>
                      </a:pPr>
                      <a:r>
                        <a:rPr lang="en-US" sz="1600">
                          <a:solidFill>
                            <a:srgbClr val="000000"/>
                          </a:solidFill>
                          <a:latin typeface="Arial"/>
                          <a:ea typeface="Arial"/>
                          <a:cs typeface="Arial"/>
                          <a:sym typeface="Arial"/>
                        </a:rPr>
                        <a:t>Paul's Glasses</a:t>
                      </a:r>
                      <a:endParaRPr sz="1600">
                        <a:solidFill>
                          <a:srgbClr val="000000"/>
                        </a:solidFill>
                        <a:latin typeface="Arial"/>
                        <a:ea typeface="Arial"/>
                        <a:cs typeface="Arial"/>
                        <a:sym typeface="Arial"/>
                      </a:endParaRPr>
                    </a:p>
                  </a:txBody>
                  <a:tcPr marT="28575" marB="2857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600">
                          <a:solidFill>
                            <a:srgbClr val="000000"/>
                          </a:solidFill>
                          <a:latin typeface="Arial"/>
                          <a:ea typeface="Arial"/>
                          <a:cs typeface="Arial"/>
                          <a:sym typeface="Arial"/>
                        </a:rPr>
                        <a:t>Yes. Completely penetrates.</a:t>
                      </a:r>
                      <a:endParaRPr sz="1600">
                        <a:solidFill>
                          <a:srgbClr val="000000"/>
                        </a:solidFill>
                        <a:latin typeface="Arial"/>
                        <a:ea typeface="Arial"/>
                        <a:cs typeface="Arial"/>
                        <a:sym typeface="Arial"/>
                      </a:endParaRPr>
                    </a:p>
                  </a:txBody>
                  <a:tcPr marT="28575" marB="2857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6500">
                <a:tc>
                  <a:txBody>
                    <a:bodyPr/>
                    <a:lstStyle/>
                    <a:p>
                      <a:pPr indent="0" lvl="0" marL="0" rtl="0" algn="l">
                        <a:lnSpc>
                          <a:spcPct val="100000"/>
                        </a:lnSpc>
                        <a:spcBef>
                          <a:spcPts val="0"/>
                        </a:spcBef>
                        <a:spcAft>
                          <a:spcPts val="0"/>
                        </a:spcAft>
                        <a:buNone/>
                      </a:pPr>
                      <a:r>
                        <a:rPr lang="en-US" sz="1600">
                          <a:solidFill>
                            <a:srgbClr val="000000"/>
                          </a:solidFill>
                          <a:latin typeface="Arial"/>
                          <a:ea typeface="Arial"/>
                          <a:cs typeface="Arial"/>
                          <a:sym typeface="Arial"/>
                        </a:rPr>
                        <a:t>Cellophane </a:t>
                      </a:r>
                      <a:endParaRPr sz="1600">
                        <a:solidFill>
                          <a:srgbClr val="000000"/>
                        </a:solidFill>
                        <a:latin typeface="Arial"/>
                        <a:ea typeface="Arial"/>
                        <a:cs typeface="Arial"/>
                        <a:sym typeface="Arial"/>
                      </a:endParaRPr>
                    </a:p>
                  </a:txBody>
                  <a:tcPr marT="28575" marB="2857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600">
                          <a:solidFill>
                            <a:srgbClr val="000000"/>
                          </a:solidFill>
                          <a:latin typeface="Arial"/>
                          <a:ea typeface="Arial"/>
                          <a:cs typeface="Arial"/>
                          <a:sym typeface="Arial"/>
                        </a:rPr>
                        <a:t>Yes. Completely penetrates. </a:t>
                      </a:r>
                      <a:endParaRPr sz="1600">
                        <a:solidFill>
                          <a:srgbClr val="000000"/>
                        </a:solidFill>
                        <a:latin typeface="Arial"/>
                        <a:ea typeface="Arial"/>
                        <a:cs typeface="Arial"/>
                        <a:sym typeface="Arial"/>
                      </a:endParaRPr>
                    </a:p>
                  </a:txBody>
                  <a:tcPr marT="28575" marB="2857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6500">
                <a:tc>
                  <a:txBody>
                    <a:bodyPr/>
                    <a:lstStyle/>
                    <a:p>
                      <a:pPr indent="0" lvl="0" marL="0" rtl="0" algn="l">
                        <a:lnSpc>
                          <a:spcPct val="100000"/>
                        </a:lnSpc>
                        <a:spcBef>
                          <a:spcPts val="0"/>
                        </a:spcBef>
                        <a:spcAft>
                          <a:spcPts val="0"/>
                        </a:spcAft>
                        <a:buNone/>
                      </a:pPr>
                      <a:r>
                        <a:rPr lang="en-US" sz="1600">
                          <a:solidFill>
                            <a:srgbClr val="000000"/>
                          </a:solidFill>
                          <a:latin typeface="Arial"/>
                          <a:ea typeface="Arial"/>
                          <a:cs typeface="Arial"/>
                          <a:sym typeface="Arial"/>
                        </a:rPr>
                        <a:t>Cellophane ball</a:t>
                      </a:r>
                      <a:endParaRPr sz="1600">
                        <a:solidFill>
                          <a:srgbClr val="000000"/>
                        </a:solidFill>
                        <a:latin typeface="Arial"/>
                        <a:ea typeface="Arial"/>
                        <a:cs typeface="Arial"/>
                        <a:sym typeface="Arial"/>
                      </a:endParaRPr>
                    </a:p>
                  </a:txBody>
                  <a:tcPr marT="28575" marB="2857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600">
                          <a:solidFill>
                            <a:srgbClr val="000000"/>
                          </a:solidFill>
                          <a:latin typeface="Arial"/>
                          <a:ea typeface="Arial"/>
                          <a:cs typeface="Arial"/>
                          <a:sym typeface="Arial"/>
                        </a:rPr>
                        <a:t>Somewhat. Sound is emitted but not to audible.</a:t>
                      </a:r>
                      <a:endParaRPr sz="1600">
                        <a:solidFill>
                          <a:srgbClr val="000000"/>
                        </a:solidFill>
                        <a:latin typeface="Arial"/>
                        <a:ea typeface="Arial"/>
                        <a:cs typeface="Arial"/>
                        <a:sym typeface="Arial"/>
                      </a:endParaRPr>
                    </a:p>
                  </a:txBody>
                  <a:tcPr marT="28575" marB="2857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44975">
                <a:tc>
                  <a:txBody>
                    <a:bodyPr/>
                    <a:lstStyle/>
                    <a:p>
                      <a:pPr indent="0" lvl="0" marL="0" rtl="0" algn="l">
                        <a:lnSpc>
                          <a:spcPct val="100000"/>
                        </a:lnSpc>
                        <a:spcBef>
                          <a:spcPts val="0"/>
                        </a:spcBef>
                        <a:spcAft>
                          <a:spcPts val="0"/>
                        </a:spcAft>
                        <a:buNone/>
                      </a:pPr>
                      <a:r>
                        <a:rPr lang="en-US" sz="1600">
                          <a:solidFill>
                            <a:srgbClr val="000000"/>
                          </a:solidFill>
                          <a:latin typeface="Arial"/>
                          <a:ea typeface="Arial"/>
                          <a:cs typeface="Arial"/>
                          <a:sym typeface="Arial"/>
                        </a:rPr>
                        <a:t>8x11 Paper</a:t>
                      </a:r>
                      <a:endParaRPr sz="1600">
                        <a:solidFill>
                          <a:srgbClr val="000000"/>
                        </a:solidFill>
                        <a:latin typeface="Arial"/>
                        <a:ea typeface="Arial"/>
                        <a:cs typeface="Arial"/>
                        <a:sym typeface="Arial"/>
                      </a:endParaRPr>
                    </a:p>
                  </a:txBody>
                  <a:tcPr marT="28575" marB="2857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600">
                          <a:solidFill>
                            <a:srgbClr val="000000"/>
                          </a:solidFill>
                          <a:latin typeface="Arial"/>
                          <a:ea typeface="Arial"/>
                          <a:cs typeface="Arial"/>
                          <a:sym typeface="Arial"/>
                        </a:rPr>
                        <a:t>Yes. Partially penetrates when closer to receiver end.</a:t>
                      </a:r>
                      <a:endParaRPr sz="1600">
                        <a:solidFill>
                          <a:srgbClr val="000000"/>
                        </a:solidFill>
                        <a:latin typeface="Arial"/>
                        <a:ea typeface="Arial"/>
                        <a:cs typeface="Arial"/>
                        <a:sym typeface="Arial"/>
                      </a:endParaRPr>
                    </a:p>
                  </a:txBody>
                  <a:tcPr marT="28575" marB="2857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3775">
                <a:tc>
                  <a:txBody>
                    <a:bodyPr/>
                    <a:lstStyle/>
                    <a:p>
                      <a:pPr indent="0" lvl="0" marL="0" rtl="0" algn="l">
                        <a:lnSpc>
                          <a:spcPct val="100000"/>
                        </a:lnSpc>
                        <a:spcBef>
                          <a:spcPts val="0"/>
                        </a:spcBef>
                        <a:spcAft>
                          <a:spcPts val="0"/>
                        </a:spcAft>
                        <a:buNone/>
                      </a:pPr>
                      <a:r>
                        <a:rPr lang="en-US" sz="1600">
                          <a:solidFill>
                            <a:srgbClr val="000000"/>
                          </a:solidFill>
                          <a:latin typeface="Arial"/>
                          <a:ea typeface="Arial"/>
                          <a:cs typeface="Arial"/>
                          <a:sym typeface="Arial"/>
                        </a:rPr>
                        <a:t>Light Bulb Off</a:t>
                      </a:r>
                      <a:endParaRPr sz="1600">
                        <a:solidFill>
                          <a:srgbClr val="000000"/>
                        </a:solidFill>
                        <a:latin typeface="Arial"/>
                        <a:ea typeface="Arial"/>
                        <a:cs typeface="Arial"/>
                        <a:sym typeface="Arial"/>
                      </a:endParaRPr>
                    </a:p>
                  </a:txBody>
                  <a:tcPr marT="28575" marB="2857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600">
                          <a:solidFill>
                            <a:srgbClr val="000000"/>
                          </a:solidFill>
                          <a:latin typeface="Arial"/>
                          <a:ea typeface="Arial"/>
                          <a:cs typeface="Arial"/>
                          <a:sym typeface="Arial"/>
                        </a:rPr>
                        <a:t>Yes.  The sound is audible and is heard.</a:t>
                      </a:r>
                      <a:endParaRPr sz="1600">
                        <a:solidFill>
                          <a:srgbClr val="000000"/>
                        </a:solidFill>
                        <a:latin typeface="Arial"/>
                        <a:ea typeface="Arial"/>
                        <a:cs typeface="Arial"/>
                        <a:sym typeface="Arial"/>
                      </a:endParaRPr>
                    </a:p>
                  </a:txBody>
                  <a:tcPr marT="28575" marB="2857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3775">
                <a:tc>
                  <a:txBody>
                    <a:bodyPr/>
                    <a:lstStyle/>
                    <a:p>
                      <a:pPr indent="0" lvl="0" marL="0" rtl="0" algn="l">
                        <a:lnSpc>
                          <a:spcPct val="100000"/>
                        </a:lnSpc>
                        <a:spcBef>
                          <a:spcPts val="0"/>
                        </a:spcBef>
                        <a:spcAft>
                          <a:spcPts val="0"/>
                        </a:spcAft>
                        <a:buNone/>
                      </a:pPr>
                      <a:r>
                        <a:rPr lang="en-US" sz="1600">
                          <a:solidFill>
                            <a:srgbClr val="000000"/>
                          </a:solidFill>
                          <a:latin typeface="Arial"/>
                          <a:ea typeface="Arial"/>
                          <a:cs typeface="Arial"/>
                          <a:sym typeface="Arial"/>
                        </a:rPr>
                        <a:t>Light Bulb On</a:t>
                      </a:r>
                      <a:endParaRPr sz="1600">
                        <a:solidFill>
                          <a:srgbClr val="000000"/>
                        </a:solidFill>
                        <a:latin typeface="Arial"/>
                        <a:ea typeface="Arial"/>
                        <a:cs typeface="Arial"/>
                        <a:sym typeface="Arial"/>
                      </a:endParaRPr>
                    </a:p>
                  </a:txBody>
                  <a:tcPr marT="28575" marB="2857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600">
                          <a:solidFill>
                            <a:srgbClr val="000000"/>
                          </a:solidFill>
                          <a:latin typeface="Arial"/>
                          <a:ea typeface="Arial"/>
                          <a:cs typeface="Arial"/>
                          <a:sym typeface="Arial"/>
                        </a:rPr>
                        <a:t>Somewhat. Surprisingly, the light particles interfere with the laser beam and the sound is distorted.</a:t>
                      </a:r>
                      <a:endParaRPr sz="1600">
                        <a:solidFill>
                          <a:srgbClr val="000000"/>
                        </a:solidFill>
                        <a:latin typeface="Arial"/>
                        <a:ea typeface="Arial"/>
                        <a:cs typeface="Arial"/>
                        <a:sym typeface="Arial"/>
                      </a:endParaRPr>
                    </a:p>
                  </a:txBody>
                  <a:tcPr marT="28575" marB="28575"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17"/>
          <p:cNvSpPr txBox="1"/>
          <p:nvPr>
            <p:ph type="title"/>
          </p:nvPr>
        </p:nvSpPr>
        <p:spPr>
          <a:xfrm>
            <a:off x="609600" y="-507975"/>
            <a:ext cx="8168900" cy="1243875"/>
          </a:xfrm>
          <a:prstGeom prst="rect">
            <a:avLst/>
          </a:prstGeom>
          <a:noFill/>
          <a:ln>
            <a:noFill/>
          </a:ln>
        </p:spPr>
        <p:txBody>
          <a:bodyPr anchorCtr="0" anchor="b" bIns="38100" lIns="38100" spcFirstLastPara="1" rIns="38100" wrap="square" tIns="38100">
            <a:noAutofit/>
          </a:bodyPr>
          <a:lstStyle/>
          <a:p>
            <a:pPr indent="0" lvl="0" marL="0" marR="0" rtl="0" algn="l">
              <a:lnSpc>
                <a:spcPct val="120000"/>
              </a:lnSpc>
              <a:spcBef>
                <a:spcPts val="0"/>
              </a:spcBef>
              <a:spcAft>
                <a:spcPts val="0"/>
              </a:spcAft>
              <a:buNone/>
            </a:pPr>
            <a:r>
              <a:rPr lang="en-US" sz="3333">
                <a:solidFill>
                  <a:srgbClr val="696464"/>
                </a:solidFill>
                <a:latin typeface="Arial"/>
                <a:ea typeface="Arial"/>
                <a:cs typeface="Arial"/>
                <a:sym typeface="Arial"/>
              </a:rPr>
              <a:t>Theory</a:t>
            </a:r>
            <a:endParaRPr sz="3333">
              <a:solidFill>
                <a:srgbClr val="696464"/>
              </a:solidFill>
              <a:latin typeface="Arial"/>
              <a:ea typeface="Arial"/>
              <a:cs typeface="Arial"/>
              <a:sym typeface="Arial"/>
            </a:endParaRPr>
          </a:p>
        </p:txBody>
      </p:sp>
      <p:sp>
        <p:nvSpPr>
          <p:cNvPr id="105" name="Google Shape;105;p17"/>
          <p:cNvSpPr txBox="1"/>
          <p:nvPr/>
        </p:nvSpPr>
        <p:spPr>
          <a:xfrm>
            <a:off x="609600" y="711175"/>
            <a:ext cx="8591650" cy="6455725"/>
          </a:xfrm>
          <a:prstGeom prst="rect">
            <a:avLst/>
          </a:prstGeom>
          <a:noFill/>
          <a:ln>
            <a:noFill/>
          </a:ln>
        </p:spPr>
        <p:txBody>
          <a:bodyPr anchorCtr="0" anchor="t" bIns="38100" lIns="38100" spcFirstLastPara="1" rIns="38100" wrap="square" tIns="38100">
            <a:noAutofit/>
          </a:bodyPr>
          <a:lstStyle/>
          <a:p>
            <a:pPr indent="-220133" lvl="0" marL="381000" marR="0" rtl="0" algn="l">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Unlike a normal light (such as a flashlight), in which the light particles are spread out, disorganized, and weak, the laser beam is generally a concentrated and organized state of light particles that move completely "in- step" with one another. This creates a centralized and strong beam of light.</a:t>
            </a:r>
            <a:endParaRPr sz="2666">
              <a:solidFill>
                <a:srgbClr val="000000"/>
              </a:solidFill>
              <a:latin typeface="Arial"/>
              <a:ea typeface="Arial"/>
              <a:cs typeface="Arial"/>
              <a:sym typeface="Arial"/>
            </a:endParaRPr>
          </a:p>
          <a:p>
            <a:pPr indent="-220133" lvl="0" marL="381000" marR="0" rtl="0" algn="l">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 As for solar panel, a seemingly confusing explanation is actually quite simple. Underneath these panels lie silicon. Since silicon has four electrons in its outer shell, and it can hold eight, it captures four more from the sun. This causes it to combine with the phosphorus in the panel. This makes one electron separate, called free carriers, that carries a current. In lame man's terms, solar panels absorb certain frequencies of light and covert them in to electrical energy.</a:t>
            </a:r>
            <a:endParaRPr sz="2666">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18"/>
          <p:cNvSpPr txBox="1"/>
          <p:nvPr>
            <p:ph idx="1" type="body"/>
          </p:nvPr>
        </p:nvSpPr>
        <p:spPr>
          <a:xfrm>
            <a:off x="101600" y="507975"/>
            <a:ext cx="9615225" cy="5553075"/>
          </a:xfrm>
          <a:prstGeom prst="rect">
            <a:avLst/>
          </a:prstGeom>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t/>
            </a:r>
            <a:endParaRPr i="0" sz="2666">
              <a:solidFill>
                <a:srgbClr val="000000"/>
              </a:solidFill>
              <a:latin typeface="Arial"/>
              <a:ea typeface="Arial"/>
              <a:cs typeface="Arial"/>
              <a:sym typeface="Arial"/>
            </a:endParaRPr>
          </a:p>
          <a:p>
            <a:pPr indent="-220133" lvl="0" marL="381000" marR="0" rtl="0" algn="l">
              <a:lnSpc>
                <a:spcPct val="100000"/>
              </a:lnSpc>
              <a:spcBef>
                <a:spcPts val="0"/>
              </a:spcBef>
              <a:spcAft>
                <a:spcPts val="0"/>
              </a:spcAft>
              <a:buClr>
                <a:srgbClr val="000000"/>
              </a:buClr>
              <a:buSzPts val="2667"/>
              <a:buChar char="●"/>
            </a:pPr>
            <a:r>
              <a:rPr i="0" lang="en-US" sz="2666">
                <a:solidFill>
                  <a:srgbClr val="000000"/>
                </a:solidFill>
                <a:latin typeface="Arial"/>
                <a:ea typeface="Arial"/>
                <a:cs typeface="Arial"/>
                <a:sym typeface="Arial"/>
              </a:rPr>
              <a:t>The main purpose of the audio output transformer is "impedance matching." Simplified, this kind of just means to give the maximum amount of power output possible to create the "best" sound. The input and outputs are known as "windings." The input is the primary winding and the output is the secondary winding. The primary winding creates a magnetic field to fluctuate the sound, and the secondary winding is a current generated by the magnetic field to keep the input flowing to the output. The "impedance" can fluctuate from 600 ohms to up to 20,000 ohms of power.</a:t>
            </a:r>
            <a:endParaRPr i="0" sz="2666">
              <a:solidFill>
                <a:srgbClr val="000000"/>
              </a:solidFill>
              <a:latin typeface="Arial"/>
              <a:ea typeface="Arial"/>
              <a:cs typeface="Arial"/>
              <a:sym typeface="Arial"/>
            </a:endParaRPr>
          </a:p>
        </p:txBody>
      </p:sp>
      <p:sp>
        <p:nvSpPr>
          <p:cNvPr id="111" name="Google Shape;111;p18"/>
          <p:cNvSpPr txBox="1"/>
          <p:nvPr>
            <p:ph type="title"/>
          </p:nvPr>
        </p:nvSpPr>
        <p:spPr>
          <a:xfrm>
            <a:off x="812800" y="-507975"/>
            <a:ext cx="8168900" cy="1243875"/>
          </a:xfrm>
          <a:prstGeom prst="rect">
            <a:avLst/>
          </a:prstGeom>
        </p:spPr>
        <p:txBody>
          <a:bodyPr anchorCtr="0" anchor="b" bIns="38100" lIns="38100" spcFirstLastPara="1" rIns="38100" wrap="square" tIns="38100">
            <a:noAutofit/>
          </a:bodyPr>
          <a:lstStyle/>
          <a:p>
            <a:pPr indent="0" lvl="0" marL="0" marR="0" rtl="0" algn="l">
              <a:lnSpc>
                <a:spcPct val="120000"/>
              </a:lnSpc>
              <a:spcBef>
                <a:spcPts val="0"/>
              </a:spcBef>
              <a:spcAft>
                <a:spcPts val="0"/>
              </a:spcAft>
              <a:buNone/>
            </a:pPr>
            <a:r>
              <a:rPr lang="en-US" sz="3333">
                <a:solidFill>
                  <a:srgbClr val="696464"/>
                </a:solidFill>
                <a:latin typeface="Arial"/>
                <a:ea typeface="Arial"/>
                <a:cs typeface="Arial"/>
                <a:sym typeface="Arial"/>
              </a:rPr>
              <a:t>Theory, cont.</a:t>
            </a:r>
            <a:endParaRPr sz="3333">
              <a:solidFill>
                <a:srgbClr val="696464"/>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19"/>
          <p:cNvSpPr txBox="1"/>
          <p:nvPr>
            <p:ph type="title"/>
          </p:nvPr>
        </p:nvSpPr>
        <p:spPr>
          <a:xfrm>
            <a:off x="609600" y="-711175"/>
            <a:ext cx="8168900" cy="1243875"/>
          </a:xfrm>
          <a:prstGeom prst="rect">
            <a:avLst/>
          </a:prstGeom>
          <a:noFill/>
          <a:ln>
            <a:noFill/>
          </a:ln>
        </p:spPr>
        <p:txBody>
          <a:bodyPr anchorCtr="0" anchor="b" bIns="38100" lIns="38100" spcFirstLastPara="1" rIns="38100" wrap="square" tIns="38100">
            <a:noAutofit/>
          </a:bodyPr>
          <a:lstStyle/>
          <a:p>
            <a:pPr indent="0" lvl="0" marL="0" marR="0" rtl="0" algn="l">
              <a:lnSpc>
                <a:spcPct val="120000"/>
              </a:lnSpc>
              <a:spcBef>
                <a:spcPts val="0"/>
              </a:spcBef>
              <a:spcAft>
                <a:spcPts val="0"/>
              </a:spcAft>
              <a:buNone/>
            </a:pPr>
            <a:r>
              <a:rPr lang="en-US" sz="3333">
                <a:solidFill>
                  <a:srgbClr val="696464"/>
                </a:solidFill>
                <a:latin typeface="Arial"/>
                <a:ea typeface="Arial"/>
                <a:cs typeface="Arial"/>
                <a:sym typeface="Arial"/>
              </a:rPr>
              <a:t>Conclusion</a:t>
            </a:r>
            <a:endParaRPr sz="3333">
              <a:solidFill>
                <a:srgbClr val="696464"/>
              </a:solidFill>
              <a:latin typeface="Arial"/>
              <a:ea typeface="Arial"/>
              <a:cs typeface="Arial"/>
              <a:sym typeface="Arial"/>
            </a:endParaRPr>
          </a:p>
        </p:txBody>
      </p:sp>
      <p:sp>
        <p:nvSpPr>
          <p:cNvPr id="117" name="Google Shape;117;p19"/>
          <p:cNvSpPr txBox="1"/>
          <p:nvPr/>
        </p:nvSpPr>
        <p:spPr>
          <a:xfrm>
            <a:off x="290650" y="609600"/>
            <a:ext cx="9598350" cy="7253175"/>
          </a:xfrm>
          <a:prstGeom prst="rect">
            <a:avLst/>
          </a:prstGeom>
          <a:noFill/>
          <a:ln>
            <a:noFill/>
          </a:ln>
        </p:spPr>
        <p:txBody>
          <a:bodyPr anchorCtr="0" anchor="t" bIns="38100" lIns="38100" spcFirstLastPara="1" rIns="38100" wrap="square" tIns="38100">
            <a:noAutofit/>
          </a:bodyPr>
          <a:lstStyle/>
          <a:p>
            <a:pPr indent="-220133" lvl="0" marL="381000" marR="0" rtl="0" algn="l">
              <a:lnSpc>
                <a:spcPct val="100000"/>
              </a:lnSpc>
              <a:spcBef>
                <a:spcPts val="0"/>
              </a:spcBef>
              <a:spcAft>
                <a:spcPts val="0"/>
              </a:spcAft>
              <a:buClr>
                <a:srgbClr val="000000"/>
              </a:buClr>
              <a:buSzPts val="2667"/>
              <a:buChar char="●"/>
            </a:pPr>
            <a:r>
              <a:rPr i="0" lang="en-US" sz="2666">
                <a:solidFill>
                  <a:srgbClr val="000000"/>
                </a:solidFill>
                <a:latin typeface="Arial"/>
                <a:ea typeface="Arial"/>
                <a:cs typeface="Arial"/>
                <a:sym typeface="Arial"/>
              </a:rPr>
              <a:t>How the "laser communicator" works:</a:t>
            </a:r>
            <a:br>
              <a:rPr i="0" lang="en-US" sz="2666">
                <a:solidFill>
                  <a:srgbClr val="000000"/>
                </a:solidFill>
                <a:latin typeface="Arial"/>
                <a:ea typeface="Arial"/>
                <a:cs typeface="Arial"/>
                <a:sym typeface="Arial"/>
              </a:rPr>
            </a:br>
            <a:r>
              <a:rPr i="0" lang="en-US" sz="2666">
                <a:solidFill>
                  <a:srgbClr val="000000"/>
                </a:solidFill>
                <a:latin typeface="Arial"/>
                <a:ea typeface="Arial"/>
                <a:cs typeface="Arial"/>
                <a:sym typeface="Arial"/>
              </a:rPr>
              <a:t>-Electrical energy(sound) is converted to light energy through the audio output transformer and to the laser. The electrical energy pulses the laser beam to produce various types of wavelengths/frequencies.</a:t>
            </a:r>
            <a:br>
              <a:rPr i="0" lang="en-US" sz="2666">
                <a:solidFill>
                  <a:srgbClr val="000000"/>
                </a:solidFill>
                <a:latin typeface="Arial"/>
                <a:ea typeface="Arial"/>
                <a:cs typeface="Arial"/>
                <a:sym typeface="Arial"/>
              </a:rPr>
            </a:br>
            <a:r>
              <a:rPr i="0" lang="en-US" sz="2666">
                <a:solidFill>
                  <a:srgbClr val="000000"/>
                </a:solidFill>
                <a:latin typeface="Arial"/>
                <a:ea typeface="Arial"/>
                <a:cs typeface="Arial"/>
                <a:sym typeface="Arial"/>
              </a:rPr>
              <a:t>-When the laser beam hits the solar panel, the light energy is converted back into it's original electrical energy to produce sound in the amplifier/speaker.</a:t>
            </a:r>
            <a:endParaRPr i="0" sz="2666">
              <a:solidFill>
                <a:srgbClr val="000000"/>
              </a:solidFill>
              <a:latin typeface="Arial"/>
              <a:ea typeface="Arial"/>
              <a:cs typeface="Arial"/>
              <a:sym typeface="Arial"/>
            </a:endParaRPr>
          </a:p>
          <a:p>
            <a:pPr indent="-220133" lvl="0" marL="381000" marR="0" rtl="0" algn="l">
              <a:lnSpc>
                <a:spcPct val="100000"/>
              </a:lnSpc>
              <a:spcBef>
                <a:spcPts val="0"/>
              </a:spcBef>
              <a:spcAft>
                <a:spcPts val="0"/>
              </a:spcAft>
              <a:buClr>
                <a:srgbClr val="000000"/>
              </a:buClr>
              <a:buSzPts val="2667"/>
              <a:buChar char="●"/>
            </a:pPr>
            <a:r>
              <a:rPr i="0" lang="en-US" sz="2666">
                <a:solidFill>
                  <a:srgbClr val="000000"/>
                </a:solidFill>
                <a:latin typeface="Arial"/>
                <a:ea typeface="Arial"/>
                <a:cs typeface="Arial"/>
                <a:sym typeface="Arial"/>
              </a:rPr>
              <a:t> This type of "laser" communication can be utilized in the future wheras more powerful lasers and larger photorecptors(solarcells/photoresistors) can make it a more practical and effective means of communication globally which can convert sound messages into light and visa-versa.</a:t>
            </a:r>
            <a:endParaRPr i="0" sz="2666">
              <a:solidFill>
                <a:srgbClr val="000000"/>
              </a:solidFill>
              <a:latin typeface="Arial"/>
              <a:ea typeface="Arial"/>
              <a:cs typeface="Arial"/>
              <a:sym typeface="Arial"/>
            </a:endParaRPr>
          </a:p>
          <a:p>
            <a:pPr indent="-220133" lvl="0" marL="381000" marR="0" rtl="0" algn="l">
              <a:lnSpc>
                <a:spcPct val="100000"/>
              </a:lnSpc>
              <a:spcBef>
                <a:spcPts val="0"/>
              </a:spcBef>
              <a:spcAft>
                <a:spcPts val="0"/>
              </a:spcAft>
              <a:buClr>
                <a:srgbClr val="000000"/>
              </a:buClr>
              <a:buSzPts val="2667"/>
              <a:buChar char="●"/>
            </a:pPr>
            <a:r>
              <a:rPr i="0" lang="en-US" sz="2666">
                <a:solidFill>
                  <a:srgbClr val="000000"/>
                </a:solidFill>
                <a:latin typeface="Arial"/>
                <a:ea typeface="Arial"/>
                <a:cs typeface="Arial"/>
                <a:sym typeface="Arial"/>
              </a:rPr>
              <a:t>Thus, creating a super awesome fool- proof way to talk during class WITHOUT getting in trouble.  HAHAHA!  "What are you talking about Mr. Chambers?  How can I be talking to Paul, he's way over there!"</a:t>
            </a:r>
            <a:endParaRPr i="0" sz="2666">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20"/>
          <p:cNvSpPr txBox="1"/>
          <p:nvPr>
            <p:ph type="title"/>
          </p:nvPr>
        </p:nvSpPr>
        <p:spPr>
          <a:xfrm>
            <a:off x="609600" y="-406400"/>
            <a:ext cx="8168900" cy="1243875"/>
          </a:xfrm>
          <a:prstGeom prst="rect">
            <a:avLst/>
          </a:prstGeom>
          <a:noFill/>
          <a:ln>
            <a:noFill/>
          </a:ln>
        </p:spPr>
        <p:txBody>
          <a:bodyPr anchorCtr="0" anchor="b" bIns="38100" lIns="38100" spcFirstLastPara="1" rIns="38100" wrap="square" tIns="38100">
            <a:noAutofit/>
          </a:bodyPr>
          <a:lstStyle/>
          <a:p>
            <a:pPr indent="0" lvl="0" marL="0" marR="0" rtl="0" algn="l">
              <a:lnSpc>
                <a:spcPct val="120000"/>
              </a:lnSpc>
              <a:spcBef>
                <a:spcPts val="0"/>
              </a:spcBef>
              <a:spcAft>
                <a:spcPts val="0"/>
              </a:spcAft>
              <a:buNone/>
            </a:pPr>
            <a:r>
              <a:rPr lang="en-US" sz="3333">
                <a:solidFill>
                  <a:srgbClr val="696464"/>
                </a:solidFill>
                <a:latin typeface="Arial"/>
                <a:ea typeface="Arial"/>
                <a:cs typeface="Arial"/>
                <a:sym typeface="Arial"/>
              </a:rPr>
              <a:t>Sources</a:t>
            </a:r>
            <a:endParaRPr sz="3333">
              <a:solidFill>
                <a:srgbClr val="696464"/>
              </a:solidFill>
              <a:latin typeface="Arial"/>
              <a:ea typeface="Arial"/>
              <a:cs typeface="Arial"/>
              <a:sym typeface="Arial"/>
            </a:endParaRPr>
          </a:p>
        </p:txBody>
      </p:sp>
      <p:sp>
        <p:nvSpPr>
          <p:cNvPr id="123" name="Google Shape;123;p20"/>
          <p:cNvSpPr txBox="1"/>
          <p:nvPr/>
        </p:nvSpPr>
        <p:spPr>
          <a:xfrm>
            <a:off x="304800" y="914400"/>
            <a:ext cx="9195700" cy="6426200"/>
          </a:xfrm>
          <a:prstGeom prst="rect">
            <a:avLst/>
          </a:prstGeom>
          <a:noFill/>
          <a:ln>
            <a:noFill/>
          </a:ln>
        </p:spPr>
        <p:txBody>
          <a:bodyPr anchorCtr="0" anchor="t" bIns="38100" lIns="38100" spcFirstLastPara="1" rIns="38100" wrap="square" tIns="38100">
            <a:noAutofit/>
          </a:bodyPr>
          <a:lstStyle/>
          <a:p>
            <a:pPr indent="-220133" lvl="0" marL="381000" marR="0" rtl="0" algn="l">
              <a:lnSpc>
                <a:spcPct val="100000"/>
              </a:lnSpc>
              <a:spcBef>
                <a:spcPts val="0"/>
              </a:spcBef>
              <a:spcAft>
                <a:spcPts val="0"/>
              </a:spcAft>
              <a:buClr>
                <a:srgbClr val="0000FF"/>
              </a:buClr>
              <a:buSzPts val="2667"/>
              <a:buChar char="●"/>
            </a:pPr>
            <a:r>
              <a:rPr lang="en-US" sz="2666" u="sng">
                <a:solidFill>
                  <a:srgbClr val="0000FF"/>
                </a:solidFill>
                <a:latin typeface="Arial"/>
                <a:ea typeface="Arial"/>
                <a:cs typeface="Arial"/>
                <a:sym typeface="Arial"/>
                <a:hlinkClick r:id="rId4">
                  <a:extLst>
                    <a:ext uri="{A12FA001-AC4F-418D-AE19-62706E023703}">
                      <ahyp:hlinkClr val="tx"/>
                    </a:ext>
                  </a:extLst>
                </a:hlinkClick>
              </a:rPr>
              <a:t>http://www.make-digital.com/make/vol16/?pg=69#pg69</a:t>
            </a:r>
            <a:br>
              <a:rPr lang="en-US" sz="2666">
                <a:solidFill>
                  <a:srgbClr val="000000"/>
                </a:solidFill>
                <a:latin typeface="Arial"/>
                <a:ea typeface="Arial"/>
                <a:cs typeface="Arial"/>
                <a:sym typeface="Arial"/>
              </a:rPr>
            </a:br>
            <a:r>
              <a:rPr lang="en-US" sz="2666">
                <a:solidFill>
                  <a:srgbClr val="000000"/>
                </a:solidFill>
                <a:latin typeface="Arial"/>
                <a:ea typeface="Arial"/>
                <a:cs typeface="Arial"/>
                <a:sym typeface="Arial"/>
              </a:rPr>
              <a:t>-Provides instructions on how to assemble the laser communicator</a:t>
            </a:r>
            <a:endParaRPr sz="2666">
              <a:solidFill>
                <a:srgbClr val="000000"/>
              </a:solidFill>
              <a:latin typeface="Arial"/>
              <a:ea typeface="Arial"/>
              <a:cs typeface="Arial"/>
              <a:sym typeface="Arial"/>
            </a:endParaRPr>
          </a:p>
          <a:p>
            <a:pPr indent="-220133" lvl="0" marL="381000" marR="0" rtl="0" algn="l">
              <a:lnSpc>
                <a:spcPct val="100000"/>
              </a:lnSpc>
              <a:spcBef>
                <a:spcPts val="0"/>
              </a:spcBef>
              <a:spcAft>
                <a:spcPts val="0"/>
              </a:spcAft>
              <a:buClr>
                <a:srgbClr val="0000FF"/>
              </a:buClr>
              <a:buSzPts val="2667"/>
              <a:buChar char="●"/>
            </a:pPr>
            <a:r>
              <a:rPr lang="en-US" sz="2666" u="sng">
                <a:solidFill>
                  <a:srgbClr val="0000FF"/>
                </a:solidFill>
                <a:latin typeface="Arial"/>
                <a:ea typeface="Arial"/>
                <a:cs typeface="Arial"/>
                <a:sym typeface="Arial"/>
                <a:hlinkClick r:id="rId5">
                  <a:extLst>
                    <a:ext uri="{A12FA001-AC4F-418D-AE19-62706E023703}">
                      <ahyp:hlinkClr val="tx"/>
                    </a:ext>
                  </a:extLst>
                </a:hlinkClick>
              </a:rPr>
              <a:t>http://www.youtube.com/watch?v=HKRPfa66_po</a:t>
            </a:r>
            <a:br>
              <a:rPr lang="en-US" sz="2666">
                <a:solidFill>
                  <a:srgbClr val="000000"/>
                </a:solidFill>
                <a:latin typeface="Arial"/>
                <a:ea typeface="Arial"/>
                <a:cs typeface="Arial"/>
                <a:sym typeface="Arial"/>
              </a:rPr>
            </a:br>
            <a:r>
              <a:rPr lang="en-US" sz="2666">
                <a:solidFill>
                  <a:srgbClr val="000000"/>
                </a:solidFill>
                <a:latin typeface="Arial"/>
                <a:ea typeface="Arial"/>
                <a:cs typeface="Arial"/>
                <a:sym typeface="Arial"/>
              </a:rPr>
              <a:t>-Provided inspiration for the idea of the project</a:t>
            </a:r>
            <a:endParaRPr sz="2666">
              <a:solidFill>
                <a:srgbClr val="000000"/>
              </a:solidFill>
              <a:latin typeface="Arial"/>
              <a:ea typeface="Arial"/>
              <a:cs typeface="Arial"/>
              <a:sym typeface="Arial"/>
            </a:endParaRPr>
          </a:p>
          <a:p>
            <a:pPr indent="-220133" lvl="0" marL="381000" marR="0" rtl="0" algn="l">
              <a:lnSpc>
                <a:spcPct val="100000"/>
              </a:lnSpc>
              <a:spcBef>
                <a:spcPts val="0"/>
              </a:spcBef>
              <a:spcAft>
                <a:spcPts val="0"/>
              </a:spcAft>
              <a:buClr>
                <a:srgbClr val="0000FF"/>
              </a:buClr>
              <a:buSzPts val="2667"/>
              <a:buChar char="●"/>
            </a:pPr>
            <a:r>
              <a:rPr lang="en-US" sz="2666" u="sng">
                <a:solidFill>
                  <a:srgbClr val="0000FF"/>
                </a:solidFill>
                <a:latin typeface="Arial"/>
                <a:ea typeface="Arial"/>
                <a:cs typeface="Arial"/>
                <a:sym typeface="Arial"/>
                <a:hlinkClick r:id="rId6">
                  <a:extLst>
                    <a:ext uri="{A12FA001-AC4F-418D-AE19-62706E023703}">
                      <ahyp:hlinkClr val="tx"/>
                    </a:ext>
                  </a:extLst>
                </a:hlinkClick>
              </a:rPr>
              <a:t>http://scitoys.com/scitoys/scitoys/light/light.html</a:t>
            </a:r>
            <a:br>
              <a:rPr lang="en-US" sz="2666">
                <a:solidFill>
                  <a:srgbClr val="000000"/>
                </a:solidFill>
                <a:latin typeface="Arial"/>
                <a:ea typeface="Arial"/>
                <a:cs typeface="Arial"/>
                <a:sym typeface="Arial"/>
              </a:rPr>
            </a:br>
            <a:r>
              <a:rPr lang="en-US" sz="2666">
                <a:solidFill>
                  <a:srgbClr val="000000"/>
                </a:solidFill>
                <a:latin typeface="Arial"/>
                <a:ea typeface="Arial"/>
                <a:cs typeface="Arial"/>
                <a:sym typeface="Arial"/>
              </a:rPr>
              <a:t>-Provided an alternative and a more in depth directions for the assembly of the laser communicator</a:t>
            </a:r>
            <a:endParaRPr sz="2666">
              <a:solidFill>
                <a:srgbClr val="000000"/>
              </a:solidFill>
              <a:latin typeface="Arial"/>
              <a:ea typeface="Arial"/>
              <a:cs typeface="Arial"/>
              <a:sym typeface="Arial"/>
            </a:endParaRPr>
          </a:p>
          <a:p>
            <a:pPr indent="-220133" lvl="0" marL="381000" marR="0" rtl="0" algn="l">
              <a:lnSpc>
                <a:spcPct val="100000"/>
              </a:lnSpc>
              <a:spcBef>
                <a:spcPts val="0"/>
              </a:spcBef>
              <a:spcAft>
                <a:spcPts val="0"/>
              </a:spcAft>
              <a:buClr>
                <a:srgbClr val="0000FF"/>
              </a:buClr>
              <a:buSzPts val="2667"/>
              <a:buChar char="●"/>
            </a:pPr>
            <a:r>
              <a:rPr lang="en-US" sz="2666" u="sng">
                <a:solidFill>
                  <a:srgbClr val="0000FF"/>
                </a:solidFill>
                <a:latin typeface="Arial"/>
                <a:ea typeface="Arial"/>
                <a:cs typeface="Arial"/>
                <a:sym typeface="Arial"/>
                <a:hlinkClick r:id="rId7">
                  <a:extLst>
                    <a:ext uri="{A12FA001-AC4F-418D-AE19-62706E023703}">
                      <ahyp:hlinkClr val="tx"/>
                    </a:ext>
                  </a:extLst>
                </a:hlinkClick>
              </a:rPr>
              <a:t>http://science.howstuffworks.com/laser4.htm</a:t>
            </a:r>
            <a:endParaRPr sz="2666" u="sng">
              <a:solidFill>
                <a:srgbClr val="0000FF"/>
              </a:solidFill>
              <a:latin typeface="Arial"/>
              <a:ea typeface="Arial"/>
              <a:cs typeface="Arial"/>
              <a:sym typeface="Arial"/>
              <a:hlinkClick r:id="rId8">
                <a:extLst>
                  <a:ext uri="{A12FA001-AC4F-418D-AE19-62706E023703}">
                    <ahyp:hlinkClr val="tx"/>
                  </a:ext>
                </a:extLst>
              </a:hlinkClick>
            </a:endParaRPr>
          </a:p>
          <a:p>
            <a:pPr indent="0" lvl="0" marL="0" rtl="0" algn="l">
              <a:lnSpc>
                <a:spcPct val="100000"/>
              </a:lnSpc>
              <a:spcBef>
                <a:spcPts val="0"/>
              </a:spcBef>
              <a:spcAft>
                <a:spcPts val="0"/>
              </a:spcAft>
              <a:buNone/>
            </a:pPr>
            <a:r>
              <a:rPr lang="en-US" sz="2666">
                <a:solidFill>
                  <a:srgbClr val="000000"/>
                </a:solidFill>
                <a:latin typeface="Arial"/>
                <a:ea typeface="Arial"/>
                <a:cs typeface="Arial"/>
                <a:sym typeface="Arial"/>
              </a:rPr>
              <a:t>      -The basics of a laser beam</a:t>
            </a:r>
            <a:endParaRPr sz="2666">
              <a:solidFill>
                <a:srgbClr val="000000"/>
              </a:solidFill>
              <a:latin typeface="Arial"/>
              <a:ea typeface="Arial"/>
              <a:cs typeface="Arial"/>
              <a:sym typeface="Arial"/>
            </a:endParaRPr>
          </a:p>
          <a:p>
            <a:pPr indent="-220133" lvl="0" marL="381000" marR="0" rtl="0" algn="l">
              <a:lnSpc>
                <a:spcPct val="100000"/>
              </a:lnSpc>
              <a:spcBef>
                <a:spcPts val="0"/>
              </a:spcBef>
              <a:spcAft>
                <a:spcPts val="0"/>
              </a:spcAft>
              <a:buClr>
                <a:srgbClr val="0000FF"/>
              </a:buClr>
              <a:buSzPts val="2667"/>
              <a:buChar char="●"/>
            </a:pPr>
            <a:r>
              <a:rPr lang="en-US" sz="2666" u="sng">
                <a:solidFill>
                  <a:srgbClr val="0000FF"/>
                </a:solidFill>
                <a:latin typeface="Arial"/>
                <a:ea typeface="Arial"/>
                <a:cs typeface="Arial"/>
                <a:sym typeface="Arial"/>
                <a:hlinkClick r:id="rId9">
                  <a:extLst>
                    <a:ext uri="{A12FA001-AC4F-418D-AE19-62706E023703}">
                      <ahyp:hlinkClr val="tx"/>
                    </a:ext>
                  </a:extLst>
                </a:hlinkClick>
              </a:rPr>
              <a:t>http://www.solarhome.org/infohowdosolarpanelswork.html</a:t>
            </a:r>
            <a:endParaRPr sz="2666" u="sng">
              <a:solidFill>
                <a:srgbClr val="0000FF"/>
              </a:solidFill>
              <a:latin typeface="Arial"/>
              <a:ea typeface="Arial"/>
              <a:cs typeface="Arial"/>
              <a:sym typeface="Arial"/>
              <a:hlinkClick r:id="rId10">
                <a:extLst>
                  <a:ext uri="{A12FA001-AC4F-418D-AE19-62706E023703}">
                    <ahyp:hlinkClr val="tx"/>
                  </a:ext>
                </a:extLst>
              </a:hlinkClick>
            </a:endParaRPr>
          </a:p>
          <a:p>
            <a:pPr indent="0" lvl="0" marL="0" rtl="0" algn="l">
              <a:lnSpc>
                <a:spcPct val="100000"/>
              </a:lnSpc>
              <a:spcBef>
                <a:spcPts val="0"/>
              </a:spcBef>
              <a:spcAft>
                <a:spcPts val="0"/>
              </a:spcAft>
              <a:buNone/>
            </a:pPr>
            <a:r>
              <a:rPr lang="en-US" sz="2666">
                <a:solidFill>
                  <a:srgbClr val="000000"/>
                </a:solidFill>
                <a:latin typeface="Arial"/>
                <a:ea typeface="Arial"/>
                <a:cs typeface="Arial"/>
                <a:sym typeface="Arial"/>
              </a:rPr>
              <a:t>      - This is how a solar panel works</a:t>
            </a:r>
            <a:endParaRPr sz="2666">
              <a:solidFill>
                <a:srgbClr val="000000"/>
              </a:solidFill>
              <a:latin typeface="Arial"/>
              <a:ea typeface="Arial"/>
              <a:cs typeface="Arial"/>
              <a:sym typeface="Arial"/>
            </a:endParaRPr>
          </a:p>
          <a:p>
            <a:pPr indent="-220133" lvl="0" marL="381000" marR="0" rtl="0" algn="l">
              <a:lnSpc>
                <a:spcPct val="100000"/>
              </a:lnSpc>
              <a:spcBef>
                <a:spcPts val="0"/>
              </a:spcBef>
              <a:spcAft>
                <a:spcPts val="0"/>
              </a:spcAft>
              <a:buClr>
                <a:srgbClr val="0000FF"/>
              </a:buClr>
              <a:buSzPts val="2667"/>
              <a:buChar char="●"/>
            </a:pPr>
            <a:r>
              <a:rPr lang="en-US" sz="2666" u="sng">
                <a:solidFill>
                  <a:srgbClr val="0000FF"/>
                </a:solidFill>
                <a:latin typeface="Arial"/>
                <a:ea typeface="Arial"/>
                <a:cs typeface="Arial"/>
                <a:sym typeface="Arial"/>
                <a:hlinkClick r:id="rId11">
                  <a:extLst>
                    <a:ext uri="{A12FA001-AC4F-418D-AE19-62706E023703}">
                      <ahyp:hlinkClr val="tx"/>
                    </a:ext>
                  </a:extLst>
                </a:hlinkClick>
              </a:rPr>
              <a:t>http://www.answerbag.com/q_view/273774</a:t>
            </a:r>
            <a:endParaRPr sz="2666" u="sng">
              <a:solidFill>
                <a:srgbClr val="0000FF"/>
              </a:solidFill>
              <a:latin typeface="Arial"/>
              <a:ea typeface="Arial"/>
              <a:cs typeface="Arial"/>
              <a:sym typeface="Arial"/>
              <a:hlinkClick r:id="rId12">
                <a:extLst>
                  <a:ext uri="{A12FA001-AC4F-418D-AE19-62706E023703}">
                    <ahyp:hlinkClr val="tx"/>
                  </a:ext>
                </a:extLst>
              </a:hlinkClick>
            </a:endParaRPr>
          </a:p>
          <a:p>
            <a:pPr indent="0" lvl="0" marL="0" rtl="0" algn="l">
              <a:lnSpc>
                <a:spcPct val="100000"/>
              </a:lnSpc>
              <a:spcBef>
                <a:spcPts val="0"/>
              </a:spcBef>
              <a:spcAft>
                <a:spcPts val="0"/>
              </a:spcAft>
              <a:buNone/>
            </a:pPr>
            <a:r>
              <a:rPr lang="en-US" sz="2666">
                <a:solidFill>
                  <a:srgbClr val="000000"/>
                </a:solidFill>
                <a:latin typeface="Arial"/>
                <a:ea typeface="Arial"/>
                <a:cs typeface="Arial"/>
                <a:sym typeface="Arial"/>
              </a:rPr>
              <a:t>      - This one's for the Audio Output Transformer</a:t>
            </a:r>
            <a:endParaRPr sz="2666">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 name="Shape 28"/>
        <p:cNvGrpSpPr/>
        <p:nvPr/>
      </p:nvGrpSpPr>
      <p:grpSpPr>
        <a:xfrm>
          <a:off x="0" y="0"/>
          <a:ext cx="0" cy="0"/>
          <a:chOff x="0" y="0"/>
          <a:chExt cx="0" cy="0"/>
        </a:xfrm>
      </p:grpSpPr>
      <p:sp>
        <p:nvSpPr>
          <p:cNvPr id="29" name="Google Shape;29;p8"/>
          <p:cNvSpPr txBox="1"/>
          <p:nvPr>
            <p:ph type="title"/>
          </p:nvPr>
        </p:nvSpPr>
        <p:spPr>
          <a:xfrm>
            <a:off x="610300" y="356300"/>
            <a:ext cx="8168900" cy="1243875"/>
          </a:xfrm>
          <a:prstGeom prst="rect">
            <a:avLst/>
          </a:prstGeom>
          <a:noFill/>
          <a:ln>
            <a:noFill/>
          </a:ln>
        </p:spPr>
        <p:txBody>
          <a:bodyPr anchorCtr="0" anchor="b" bIns="38100" lIns="38100" spcFirstLastPara="1" rIns="38100" wrap="square" tIns="38100">
            <a:noAutofit/>
          </a:bodyPr>
          <a:lstStyle/>
          <a:p>
            <a:pPr indent="0" lvl="0" marL="0" marR="0" rtl="0" algn="l">
              <a:lnSpc>
                <a:spcPct val="120000"/>
              </a:lnSpc>
              <a:spcBef>
                <a:spcPts val="0"/>
              </a:spcBef>
              <a:spcAft>
                <a:spcPts val="0"/>
              </a:spcAft>
              <a:buNone/>
            </a:pPr>
            <a:r>
              <a:rPr lang="en-US" sz="3333">
                <a:solidFill>
                  <a:srgbClr val="696464"/>
                </a:solidFill>
                <a:latin typeface="Arial"/>
                <a:ea typeface="Arial"/>
                <a:cs typeface="Arial"/>
                <a:sym typeface="Arial"/>
              </a:rPr>
              <a:t>Question</a:t>
            </a:r>
            <a:endParaRPr sz="3333">
              <a:solidFill>
                <a:srgbClr val="696464"/>
              </a:solidFill>
              <a:latin typeface="Arial"/>
              <a:ea typeface="Arial"/>
              <a:cs typeface="Arial"/>
              <a:sym typeface="Arial"/>
            </a:endParaRPr>
          </a:p>
        </p:txBody>
      </p:sp>
      <p:sp>
        <p:nvSpPr>
          <p:cNvPr id="30" name="Google Shape;30;p8"/>
          <p:cNvSpPr txBox="1"/>
          <p:nvPr/>
        </p:nvSpPr>
        <p:spPr>
          <a:xfrm>
            <a:off x="610300" y="1829150"/>
            <a:ext cx="8168900" cy="5389025"/>
          </a:xfrm>
          <a:prstGeom prst="rect">
            <a:avLst/>
          </a:prstGeom>
          <a:noFill/>
          <a:ln>
            <a:noFill/>
          </a:ln>
        </p:spPr>
        <p:txBody>
          <a:bodyPr anchorCtr="0" anchor="t" bIns="38100" lIns="38100" spcFirstLastPara="1" rIns="38100" wrap="square" tIns="38100">
            <a:noAutofit/>
          </a:bodyPr>
          <a:lstStyle/>
          <a:p>
            <a:pPr indent="-220133" lvl="0" marL="381000" marR="0" rtl="0" algn="l">
              <a:lnSpc>
                <a:spcPct val="119791"/>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Classrooms are places where quiet studying takes place. Light, I’m pretty sure, makes NO sound. There have been countless times where the teacher is talking and the only way that I ask my neighbor for a pencil is by passing notes (with the occasional gossip), and teachers just DON’T get that we have a social life too.</a:t>
            </a:r>
            <a:endParaRPr sz="2666">
              <a:solidFill>
                <a:srgbClr val="000000"/>
              </a:solidFill>
              <a:latin typeface="Arial"/>
              <a:ea typeface="Arial"/>
              <a:cs typeface="Arial"/>
              <a:sym typeface="Arial"/>
            </a:endParaRPr>
          </a:p>
          <a:p>
            <a:pPr indent="-220133" lvl="0" marL="381000" marR="0" rtl="0" algn="l">
              <a:lnSpc>
                <a:spcPct val="119791"/>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Isn’t there an easier way?</a:t>
            </a:r>
            <a:endParaRPr sz="2666">
              <a:solidFill>
                <a:srgbClr val="000000"/>
              </a:solidFill>
              <a:latin typeface="Arial"/>
              <a:ea typeface="Arial"/>
              <a:cs typeface="Arial"/>
              <a:sym typeface="Arial"/>
            </a:endParaRPr>
          </a:p>
          <a:p>
            <a:pPr indent="-220133" lvl="0" marL="381000" marR="0" rtl="0" algn="l">
              <a:lnSpc>
                <a:spcPct val="119791"/>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Why not use something as simple as light to secretly communicate across the room WITHOUT getting caught?</a:t>
            </a:r>
            <a:endParaRPr sz="2666">
              <a:solidFill>
                <a:srgbClr val="000000"/>
              </a:solidFill>
              <a:latin typeface="Arial"/>
              <a:ea typeface="Arial"/>
              <a:cs typeface="Arial"/>
              <a:sym typeface="Arial"/>
            </a:endParaRPr>
          </a:p>
          <a:p>
            <a:pPr indent="0" lvl="0" marL="0" marR="0" rtl="0" algn="l">
              <a:lnSpc>
                <a:spcPct val="119791"/>
              </a:lnSpc>
              <a:spcBef>
                <a:spcPts val="500"/>
              </a:spcBef>
              <a:spcAft>
                <a:spcPts val="0"/>
              </a:spcAft>
              <a:buNone/>
            </a:pPr>
            <a:r>
              <a:t/>
            </a:r>
            <a:endParaRPr sz="2666">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 name="Shape 34"/>
        <p:cNvGrpSpPr/>
        <p:nvPr/>
      </p:nvGrpSpPr>
      <p:grpSpPr>
        <a:xfrm>
          <a:off x="0" y="0"/>
          <a:ext cx="0" cy="0"/>
          <a:chOff x="0" y="0"/>
          <a:chExt cx="0" cy="0"/>
        </a:xfrm>
      </p:grpSpPr>
      <p:sp>
        <p:nvSpPr>
          <p:cNvPr id="35" name="Google Shape;35;p9"/>
          <p:cNvSpPr txBox="1"/>
          <p:nvPr>
            <p:ph type="title"/>
          </p:nvPr>
        </p:nvSpPr>
        <p:spPr>
          <a:xfrm>
            <a:off x="609600" y="-406400"/>
            <a:ext cx="8168900" cy="1243875"/>
          </a:xfrm>
          <a:prstGeom prst="rect">
            <a:avLst/>
          </a:prstGeom>
          <a:noFill/>
          <a:ln>
            <a:noFill/>
          </a:ln>
        </p:spPr>
        <p:txBody>
          <a:bodyPr anchorCtr="0" anchor="b" bIns="38100" lIns="38100" spcFirstLastPara="1" rIns="38100" wrap="square" tIns="38100">
            <a:noAutofit/>
          </a:bodyPr>
          <a:lstStyle/>
          <a:p>
            <a:pPr indent="0" lvl="0" marL="0" marR="0" rtl="0" algn="l">
              <a:lnSpc>
                <a:spcPct val="120000"/>
              </a:lnSpc>
              <a:spcBef>
                <a:spcPts val="0"/>
              </a:spcBef>
              <a:spcAft>
                <a:spcPts val="0"/>
              </a:spcAft>
              <a:buNone/>
            </a:pPr>
            <a:r>
              <a:rPr lang="en-US" sz="3333">
                <a:solidFill>
                  <a:srgbClr val="696464"/>
                </a:solidFill>
                <a:latin typeface="Arial"/>
                <a:ea typeface="Arial"/>
                <a:cs typeface="Arial"/>
                <a:sym typeface="Arial"/>
              </a:rPr>
              <a:t>Hypothesis</a:t>
            </a:r>
            <a:endParaRPr sz="3333">
              <a:solidFill>
                <a:srgbClr val="696464"/>
              </a:solidFill>
              <a:latin typeface="Arial"/>
              <a:ea typeface="Arial"/>
              <a:cs typeface="Arial"/>
              <a:sym typeface="Arial"/>
            </a:endParaRPr>
          </a:p>
        </p:txBody>
      </p:sp>
      <p:sp>
        <p:nvSpPr>
          <p:cNvPr id="36" name="Google Shape;36;p9"/>
          <p:cNvSpPr txBox="1"/>
          <p:nvPr/>
        </p:nvSpPr>
        <p:spPr>
          <a:xfrm>
            <a:off x="711200" y="812800"/>
            <a:ext cx="8168900" cy="6495775"/>
          </a:xfrm>
          <a:prstGeom prst="rect">
            <a:avLst/>
          </a:prstGeom>
          <a:noFill/>
          <a:ln>
            <a:noFill/>
          </a:ln>
        </p:spPr>
        <p:txBody>
          <a:bodyPr anchorCtr="0" anchor="t" bIns="38100" lIns="38100" spcFirstLastPara="1" rIns="38100" wrap="square" tIns="38100">
            <a:noAutofit/>
          </a:bodyPr>
          <a:lstStyle/>
          <a:p>
            <a:pPr indent="-220133" lvl="0" marL="381000" marR="0" rtl="0" algn="l">
              <a:lnSpc>
                <a:spcPct val="119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A simple way to combat this problem is communicating through the convenient use of a simple laser pointer and a solar cell. If a laser can travel forever at such high speeds, in pulses, why can’t it carry something as simple as sound?</a:t>
            </a:r>
            <a:endParaRPr sz="2666">
              <a:solidFill>
                <a:srgbClr val="000000"/>
              </a:solidFill>
              <a:latin typeface="Arial"/>
              <a:ea typeface="Arial"/>
              <a:cs typeface="Arial"/>
              <a:sym typeface="Arial"/>
            </a:endParaRPr>
          </a:p>
          <a:p>
            <a:pPr indent="-220133" lvl="0" marL="381000" marR="0" rtl="0" algn="l">
              <a:lnSpc>
                <a:spcPct val="119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We believe it is possible to achieve this. By the use of a laser and a solar cell, we can convert sound into a form of light energy, capable to be transported across vast distances through a laser beam, and received by a solar cell, and finally converting back into electrical energy which is sound and audible to the human ear.</a:t>
            </a:r>
            <a:endParaRPr sz="2666">
              <a:solidFill>
                <a:srgbClr val="000000"/>
              </a:solidFill>
              <a:latin typeface="Arial"/>
              <a:ea typeface="Arial"/>
              <a:cs typeface="Arial"/>
              <a:sym typeface="Arial"/>
            </a:endParaRPr>
          </a:p>
          <a:p>
            <a:pPr indent="-220133" lvl="0" marL="381000" marR="0" rtl="0" algn="l">
              <a:lnSpc>
                <a:spcPct val="119000"/>
              </a:lnSpc>
              <a:spcBef>
                <a:spcPts val="0"/>
              </a:spcBef>
              <a:spcAft>
                <a:spcPts val="0"/>
              </a:spcAft>
              <a:buClr>
                <a:srgbClr val="000000"/>
              </a:buClr>
              <a:buSzPts val="2667"/>
              <a:buChar char="●"/>
            </a:pPr>
            <a:r>
              <a:rPr b="1" i="1" lang="en-US" sz="2666">
                <a:solidFill>
                  <a:srgbClr val="000000"/>
                </a:solidFill>
                <a:latin typeface="Arial"/>
                <a:ea typeface="Arial"/>
                <a:cs typeface="Arial"/>
                <a:sym typeface="Arial"/>
              </a:rPr>
              <a:t>We hypothesize that the laser beam will be able to penetrate through transparent objects but will completely be obstructed by translucent or solid objects.</a:t>
            </a:r>
            <a:endParaRPr b="1" i="1" sz="2666">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 name="Shape 40"/>
        <p:cNvGrpSpPr/>
        <p:nvPr/>
      </p:nvGrpSpPr>
      <p:grpSpPr>
        <a:xfrm>
          <a:off x="0" y="0"/>
          <a:ext cx="0" cy="0"/>
          <a:chOff x="0" y="0"/>
          <a:chExt cx="0" cy="0"/>
        </a:xfrm>
      </p:grpSpPr>
      <p:sp>
        <p:nvSpPr>
          <p:cNvPr id="41" name="Google Shape;41;p10"/>
          <p:cNvSpPr txBox="1"/>
          <p:nvPr>
            <p:ph type="title"/>
          </p:nvPr>
        </p:nvSpPr>
        <p:spPr>
          <a:xfrm>
            <a:off x="610300" y="356300"/>
            <a:ext cx="8168900" cy="1243875"/>
          </a:xfrm>
          <a:prstGeom prst="rect">
            <a:avLst/>
          </a:prstGeom>
          <a:noFill/>
          <a:ln>
            <a:noFill/>
          </a:ln>
        </p:spPr>
        <p:txBody>
          <a:bodyPr anchorCtr="0" anchor="b" bIns="38100" lIns="38100" spcFirstLastPara="1" rIns="38100" wrap="square" tIns="38100">
            <a:noAutofit/>
          </a:bodyPr>
          <a:lstStyle/>
          <a:p>
            <a:pPr indent="0" lvl="0" marL="0" marR="0" rtl="0" algn="l">
              <a:lnSpc>
                <a:spcPct val="120000"/>
              </a:lnSpc>
              <a:spcBef>
                <a:spcPts val="0"/>
              </a:spcBef>
              <a:spcAft>
                <a:spcPts val="0"/>
              </a:spcAft>
              <a:buNone/>
            </a:pPr>
            <a:r>
              <a:rPr lang="en-US" sz="3333">
                <a:solidFill>
                  <a:srgbClr val="696464"/>
                </a:solidFill>
                <a:latin typeface="Arial"/>
                <a:ea typeface="Arial"/>
                <a:cs typeface="Arial"/>
                <a:sym typeface="Arial"/>
              </a:rPr>
              <a:t>Materials</a:t>
            </a:r>
            <a:endParaRPr sz="3333">
              <a:solidFill>
                <a:srgbClr val="696464"/>
              </a:solidFill>
              <a:latin typeface="Arial"/>
              <a:ea typeface="Arial"/>
              <a:cs typeface="Arial"/>
              <a:sym typeface="Arial"/>
            </a:endParaRPr>
          </a:p>
        </p:txBody>
      </p:sp>
      <p:graphicFrame>
        <p:nvGraphicFramePr>
          <p:cNvPr id="42" name="Google Shape;42;p10"/>
          <p:cNvGraphicFramePr/>
          <p:nvPr/>
        </p:nvGraphicFramePr>
        <p:xfrm>
          <a:off x="592650" y="1608650"/>
          <a:ext cx="3000000" cy="3000000"/>
        </p:xfrm>
        <a:graphic>
          <a:graphicData uri="http://schemas.openxmlformats.org/drawingml/2006/table">
            <a:tbl>
              <a:tblPr>
                <a:noFill/>
                <a:tableStyleId>{D50F1123-BB1C-4A9F-974C-4ED8A8F131E9}</a:tableStyleId>
              </a:tblPr>
              <a:tblGrid>
                <a:gridCol w="4402650"/>
                <a:gridCol w="3894650"/>
              </a:tblGrid>
              <a:tr h="412725">
                <a:tc>
                  <a:txBody>
                    <a:bodyPr/>
                    <a:lstStyle/>
                    <a:p>
                      <a:pPr indent="0" lvl="0" marL="0" marR="0" rtl="0" algn="l">
                        <a:lnSpc>
                          <a:spcPct val="120138"/>
                        </a:lnSpc>
                        <a:spcBef>
                          <a:spcPts val="0"/>
                        </a:spcBef>
                        <a:spcAft>
                          <a:spcPts val="0"/>
                        </a:spcAft>
                        <a:buNone/>
                      </a:pPr>
                      <a:r>
                        <a:rPr b="1" lang="en-US" sz="2000">
                          <a:solidFill>
                            <a:srgbClr val="FFFFFF"/>
                          </a:solidFill>
                          <a:latin typeface="Arial"/>
                          <a:ea typeface="Arial"/>
                          <a:cs typeface="Arial"/>
                          <a:sym typeface="Arial"/>
                        </a:rPr>
                        <a:t>Item </a:t>
                      </a:r>
                      <a:endParaRPr b="1" sz="2000">
                        <a:solidFill>
                          <a:srgbClr val="FFFFFF"/>
                        </a:solidFill>
                        <a:latin typeface="Arial"/>
                        <a:ea typeface="Arial"/>
                        <a:cs typeface="Arial"/>
                        <a:sym typeface="Arial"/>
                      </a:endParaRPr>
                    </a:p>
                  </a:txBody>
                  <a:tcPr marT="28575" marB="28575" marR="28575" marL="2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34817"/>
                    </a:solidFill>
                  </a:tcPr>
                </a:tc>
                <a:tc>
                  <a:txBody>
                    <a:bodyPr/>
                    <a:lstStyle/>
                    <a:p>
                      <a:pPr indent="0" lvl="0" marL="0" marR="0" rtl="0" algn="l">
                        <a:lnSpc>
                          <a:spcPct val="120138"/>
                        </a:lnSpc>
                        <a:spcBef>
                          <a:spcPts val="0"/>
                        </a:spcBef>
                        <a:spcAft>
                          <a:spcPts val="0"/>
                        </a:spcAft>
                        <a:buNone/>
                      </a:pPr>
                      <a:r>
                        <a:rPr b="1" lang="en-US" sz="2000">
                          <a:solidFill>
                            <a:srgbClr val="FFFFFF"/>
                          </a:solidFill>
                          <a:latin typeface="Arial"/>
                          <a:ea typeface="Arial"/>
                          <a:cs typeface="Arial"/>
                          <a:sym typeface="Arial"/>
                        </a:rPr>
                        <a:t>Price</a:t>
                      </a:r>
                      <a:endParaRPr b="1" sz="2000">
                        <a:solidFill>
                          <a:srgbClr val="FFFFFF"/>
                        </a:solidFill>
                        <a:latin typeface="Arial"/>
                        <a:ea typeface="Arial"/>
                        <a:cs typeface="Arial"/>
                        <a:sym typeface="Arial"/>
                      </a:endParaRPr>
                    </a:p>
                  </a:txBody>
                  <a:tcPr marT="28575" marB="28575" marR="28575" marL="2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34817"/>
                    </a:solidFill>
                  </a:tcPr>
                </a:tc>
              </a:tr>
              <a:tr h="410975">
                <a:tc>
                  <a:txBody>
                    <a:bodyPr/>
                    <a:lstStyle/>
                    <a:p>
                      <a:pPr indent="0" lvl="0" marL="0" marR="0" rtl="0" algn="l">
                        <a:lnSpc>
                          <a:spcPct val="120138"/>
                        </a:lnSpc>
                        <a:spcBef>
                          <a:spcPts val="0"/>
                        </a:spcBef>
                        <a:spcAft>
                          <a:spcPts val="0"/>
                        </a:spcAft>
                        <a:buNone/>
                      </a:pPr>
                      <a:r>
                        <a:rPr lang="en-US" sz="2000">
                          <a:solidFill>
                            <a:srgbClr val="000000"/>
                          </a:solidFill>
                          <a:latin typeface="Arial"/>
                          <a:ea typeface="Arial"/>
                          <a:cs typeface="Arial"/>
                          <a:sym typeface="Arial"/>
                        </a:rPr>
                        <a:t>Laser Pointer</a:t>
                      </a:r>
                      <a:endParaRPr sz="2000">
                        <a:solidFill>
                          <a:srgbClr val="000000"/>
                        </a:solidFill>
                        <a:latin typeface="Arial"/>
                        <a:ea typeface="Arial"/>
                        <a:cs typeface="Arial"/>
                        <a:sym typeface="Arial"/>
                      </a:endParaRPr>
                    </a:p>
                  </a:txBody>
                  <a:tcPr marT="28575" marB="28575" marR="28575" marL="2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CFCC"/>
                    </a:solidFill>
                  </a:tcPr>
                </a:tc>
                <a:tc>
                  <a:txBody>
                    <a:bodyPr/>
                    <a:lstStyle/>
                    <a:p>
                      <a:pPr indent="0" lvl="0" marL="0" marR="0" rtl="0" algn="l">
                        <a:lnSpc>
                          <a:spcPct val="120138"/>
                        </a:lnSpc>
                        <a:spcBef>
                          <a:spcPts val="0"/>
                        </a:spcBef>
                        <a:spcAft>
                          <a:spcPts val="0"/>
                        </a:spcAft>
                        <a:buNone/>
                      </a:pPr>
                      <a:r>
                        <a:rPr lang="en-US" sz="2000">
                          <a:solidFill>
                            <a:srgbClr val="000000"/>
                          </a:solidFill>
                          <a:latin typeface="Arial"/>
                          <a:ea typeface="Arial"/>
                          <a:cs typeface="Arial"/>
                          <a:sym typeface="Arial"/>
                        </a:rPr>
                        <a:t>$.99 @99cents Store</a:t>
                      </a:r>
                      <a:endParaRPr sz="2000">
                        <a:solidFill>
                          <a:srgbClr val="000000"/>
                        </a:solidFill>
                        <a:latin typeface="Arial"/>
                        <a:ea typeface="Arial"/>
                        <a:cs typeface="Arial"/>
                        <a:sym typeface="Arial"/>
                      </a:endParaRPr>
                    </a:p>
                  </a:txBody>
                  <a:tcPr marT="28575" marB="28575" marR="28575" marL="2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CFCC"/>
                    </a:solidFill>
                  </a:tcPr>
                </a:tc>
              </a:tr>
              <a:tr h="412725">
                <a:tc>
                  <a:txBody>
                    <a:bodyPr/>
                    <a:lstStyle/>
                    <a:p>
                      <a:pPr indent="0" lvl="0" marL="0" marR="0" rtl="0" algn="l">
                        <a:lnSpc>
                          <a:spcPct val="120138"/>
                        </a:lnSpc>
                        <a:spcBef>
                          <a:spcPts val="0"/>
                        </a:spcBef>
                        <a:spcAft>
                          <a:spcPts val="0"/>
                        </a:spcAft>
                        <a:buNone/>
                      </a:pPr>
                      <a:r>
                        <a:rPr lang="en-US" sz="2000">
                          <a:solidFill>
                            <a:srgbClr val="000000"/>
                          </a:solidFill>
                          <a:latin typeface="Arial"/>
                          <a:ea typeface="Arial"/>
                          <a:cs typeface="Arial"/>
                          <a:sym typeface="Arial"/>
                        </a:rPr>
                        <a:t>Solar Cell*</a:t>
                      </a:r>
                      <a:endParaRPr sz="2000">
                        <a:solidFill>
                          <a:srgbClr val="000000"/>
                        </a:solidFill>
                        <a:latin typeface="Arial"/>
                        <a:ea typeface="Arial"/>
                        <a:cs typeface="Arial"/>
                        <a:sym typeface="Arial"/>
                      </a:endParaRPr>
                    </a:p>
                  </a:txBody>
                  <a:tcPr marT="28575" marB="28575" marR="28575" marL="2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7E9E7"/>
                    </a:solidFill>
                  </a:tcPr>
                </a:tc>
                <a:tc>
                  <a:txBody>
                    <a:bodyPr/>
                    <a:lstStyle/>
                    <a:p>
                      <a:pPr indent="0" lvl="0" marL="0" marR="0" rtl="0" algn="l">
                        <a:lnSpc>
                          <a:spcPct val="120138"/>
                        </a:lnSpc>
                        <a:spcBef>
                          <a:spcPts val="0"/>
                        </a:spcBef>
                        <a:spcAft>
                          <a:spcPts val="0"/>
                        </a:spcAft>
                        <a:buNone/>
                      </a:pPr>
                      <a:r>
                        <a:rPr lang="en-US" sz="2000">
                          <a:solidFill>
                            <a:srgbClr val="000000"/>
                          </a:solidFill>
                          <a:latin typeface="Arial"/>
                          <a:ea typeface="Arial"/>
                          <a:cs typeface="Arial"/>
                          <a:sym typeface="Arial"/>
                        </a:rPr>
                        <a:t>$.99 @99cents Store</a:t>
                      </a:r>
                      <a:endParaRPr sz="2000">
                        <a:solidFill>
                          <a:srgbClr val="000000"/>
                        </a:solidFill>
                        <a:latin typeface="Arial"/>
                        <a:ea typeface="Arial"/>
                        <a:cs typeface="Arial"/>
                        <a:sym typeface="Arial"/>
                      </a:endParaRPr>
                    </a:p>
                  </a:txBody>
                  <a:tcPr marT="28575" marB="28575" marR="28575" marL="2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7E9E7"/>
                    </a:solidFill>
                  </a:tcPr>
                </a:tc>
              </a:tr>
              <a:tr h="410975">
                <a:tc>
                  <a:txBody>
                    <a:bodyPr/>
                    <a:lstStyle/>
                    <a:p>
                      <a:pPr indent="0" lvl="0" marL="0" marR="0" rtl="0" algn="l">
                        <a:lnSpc>
                          <a:spcPct val="120138"/>
                        </a:lnSpc>
                        <a:spcBef>
                          <a:spcPts val="0"/>
                        </a:spcBef>
                        <a:spcAft>
                          <a:spcPts val="0"/>
                        </a:spcAft>
                        <a:buNone/>
                      </a:pPr>
                      <a:r>
                        <a:rPr lang="en-US" sz="2000">
                          <a:solidFill>
                            <a:srgbClr val="000000"/>
                          </a:solidFill>
                          <a:latin typeface="Arial"/>
                          <a:ea typeface="Arial"/>
                          <a:cs typeface="Arial"/>
                          <a:sym typeface="Arial"/>
                        </a:rPr>
                        <a:t>Audio-Output Transformer</a:t>
                      </a:r>
                      <a:endParaRPr sz="2000">
                        <a:solidFill>
                          <a:srgbClr val="000000"/>
                        </a:solidFill>
                        <a:latin typeface="Arial"/>
                        <a:ea typeface="Arial"/>
                        <a:cs typeface="Arial"/>
                        <a:sym typeface="Arial"/>
                      </a:endParaRPr>
                    </a:p>
                  </a:txBody>
                  <a:tcPr marT="28575" marB="28575" marR="28575" marL="2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CFCC"/>
                    </a:solidFill>
                  </a:tcPr>
                </a:tc>
                <a:tc>
                  <a:txBody>
                    <a:bodyPr/>
                    <a:lstStyle/>
                    <a:p>
                      <a:pPr indent="0" lvl="0" marL="0" marR="0" rtl="0" algn="l">
                        <a:lnSpc>
                          <a:spcPct val="120138"/>
                        </a:lnSpc>
                        <a:spcBef>
                          <a:spcPts val="0"/>
                        </a:spcBef>
                        <a:spcAft>
                          <a:spcPts val="0"/>
                        </a:spcAft>
                        <a:buNone/>
                      </a:pPr>
                      <a:r>
                        <a:rPr lang="en-US" sz="2000">
                          <a:solidFill>
                            <a:srgbClr val="000000"/>
                          </a:solidFill>
                          <a:latin typeface="Arial"/>
                          <a:ea typeface="Arial"/>
                          <a:cs typeface="Arial"/>
                          <a:sym typeface="Arial"/>
                        </a:rPr>
                        <a:t>$2.99 @ RadioShack</a:t>
                      </a:r>
                      <a:endParaRPr sz="2000">
                        <a:solidFill>
                          <a:srgbClr val="000000"/>
                        </a:solidFill>
                        <a:latin typeface="Arial"/>
                        <a:ea typeface="Arial"/>
                        <a:cs typeface="Arial"/>
                        <a:sym typeface="Arial"/>
                      </a:endParaRPr>
                    </a:p>
                  </a:txBody>
                  <a:tcPr marT="28575" marB="28575" marR="28575" marL="2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CFCC"/>
                    </a:solidFill>
                  </a:tcPr>
                </a:tc>
              </a:tr>
              <a:tr h="412725">
                <a:tc>
                  <a:txBody>
                    <a:bodyPr/>
                    <a:lstStyle/>
                    <a:p>
                      <a:pPr indent="0" lvl="0" marL="0" marR="0" rtl="0" algn="l">
                        <a:lnSpc>
                          <a:spcPct val="120138"/>
                        </a:lnSpc>
                        <a:spcBef>
                          <a:spcPts val="0"/>
                        </a:spcBef>
                        <a:spcAft>
                          <a:spcPts val="0"/>
                        </a:spcAft>
                        <a:buNone/>
                      </a:pPr>
                      <a:r>
                        <a:rPr lang="en-US" sz="2000">
                          <a:solidFill>
                            <a:srgbClr val="000000"/>
                          </a:solidFill>
                          <a:latin typeface="Arial"/>
                          <a:ea typeface="Arial"/>
                          <a:cs typeface="Arial"/>
                          <a:sym typeface="Arial"/>
                        </a:rPr>
                        <a:t>Alligator Clips (4x) or wire</a:t>
                      </a:r>
                      <a:endParaRPr sz="2000">
                        <a:solidFill>
                          <a:srgbClr val="000000"/>
                        </a:solidFill>
                        <a:latin typeface="Arial"/>
                        <a:ea typeface="Arial"/>
                        <a:cs typeface="Arial"/>
                        <a:sym typeface="Arial"/>
                      </a:endParaRPr>
                    </a:p>
                  </a:txBody>
                  <a:tcPr marT="28575" marB="28575" marR="28575" marL="2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7E9E7"/>
                    </a:solidFill>
                  </a:tcPr>
                </a:tc>
                <a:tc>
                  <a:txBody>
                    <a:bodyPr/>
                    <a:lstStyle/>
                    <a:p>
                      <a:pPr indent="0" lvl="0" marL="0" marR="0" rtl="0" algn="l">
                        <a:lnSpc>
                          <a:spcPct val="120138"/>
                        </a:lnSpc>
                        <a:spcBef>
                          <a:spcPts val="0"/>
                        </a:spcBef>
                        <a:spcAft>
                          <a:spcPts val="0"/>
                        </a:spcAft>
                        <a:buNone/>
                      </a:pPr>
                      <a:r>
                        <a:rPr lang="en-US" sz="2000">
                          <a:solidFill>
                            <a:srgbClr val="000000"/>
                          </a:solidFill>
                          <a:latin typeface="Arial"/>
                          <a:ea typeface="Arial"/>
                          <a:cs typeface="Arial"/>
                          <a:sym typeface="Arial"/>
                        </a:rPr>
                        <a:t>Stolen from Mr. Chambers</a:t>
                      </a:r>
                      <a:endParaRPr sz="2000">
                        <a:solidFill>
                          <a:srgbClr val="000000"/>
                        </a:solidFill>
                        <a:latin typeface="Arial"/>
                        <a:ea typeface="Arial"/>
                        <a:cs typeface="Arial"/>
                        <a:sym typeface="Arial"/>
                      </a:endParaRPr>
                    </a:p>
                  </a:txBody>
                  <a:tcPr marT="28575" marB="28575" marR="28575" marL="2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7E9E7"/>
                    </a:solidFill>
                  </a:tcPr>
                </a:tc>
              </a:tr>
              <a:tr h="412725">
                <a:tc>
                  <a:txBody>
                    <a:bodyPr/>
                    <a:lstStyle/>
                    <a:p>
                      <a:pPr indent="0" lvl="0" marL="0" marR="0" rtl="0" algn="l">
                        <a:lnSpc>
                          <a:spcPct val="120138"/>
                        </a:lnSpc>
                        <a:spcBef>
                          <a:spcPts val="0"/>
                        </a:spcBef>
                        <a:spcAft>
                          <a:spcPts val="0"/>
                        </a:spcAft>
                        <a:buNone/>
                      </a:pPr>
                      <a:r>
                        <a:rPr lang="en-US" sz="2000">
                          <a:solidFill>
                            <a:srgbClr val="000000"/>
                          </a:solidFill>
                          <a:latin typeface="Arial"/>
                          <a:ea typeface="Arial"/>
                          <a:cs typeface="Arial"/>
                          <a:sym typeface="Arial"/>
                        </a:rPr>
                        <a:t>Double “AA” Batteries (3x)</a:t>
                      </a:r>
                      <a:endParaRPr sz="2000">
                        <a:solidFill>
                          <a:srgbClr val="000000"/>
                        </a:solidFill>
                        <a:latin typeface="Arial"/>
                        <a:ea typeface="Arial"/>
                        <a:cs typeface="Arial"/>
                        <a:sym typeface="Arial"/>
                      </a:endParaRPr>
                    </a:p>
                  </a:txBody>
                  <a:tcPr marT="28575" marB="28575" marR="28575" marL="2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CFCC"/>
                    </a:solidFill>
                  </a:tcPr>
                </a:tc>
                <a:tc>
                  <a:txBody>
                    <a:bodyPr/>
                    <a:lstStyle/>
                    <a:p>
                      <a:pPr indent="0" lvl="0" marL="0" marR="0" rtl="0" algn="l">
                        <a:lnSpc>
                          <a:spcPct val="120138"/>
                        </a:lnSpc>
                        <a:spcBef>
                          <a:spcPts val="0"/>
                        </a:spcBef>
                        <a:spcAft>
                          <a:spcPts val="0"/>
                        </a:spcAft>
                        <a:buNone/>
                      </a:pPr>
                      <a:r>
                        <a:rPr lang="en-US" sz="2000">
                          <a:solidFill>
                            <a:srgbClr val="000000"/>
                          </a:solidFill>
                          <a:latin typeface="Arial"/>
                          <a:ea typeface="Arial"/>
                          <a:cs typeface="Arial"/>
                          <a:sym typeface="Arial"/>
                        </a:rPr>
                        <a:t>$3 @ Rite Aid</a:t>
                      </a:r>
                      <a:endParaRPr sz="2000">
                        <a:solidFill>
                          <a:srgbClr val="000000"/>
                        </a:solidFill>
                        <a:latin typeface="Arial"/>
                        <a:ea typeface="Arial"/>
                        <a:cs typeface="Arial"/>
                        <a:sym typeface="Arial"/>
                      </a:endParaRPr>
                    </a:p>
                  </a:txBody>
                  <a:tcPr marT="28575" marB="28575" marR="28575" marL="2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CFCC"/>
                    </a:solidFill>
                  </a:tcPr>
                </a:tc>
              </a:tr>
              <a:tr h="410975">
                <a:tc>
                  <a:txBody>
                    <a:bodyPr/>
                    <a:lstStyle/>
                    <a:p>
                      <a:pPr indent="0" lvl="0" marL="0" marR="0" rtl="0" algn="l">
                        <a:lnSpc>
                          <a:spcPct val="120138"/>
                        </a:lnSpc>
                        <a:spcBef>
                          <a:spcPts val="0"/>
                        </a:spcBef>
                        <a:spcAft>
                          <a:spcPts val="0"/>
                        </a:spcAft>
                        <a:buNone/>
                      </a:pPr>
                      <a:r>
                        <a:rPr lang="en-US" sz="2000">
                          <a:solidFill>
                            <a:srgbClr val="000000"/>
                          </a:solidFill>
                          <a:latin typeface="Arial"/>
                          <a:ea typeface="Arial"/>
                          <a:cs typeface="Arial"/>
                          <a:sym typeface="Arial"/>
                        </a:rPr>
                        <a:t>3.5mm Jack cable (male both ends)</a:t>
                      </a:r>
                      <a:endParaRPr sz="2000">
                        <a:solidFill>
                          <a:srgbClr val="000000"/>
                        </a:solidFill>
                        <a:latin typeface="Arial"/>
                        <a:ea typeface="Arial"/>
                        <a:cs typeface="Arial"/>
                        <a:sym typeface="Arial"/>
                      </a:endParaRPr>
                    </a:p>
                  </a:txBody>
                  <a:tcPr marT="28575" marB="28575" marR="28575" marL="2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7E9E7"/>
                    </a:solidFill>
                  </a:tcPr>
                </a:tc>
                <a:tc>
                  <a:txBody>
                    <a:bodyPr/>
                    <a:lstStyle/>
                    <a:p>
                      <a:pPr indent="0" lvl="0" marL="0" marR="0" rtl="0" algn="l">
                        <a:lnSpc>
                          <a:spcPct val="120138"/>
                        </a:lnSpc>
                        <a:spcBef>
                          <a:spcPts val="0"/>
                        </a:spcBef>
                        <a:spcAft>
                          <a:spcPts val="0"/>
                        </a:spcAft>
                        <a:buNone/>
                      </a:pPr>
                      <a:r>
                        <a:rPr lang="en-US" sz="2000">
                          <a:solidFill>
                            <a:srgbClr val="000000"/>
                          </a:solidFill>
                          <a:latin typeface="Arial"/>
                          <a:ea typeface="Arial"/>
                          <a:cs typeface="Arial"/>
                          <a:sym typeface="Arial"/>
                        </a:rPr>
                        <a:t>$.99 @99cents Store</a:t>
                      </a:r>
                      <a:endParaRPr sz="2000">
                        <a:solidFill>
                          <a:srgbClr val="000000"/>
                        </a:solidFill>
                        <a:latin typeface="Arial"/>
                        <a:ea typeface="Arial"/>
                        <a:cs typeface="Arial"/>
                        <a:sym typeface="Arial"/>
                      </a:endParaRPr>
                    </a:p>
                  </a:txBody>
                  <a:tcPr marT="28575" marB="28575" marR="28575" marL="2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7E9E7"/>
                    </a:solidFill>
                  </a:tcPr>
                </a:tc>
              </a:tr>
              <a:tr h="412725">
                <a:tc>
                  <a:txBody>
                    <a:bodyPr/>
                    <a:lstStyle/>
                    <a:p>
                      <a:pPr indent="0" lvl="0" marL="0" marR="0" rtl="0" algn="l">
                        <a:lnSpc>
                          <a:spcPct val="120138"/>
                        </a:lnSpc>
                        <a:spcBef>
                          <a:spcPts val="0"/>
                        </a:spcBef>
                        <a:spcAft>
                          <a:spcPts val="0"/>
                        </a:spcAft>
                        <a:buNone/>
                      </a:pPr>
                      <a:r>
                        <a:rPr lang="en-US" sz="2000">
                          <a:solidFill>
                            <a:srgbClr val="000000"/>
                          </a:solidFill>
                          <a:latin typeface="Arial"/>
                          <a:ea typeface="Arial"/>
                          <a:cs typeface="Arial"/>
                          <a:sym typeface="Arial"/>
                        </a:rPr>
                        <a:t>Amplifier/Speaker</a:t>
                      </a:r>
                      <a:endParaRPr sz="2000">
                        <a:solidFill>
                          <a:srgbClr val="000000"/>
                        </a:solidFill>
                        <a:latin typeface="Arial"/>
                        <a:ea typeface="Arial"/>
                        <a:cs typeface="Arial"/>
                        <a:sym typeface="Arial"/>
                      </a:endParaRPr>
                    </a:p>
                  </a:txBody>
                  <a:tcPr marT="28575" marB="28575" marR="28575" marL="2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CFCC"/>
                    </a:solidFill>
                  </a:tcPr>
                </a:tc>
                <a:tc>
                  <a:txBody>
                    <a:bodyPr/>
                    <a:lstStyle/>
                    <a:p>
                      <a:pPr indent="0" lvl="0" marL="0" marR="0" rtl="0" algn="l">
                        <a:lnSpc>
                          <a:spcPct val="120138"/>
                        </a:lnSpc>
                        <a:spcBef>
                          <a:spcPts val="0"/>
                        </a:spcBef>
                        <a:spcAft>
                          <a:spcPts val="0"/>
                        </a:spcAft>
                        <a:buNone/>
                      </a:pPr>
                      <a:r>
                        <a:rPr lang="en-US" sz="2000">
                          <a:solidFill>
                            <a:srgbClr val="000000"/>
                          </a:solidFill>
                          <a:latin typeface="Arial"/>
                          <a:ea typeface="Arial"/>
                          <a:cs typeface="Arial"/>
                          <a:sym typeface="Arial"/>
                        </a:rPr>
                        <a:t>Free from the Flea Market</a:t>
                      </a:r>
                      <a:endParaRPr sz="2000">
                        <a:solidFill>
                          <a:srgbClr val="000000"/>
                        </a:solidFill>
                        <a:latin typeface="Arial"/>
                        <a:ea typeface="Arial"/>
                        <a:cs typeface="Arial"/>
                        <a:sym typeface="Arial"/>
                      </a:endParaRPr>
                    </a:p>
                  </a:txBody>
                  <a:tcPr marT="28575" marB="28575" marR="28575" marL="2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CFCC"/>
                    </a:solidFill>
                  </a:tcPr>
                </a:tc>
              </a:tr>
              <a:tr h="410975">
                <a:tc>
                  <a:txBody>
                    <a:bodyPr/>
                    <a:lstStyle/>
                    <a:p>
                      <a:pPr indent="0" lvl="0" marL="0" marR="0" rtl="0" algn="l">
                        <a:lnSpc>
                          <a:spcPct val="120138"/>
                        </a:lnSpc>
                        <a:spcBef>
                          <a:spcPts val="0"/>
                        </a:spcBef>
                        <a:spcAft>
                          <a:spcPts val="0"/>
                        </a:spcAft>
                        <a:buNone/>
                      </a:pPr>
                      <a:r>
                        <a:rPr lang="en-US" sz="2000">
                          <a:solidFill>
                            <a:srgbClr val="000000"/>
                          </a:solidFill>
                          <a:latin typeface="Arial"/>
                          <a:ea typeface="Arial"/>
                          <a:cs typeface="Arial"/>
                          <a:sym typeface="Arial"/>
                        </a:rPr>
                        <a:t>*option 2: Photo-Resistor(6-pack)</a:t>
                      </a:r>
                      <a:endParaRPr sz="2000">
                        <a:solidFill>
                          <a:srgbClr val="000000"/>
                        </a:solidFill>
                        <a:latin typeface="Arial"/>
                        <a:ea typeface="Arial"/>
                        <a:cs typeface="Arial"/>
                        <a:sym typeface="Arial"/>
                      </a:endParaRPr>
                    </a:p>
                  </a:txBody>
                  <a:tcPr marT="28575" marB="28575" marR="28575" marL="2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7E9E7"/>
                    </a:solidFill>
                  </a:tcPr>
                </a:tc>
                <a:tc>
                  <a:txBody>
                    <a:bodyPr/>
                    <a:lstStyle/>
                    <a:p>
                      <a:pPr indent="0" lvl="0" marL="0" marR="0" rtl="0" algn="l">
                        <a:lnSpc>
                          <a:spcPct val="120138"/>
                        </a:lnSpc>
                        <a:spcBef>
                          <a:spcPts val="0"/>
                        </a:spcBef>
                        <a:spcAft>
                          <a:spcPts val="0"/>
                        </a:spcAft>
                        <a:buNone/>
                      </a:pPr>
                      <a:r>
                        <a:rPr lang="en-US" sz="2000">
                          <a:solidFill>
                            <a:srgbClr val="000000"/>
                          </a:solidFill>
                          <a:latin typeface="Arial"/>
                          <a:ea typeface="Arial"/>
                          <a:cs typeface="Arial"/>
                          <a:sym typeface="Arial"/>
                        </a:rPr>
                        <a:t>$2.99 @RadioShack</a:t>
                      </a:r>
                      <a:endParaRPr sz="2000">
                        <a:solidFill>
                          <a:srgbClr val="000000"/>
                        </a:solidFill>
                        <a:latin typeface="Arial"/>
                        <a:ea typeface="Arial"/>
                        <a:cs typeface="Arial"/>
                        <a:sym typeface="Arial"/>
                      </a:endParaRPr>
                    </a:p>
                  </a:txBody>
                  <a:tcPr marT="28575" marB="28575" marR="28575" marL="2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7E9E7"/>
                    </a:solidFill>
                  </a:tcPr>
                </a:tc>
              </a:tr>
            </a:tbl>
          </a:graphicData>
        </a:graphic>
      </p:graphicFrame>
      <p:sp>
        <p:nvSpPr>
          <p:cNvPr id="43" name="Google Shape;43;p10"/>
          <p:cNvSpPr txBox="1"/>
          <p:nvPr/>
        </p:nvSpPr>
        <p:spPr>
          <a:xfrm>
            <a:off x="694950" y="5469800"/>
            <a:ext cx="8168900" cy="691775"/>
          </a:xfrm>
          <a:prstGeom prst="rect">
            <a:avLst/>
          </a:prstGeom>
          <a:noFill/>
          <a:ln>
            <a:noFill/>
          </a:ln>
        </p:spPr>
        <p:txBody>
          <a:bodyPr anchorCtr="0" anchor="t" bIns="38100" lIns="38100" spcFirstLastPara="1" rIns="38100" wrap="square" tIns="38100">
            <a:noAutofit/>
          </a:bodyPr>
          <a:lstStyle/>
          <a:p>
            <a:pPr indent="0" lvl="0" marL="0" marR="0" rtl="0" algn="l">
              <a:lnSpc>
                <a:spcPct val="120138"/>
              </a:lnSpc>
              <a:spcBef>
                <a:spcPts val="0"/>
              </a:spcBef>
              <a:spcAft>
                <a:spcPts val="0"/>
              </a:spcAft>
              <a:buNone/>
            </a:pPr>
            <a:r>
              <a:rPr lang="en-US" sz="2000">
                <a:solidFill>
                  <a:srgbClr val="000000"/>
                </a:solidFill>
                <a:latin typeface="Arial"/>
                <a:ea typeface="Arial"/>
                <a:cs typeface="Arial"/>
                <a:sym typeface="Arial"/>
              </a:rPr>
              <a:t>These are basically the materials that we need. Each are quite cheap however the alligator clips were quite expensive.</a:t>
            </a:r>
            <a:endParaRPr sz="20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 name="Shape 47"/>
        <p:cNvGrpSpPr/>
        <p:nvPr/>
      </p:nvGrpSpPr>
      <p:grpSpPr>
        <a:xfrm>
          <a:off x="0" y="0"/>
          <a:ext cx="0" cy="0"/>
          <a:chOff x="0" y="0"/>
          <a:chExt cx="0" cy="0"/>
        </a:xfrm>
      </p:grpSpPr>
      <p:sp>
        <p:nvSpPr>
          <p:cNvPr id="48" name="Google Shape;48;p11"/>
          <p:cNvSpPr txBox="1"/>
          <p:nvPr>
            <p:ph type="title"/>
          </p:nvPr>
        </p:nvSpPr>
        <p:spPr>
          <a:xfrm>
            <a:off x="609600" y="-406400"/>
            <a:ext cx="8168900" cy="1243875"/>
          </a:xfrm>
          <a:prstGeom prst="rect">
            <a:avLst/>
          </a:prstGeom>
          <a:noFill/>
          <a:ln>
            <a:noFill/>
          </a:ln>
        </p:spPr>
        <p:txBody>
          <a:bodyPr anchorCtr="0" anchor="b" bIns="38100" lIns="38100" spcFirstLastPara="1" rIns="38100" wrap="square" tIns="38100">
            <a:noAutofit/>
          </a:bodyPr>
          <a:lstStyle/>
          <a:p>
            <a:pPr indent="0" lvl="0" marL="0" marR="0" rtl="0" algn="l">
              <a:lnSpc>
                <a:spcPct val="120000"/>
              </a:lnSpc>
              <a:spcBef>
                <a:spcPts val="0"/>
              </a:spcBef>
              <a:spcAft>
                <a:spcPts val="0"/>
              </a:spcAft>
              <a:buNone/>
            </a:pPr>
            <a:r>
              <a:rPr lang="en-US" sz="3333">
                <a:solidFill>
                  <a:srgbClr val="696464"/>
                </a:solidFill>
                <a:latin typeface="Arial"/>
                <a:ea typeface="Arial"/>
                <a:cs typeface="Arial"/>
                <a:sym typeface="Arial"/>
              </a:rPr>
              <a:t>Procedure</a:t>
            </a:r>
            <a:endParaRPr sz="3333">
              <a:solidFill>
                <a:srgbClr val="696464"/>
              </a:solidFill>
              <a:latin typeface="Arial"/>
              <a:ea typeface="Arial"/>
              <a:cs typeface="Arial"/>
              <a:sym typeface="Arial"/>
            </a:endParaRPr>
          </a:p>
        </p:txBody>
      </p:sp>
      <p:sp>
        <p:nvSpPr>
          <p:cNvPr id="49" name="Google Shape;49;p11"/>
          <p:cNvSpPr txBox="1"/>
          <p:nvPr/>
        </p:nvSpPr>
        <p:spPr>
          <a:xfrm>
            <a:off x="914400" y="812800"/>
            <a:ext cx="8266250" cy="6334450"/>
          </a:xfrm>
          <a:prstGeom prst="rect">
            <a:avLst/>
          </a:prstGeom>
          <a:noFill/>
          <a:ln>
            <a:noFill/>
          </a:ln>
        </p:spPr>
        <p:txBody>
          <a:bodyPr anchorCtr="0" anchor="t" bIns="38100" lIns="38100" spcFirstLastPara="1" rIns="38100" wrap="square" tIns="38100">
            <a:noAutofit/>
          </a:bodyPr>
          <a:lstStyle/>
          <a:p>
            <a:pPr indent="-220133" lvl="0" marL="381000" marR="0" rtl="0" algn="l">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Obtain all required materials</a:t>
            </a:r>
            <a:endParaRPr sz="2666">
              <a:solidFill>
                <a:srgbClr val="000000"/>
              </a:solidFill>
              <a:latin typeface="Arial"/>
              <a:ea typeface="Arial"/>
              <a:cs typeface="Arial"/>
              <a:sym typeface="Arial"/>
            </a:endParaRPr>
          </a:p>
          <a:p>
            <a:pPr indent="-220133" lvl="0" marL="381000" marR="0" rtl="0" algn="l">
              <a:lnSpc>
                <a:spcPct val="100000"/>
              </a:lnSpc>
              <a:spcBef>
                <a:spcPts val="0"/>
              </a:spcBef>
              <a:spcAft>
                <a:spcPts val="0"/>
              </a:spcAft>
              <a:buClr>
                <a:srgbClr val="000000"/>
              </a:buClr>
              <a:buSzPts val="2667"/>
              <a:buAutoNum type="arabicPeriod"/>
            </a:pPr>
            <a:r>
              <a:rPr lang="en-US" sz="2666">
                <a:solidFill>
                  <a:srgbClr val="000000"/>
                </a:solidFill>
                <a:latin typeface="Arial"/>
                <a:ea typeface="Arial"/>
                <a:cs typeface="Arial"/>
                <a:sym typeface="Arial"/>
              </a:rPr>
              <a:t>Insert batteries into the battery pack (3).</a:t>
            </a:r>
            <a:endParaRPr sz="2666">
              <a:solidFill>
                <a:srgbClr val="000000"/>
              </a:solidFill>
              <a:latin typeface="Arial"/>
              <a:ea typeface="Arial"/>
              <a:cs typeface="Arial"/>
              <a:sym typeface="Arial"/>
            </a:endParaRPr>
          </a:p>
          <a:p>
            <a:pPr indent="-220133" lvl="0" marL="381000" marR="0" rtl="0" algn="l">
              <a:lnSpc>
                <a:spcPct val="100000"/>
              </a:lnSpc>
              <a:spcBef>
                <a:spcPts val="0"/>
              </a:spcBef>
              <a:spcAft>
                <a:spcPts val="0"/>
              </a:spcAft>
              <a:buClr>
                <a:srgbClr val="000000"/>
              </a:buClr>
              <a:buSzPts val="2667"/>
              <a:buAutoNum type="arabicPeriod"/>
            </a:pPr>
            <a:r>
              <a:rPr lang="en-US" sz="2666">
                <a:solidFill>
                  <a:srgbClr val="000000"/>
                </a:solidFill>
                <a:latin typeface="Arial"/>
                <a:ea typeface="Arial"/>
                <a:cs typeface="Arial"/>
                <a:sym typeface="Arial"/>
              </a:rPr>
              <a:t>Remove the batteries from the laser pointer. </a:t>
            </a:r>
            <a:endParaRPr sz="2666">
              <a:solidFill>
                <a:srgbClr val="000000"/>
              </a:solidFill>
              <a:latin typeface="Arial"/>
              <a:ea typeface="Arial"/>
              <a:cs typeface="Arial"/>
              <a:sym typeface="Arial"/>
            </a:endParaRPr>
          </a:p>
          <a:p>
            <a:pPr indent="-220133" lvl="0" marL="381000" marR="0" rtl="0" algn="l">
              <a:lnSpc>
                <a:spcPct val="100000"/>
              </a:lnSpc>
              <a:spcBef>
                <a:spcPts val="0"/>
              </a:spcBef>
              <a:spcAft>
                <a:spcPts val="0"/>
              </a:spcAft>
              <a:buClr>
                <a:srgbClr val="000000"/>
              </a:buClr>
              <a:buSzPts val="2667"/>
              <a:buAutoNum type="arabicPeriod"/>
            </a:pPr>
            <a:r>
              <a:rPr lang="en-US" sz="2666">
                <a:solidFill>
                  <a:srgbClr val="000000"/>
                </a:solidFill>
                <a:latin typeface="Arial"/>
                <a:ea typeface="Arial"/>
                <a:cs typeface="Arial"/>
                <a:sym typeface="Arial"/>
              </a:rPr>
              <a:t>Attach the alligator clips to their respective terminals(polarity) and connect the correct clips to the audio output transformer on the side where there are two wires. (red and white)</a:t>
            </a:r>
            <a:endParaRPr sz="2666">
              <a:solidFill>
                <a:srgbClr val="000000"/>
              </a:solidFill>
              <a:latin typeface="Arial"/>
              <a:ea typeface="Arial"/>
              <a:cs typeface="Arial"/>
              <a:sym typeface="Arial"/>
            </a:endParaRPr>
          </a:p>
          <a:p>
            <a:pPr indent="-220133" lvl="0" marL="381000" marR="0" rtl="0" algn="l">
              <a:lnSpc>
                <a:spcPct val="100000"/>
              </a:lnSpc>
              <a:spcBef>
                <a:spcPts val="0"/>
              </a:spcBef>
              <a:spcAft>
                <a:spcPts val="0"/>
              </a:spcAft>
              <a:buClr>
                <a:srgbClr val="000000"/>
              </a:buClr>
              <a:buSzPts val="2667"/>
              <a:buAutoNum type="arabicPeriod"/>
            </a:pPr>
            <a:r>
              <a:rPr lang="en-US" sz="2666">
                <a:solidFill>
                  <a:srgbClr val="000000"/>
                </a:solidFill>
                <a:latin typeface="Arial"/>
                <a:ea typeface="Arial"/>
                <a:cs typeface="Arial"/>
                <a:sym typeface="Arial"/>
              </a:rPr>
              <a:t>Attach the battery pack between the audio output transformer and the laser.</a:t>
            </a:r>
            <a:endParaRPr sz="2666">
              <a:solidFill>
                <a:srgbClr val="000000"/>
              </a:solidFill>
              <a:latin typeface="Arial"/>
              <a:ea typeface="Arial"/>
              <a:cs typeface="Arial"/>
              <a:sym typeface="Arial"/>
            </a:endParaRPr>
          </a:p>
          <a:p>
            <a:pPr indent="-220133" lvl="0" marL="381000" marR="0" rtl="0" algn="l">
              <a:lnSpc>
                <a:spcPct val="100000"/>
              </a:lnSpc>
              <a:spcBef>
                <a:spcPts val="0"/>
              </a:spcBef>
              <a:spcAft>
                <a:spcPts val="0"/>
              </a:spcAft>
              <a:buClr>
                <a:srgbClr val="000000"/>
              </a:buClr>
              <a:buSzPts val="2667"/>
              <a:buAutoNum type="arabicPeriod"/>
            </a:pPr>
            <a:r>
              <a:rPr lang="en-US" sz="2666">
                <a:solidFill>
                  <a:srgbClr val="000000"/>
                </a:solidFill>
                <a:latin typeface="Arial"/>
                <a:ea typeface="Arial"/>
                <a:cs typeface="Arial"/>
                <a:sym typeface="Arial"/>
              </a:rPr>
              <a:t>Cut the 3.5mm cable in half and connect wires (green and blue) to the audio output transformer. Leave the black wire alone.</a:t>
            </a:r>
            <a:endParaRPr sz="2666">
              <a:solidFill>
                <a:srgbClr val="000000"/>
              </a:solidFill>
              <a:latin typeface="Arial"/>
              <a:ea typeface="Arial"/>
              <a:cs typeface="Arial"/>
              <a:sym typeface="Arial"/>
            </a:endParaRPr>
          </a:p>
          <a:p>
            <a:pPr indent="-220133" lvl="0" marL="381000" marR="0" rtl="0" algn="l">
              <a:lnSpc>
                <a:spcPct val="100000"/>
              </a:lnSpc>
              <a:spcBef>
                <a:spcPts val="0"/>
              </a:spcBef>
              <a:spcAft>
                <a:spcPts val="0"/>
              </a:spcAft>
              <a:buClr>
                <a:srgbClr val="000000"/>
              </a:buClr>
              <a:buSzPts val="2667"/>
              <a:buAutoNum type="arabicPeriod"/>
            </a:pPr>
            <a:r>
              <a:rPr lang="en-US" sz="2666">
                <a:solidFill>
                  <a:srgbClr val="000000"/>
                </a:solidFill>
                <a:latin typeface="Arial"/>
                <a:ea typeface="Arial"/>
                <a:cs typeface="Arial"/>
                <a:sym typeface="Arial"/>
              </a:rPr>
              <a:t>Use other 3.5mm cable and connect it to the solar cell. (Consider the correct polarity)</a:t>
            </a:r>
            <a:endParaRPr sz="2666">
              <a:solidFill>
                <a:srgbClr val="000000"/>
              </a:solidFill>
              <a:latin typeface="Arial"/>
              <a:ea typeface="Arial"/>
              <a:cs typeface="Arial"/>
              <a:sym typeface="Arial"/>
            </a:endParaRPr>
          </a:p>
          <a:p>
            <a:pPr indent="-220133" lvl="0" marL="381000" marR="0" rtl="0" algn="l">
              <a:lnSpc>
                <a:spcPct val="100000"/>
              </a:lnSpc>
              <a:spcBef>
                <a:spcPts val="0"/>
              </a:spcBef>
              <a:spcAft>
                <a:spcPts val="0"/>
              </a:spcAft>
              <a:buClr>
                <a:srgbClr val="000000"/>
              </a:buClr>
              <a:buSzPts val="2667"/>
              <a:buAutoNum type="arabicPeriod"/>
            </a:pPr>
            <a:r>
              <a:rPr lang="en-US" sz="2666">
                <a:solidFill>
                  <a:srgbClr val="000000"/>
                </a:solidFill>
                <a:latin typeface="Arial"/>
                <a:ea typeface="Arial"/>
                <a:cs typeface="Arial"/>
                <a:sym typeface="Arial"/>
              </a:rPr>
              <a:t>Plug the receiver end to the amplifier and plug the transmitter end to a sound output device.</a:t>
            </a:r>
            <a:endParaRPr sz="2666">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2"/>
          <p:cNvSpPr txBox="1"/>
          <p:nvPr>
            <p:ph type="title"/>
          </p:nvPr>
        </p:nvSpPr>
        <p:spPr>
          <a:xfrm>
            <a:off x="609600" y="-406400"/>
            <a:ext cx="8168900" cy="1243875"/>
          </a:xfrm>
          <a:prstGeom prst="rect">
            <a:avLst/>
          </a:prstGeom>
          <a:noFill/>
          <a:ln>
            <a:noFill/>
          </a:ln>
        </p:spPr>
        <p:txBody>
          <a:bodyPr anchorCtr="0" anchor="b" bIns="38100" lIns="38100" spcFirstLastPara="1" rIns="38100" wrap="square" tIns="38100">
            <a:noAutofit/>
          </a:bodyPr>
          <a:lstStyle/>
          <a:p>
            <a:pPr indent="0" lvl="0" marL="0" marR="0" rtl="0" algn="l">
              <a:lnSpc>
                <a:spcPct val="120000"/>
              </a:lnSpc>
              <a:spcBef>
                <a:spcPts val="0"/>
              </a:spcBef>
              <a:spcAft>
                <a:spcPts val="0"/>
              </a:spcAft>
              <a:buNone/>
            </a:pPr>
            <a:r>
              <a:rPr lang="en-US" sz="3333">
                <a:solidFill>
                  <a:srgbClr val="696464"/>
                </a:solidFill>
                <a:latin typeface="Arial"/>
                <a:ea typeface="Arial"/>
                <a:cs typeface="Arial"/>
                <a:sym typeface="Arial"/>
              </a:rPr>
              <a:t>Procedure-cont.</a:t>
            </a:r>
            <a:endParaRPr sz="3333">
              <a:solidFill>
                <a:srgbClr val="696464"/>
              </a:solidFill>
              <a:latin typeface="Arial"/>
              <a:ea typeface="Arial"/>
              <a:cs typeface="Arial"/>
              <a:sym typeface="Arial"/>
            </a:endParaRPr>
          </a:p>
        </p:txBody>
      </p:sp>
      <p:sp>
        <p:nvSpPr>
          <p:cNvPr id="55" name="Google Shape;55;p12"/>
          <p:cNvSpPr txBox="1"/>
          <p:nvPr/>
        </p:nvSpPr>
        <p:spPr>
          <a:xfrm>
            <a:off x="914400" y="812800"/>
            <a:ext cx="8266250" cy="6334450"/>
          </a:xfrm>
          <a:prstGeom prst="rect">
            <a:avLst/>
          </a:prstGeom>
          <a:noFill/>
          <a:ln>
            <a:noFill/>
          </a:ln>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lang="en-US" sz="2666">
                <a:solidFill>
                  <a:srgbClr val="000000"/>
                </a:solidFill>
                <a:latin typeface="Arial"/>
                <a:ea typeface="Arial"/>
                <a:cs typeface="Arial"/>
                <a:sym typeface="Arial"/>
              </a:rPr>
              <a:t>8. Power on the amplifier and point and aim the laser towards the solar cell.</a:t>
            </a:r>
            <a:endParaRPr sz="26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2666">
                <a:solidFill>
                  <a:srgbClr val="000000"/>
                </a:solidFill>
                <a:latin typeface="Arial"/>
                <a:ea typeface="Arial"/>
                <a:cs typeface="Arial"/>
                <a:sym typeface="Arial"/>
              </a:rPr>
              <a:t>9. Turn on the sound output device and play a sound/song. </a:t>
            </a:r>
            <a:endParaRPr sz="26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2666">
                <a:solidFill>
                  <a:srgbClr val="000000"/>
                </a:solidFill>
                <a:latin typeface="Arial"/>
                <a:ea typeface="Arial"/>
                <a:cs typeface="Arial"/>
                <a:sym typeface="Arial"/>
              </a:rPr>
              <a:t>10. Place various types of objects between the laser beam and solar cell.</a:t>
            </a:r>
            <a:endParaRPr sz="26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2666">
                <a:solidFill>
                  <a:srgbClr val="000000"/>
                </a:solidFill>
                <a:latin typeface="Arial"/>
                <a:ea typeface="Arial"/>
                <a:cs typeface="Arial"/>
                <a:sym typeface="Arial"/>
              </a:rPr>
              <a:t>11. Observe and record the results.</a:t>
            </a:r>
            <a:endParaRPr sz="26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2666">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2666">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3"/>
          <p:cNvSpPr txBox="1"/>
          <p:nvPr>
            <p:ph type="title"/>
          </p:nvPr>
        </p:nvSpPr>
        <p:spPr>
          <a:xfrm>
            <a:off x="609600" y="-406400"/>
            <a:ext cx="8168900" cy="1243875"/>
          </a:xfrm>
          <a:prstGeom prst="rect">
            <a:avLst/>
          </a:prstGeom>
          <a:noFill/>
          <a:ln>
            <a:noFill/>
          </a:ln>
        </p:spPr>
        <p:txBody>
          <a:bodyPr anchorCtr="0" anchor="b" bIns="38100" lIns="38100" spcFirstLastPara="1" rIns="38100" wrap="square" tIns="38100">
            <a:noAutofit/>
          </a:bodyPr>
          <a:lstStyle/>
          <a:p>
            <a:pPr indent="0" lvl="0" marL="0" marR="0" rtl="0" algn="l">
              <a:lnSpc>
                <a:spcPct val="120000"/>
              </a:lnSpc>
              <a:spcBef>
                <a:spcPts val="0"/>
              </a:spcBef>
              <a:spcAft>
                <a:spcPts val="0"/>
              </a:spcAft>
              <a:buNone/>
            </a:pPr>
            <a:r>
              <a:rPr lang="en-US" sz="3333">
                <a:solidFill>
                  <a:srgbClr val="696464"/>
                </a:solidFill>
                <a:latin typeface="Arial"/>
                <a:ea typeface="Arial"/>
                <a:cs typeface="Arial"/>
                <a:sym typeface="Arial"/>
              </a:rPr>
              <a:t>Diagrams-Skematics</a:t>
            </a:r>
            <a:endParaRPr sz="3333">
              <a:solidFill>
                <a:srgbClr val="696464"/>
              </a:solidFill>
              <a:latin typeface="Arial"/>
              <a:ea typeface="Arial"/>
              <a:cs typeface="Arial"/>
              <a:sym typeface="Arial"/>
            </a:endParaRPr>
          </a:p>
        </p:txBody>
      </p:sp>
      <p:pic>
        <p:nvPicPr>
          <p:cNvPr id="61" name="Google Shape;61;p13"/>
          <p:cNvPicPr preferRelativeResize="0"/>
          <p:nvPr/>
        </p:nvPicPr>
        <p:blipFill>
          <a:blip r:embed="rId4">
            <a:alphaModFix/>
          </a:blip>
          <a:stretch>
            <a:fillRect/>
          </a:stretch>
        </p:blipFill>
        <p:spPr>
          <a:xfrm>
            <a:off x="508000" y="711175"/>
            <a:ext cx="7271275" cy="6487725"/>
          </a:xfrm>
          <a:prstGeom prst="rect">
            <a:avLst/>
          </a:prstGeom>
          <a:noFill/>
          <a:ln>
            <a:noFill/>
          </a:ln>
        </p:spPr>
      </p:pic>
      <p:sp>
        <p:nvSpPr>
          <p:cNvPr id="62" name="Google Shape;62;p13"/>
          <p:cNvSpPr txBox="1"/>
          <p:nvPr/>
        </p:nvSpPr>
        <p:spPr>
          <a:xfrm>
            <a:off x="3860800" y="3352800"/>
            <a:ext cx="2678425" cy="525125"/>
          </a:xfrm>
          <a:prstGeom prst="rect">
            <a:avLst/>
          </a:prstGeom>
          <a:noFill/>
          <a:ln>
            <a:noFill/>
          </a:ln>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lang="en-US" sz="1866">
                <a:solidFill>
                  <a:srgbClr val="000000"/>
                </a:solidFill>
                <a:latin typeface="Arial"/>
                <a:ea typeface="Arial"/>
                <a:cs typeface="Arial"/>
                <a:sym typeface="Arial"/>
              </a:rPr>
              <a:t>Audio Output Transformer</a:t>
            </a:r>
            <a:endParaRPr sz="1866">
              <a:solidFill>
                <a:srgbClr val="000000"/>
              </a:solidFill>
              <a:latin typeface="Arial"/>
              <a:ea typeface="Arial"/>
              <a:cs typeface="Arial"/>
              <a:sym typeface="Arial"/>
            </a:endParaRPr>
          </a:p>
        </p:txBody>
      </p:sp>
      <p:sp>
        <p:nvSpPr>
          <p:cNvPr id="63" name="Google Shape;63;p13"/>
          <p:cNvSpPr txBox="1"/>
          <p:nvPr/>
        </p:nvSpPr>
        <p:spPr>
          <a:xfrm>
            <a:off x="5283200" y="5994375"/>
            <a:ext cx="5148950" cy="1973950"/>
          </a:xfrm>
          <a:prstGeom prst="rect">
            <a:avLst/>
          </a:prstGeom>
          <a:noFill/>
          <a:ln>
            <a:noFill/>
          </a:ln>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lang="en-US" sz="1866">
                <a:solidFill>
                  <a:srgbClr val="000000"/>
                </a:solidFill>
                <a:latin typeface="Arial"/>
                <a:ea typeface="Arial"/>
                <a:cs typeface="Arial"/>
                <a:sym typeface="Arial"/>
              </a:rPr>
              <a:t>3.5mm jack to sound device</a:t>
            </a:r>
            <a:endParaRPr sz="1866">
              <a:solidFill>
                <a:srgbClr val="000000"/>
              </a:solidFill>
              <a:latin typeface="Arial"/>
              <a:ea typeface="Arial"/>
              <a:cs typeface="Arial"/>
              <a:sym typeface="Arial"/>
            </a:endParaRPr>
          </a:p>
        </p:txBody>
      </p:sp>
      <p:sp>
        <p:nvSpPr>
          <p:cNvPr id="64" name="Google Shape;64;p13"/>
          <p:cNvSpPr txBox="1"/>
          <p:nvPr/>
        </p:nvSpPr>
        <p:spPr>
          <a:xfrm>
            <a:off x="1625600" y="4267200"/>
            <a:ext cx="5148950" cy="1973950"/>
          </a:xfrm>
          <a:prstGeom prst="rect">
            <a:avLst/>
          </a:prstGeom>
          <a:noFill/>
          <a:ln>
            <a:noFill/>
          </a:ln>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lang="en-US" sz="2666">
                <a:solidFill>
                  <a:srgbClr val="000000"/>
                </a:solidFill>
                <a:latin typeface="Arial"/>
                <a:ea typeface="Arial"/>
                <a:cs typeface="Arial"/>
                <a:sym typeface="Arial"/>
              </a:rPr>
              <a:t>battery</a:t>
            </a:r>
            <a:endParaRPr sz="2666">
              <a:solidFill>
                <a:srgbClr val="000000"/>
              </a:solidFill>
              <a:latin typeface="Arial"/>
              <a:ea typeface="Arial"/>
              <a:cs typeface="Arial"/>
              <a:sym typeface="Arial"/>
            </a:endParaRPr>
          </a:p>
        </p:txBody>
      </p:sp>
      <p:sp>
        <p:nvSpPr>
          <p:cNvPr id="65" name="Google Shape;65;p13"/>
          <p:cNvSpPr txBox="1"/>
          <p:nvPr/>
        </p:nvSpPr>
        <p:spPr>
          <a:xfrm>
            <a:off x="1219200" y="5588000"/>
            <a:ext cx="5148950" cy="1973950"/>
          </a:xfrm>
          <a:prstGeom prst="rect">
            <a:avLst/>
          </a:prstGeom>
          <a:noFill/>
          <a:ln>
            <a:noFill/>
          </a:ln>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lang="en-US" sz="3200">
                <a:solidFill>
                  <a:srgbClr val="000000"/>
                </a:solidFill>
                <a:latin typeface="Arial"/>
                <a:ea typeface="Arial"/>
                <a:cs typeface="Arial"/>
                <a:sym typeface="Arial"/>
              </a:rPr>
              <a:t>Transmitter side</a:t>
            </a:r>
            <a:endParaRPr sz="32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4"/>
          <p:cNvSpPr txBox="1"/>
          <p:nvPr>
            <p:ph type="title"/>
          </p:nvPr>
        </p:nvSpPr>
        <p:spPr>
          <a:xfrm>
            <a:off x="609600" y="-406400"/>
            <a:ext cx="8168900" cy="1243875"/>
          </a:xfrm>
          <a:prstGeom prst="rect">
            <a:avLst/>
          </a:prstGeom>
          <a:noFill/>
          <a:ln>
            <a:noFill/>
          </a:ln>
        </p:spPr>
        <p:txBody>
          <a:bodyPr anchorCtr="0" anchor="b" bIns="38100" lIns="38100" spcFirstLastPara="1" rIns="38100" wrap="square" tIns="38100">
            <a:noAutofit/>
          </a:bodyPr>
          <a:lstStyle/>
          <a:p>
            <a:pPr indent="0" lvl="0" marL="0" marR="0" rtl="0" algn="l">
              <a:lnSpc>
                <a:spcPct val="120000"/>
              </a:lnSpc>
              <a:spcBef>
                <a:spcPts val="0"/>
              </a:spcBef>
              <a:spcAft>
                <a:spcPts val="0"/>
              </a:spcAft>
              <a:buNone/>
            </a:pPr>
            <a:r>
              <a:rPr lang="en-US" sz="3333">
                <a:solidFill>
                  <a:srgbClr val="696464"/>
                </a:solidFill>
                <a:latin typeface="Arial"/>
                <a:ea typeface="Arial"/>
                <a:cs typeface="Arial"/>
                <a:sym typeface="Arial"/>
              </a:rPr>
              <a:t>Diagrams-Skematics cont.</a:t>
            </a:r>
            <a:endParaRPr sz="3333">
              <a:solidFill>
                <a:srgbClr val="696464"/>
              </a:solidFill>
              <a:latin typeface="Arial"/>
              <a:ea typeface="Arial"/>
              <a:cs typeface="Arial"/>
              <a:sym typeface="Arial"/>
            </a:endParaRPr>
          </a:p>
        </p:txBody>
      </p:sp>
      <p:sp>
        <p:nvSpPr>
          <p:cNvPr id="71" name="Google Shape;71;p14"/>
          <p:cNvSpPr txBox="1"/>
          <p:nvPr/>
        </p:nvSpPr>
        <p:spPr>
          <a:xfrm>
            <a:off x="1219200" y="5588000"/>
            <a:ext cx="5148950" cy="1973950"/>
          </a:xfrm>
          <a:prstGeom prst="rect">
            <a:avLst/>
          </a:prstGeom>
          <a:noFill/>
          <a:ln>
            <a:noFill/>
          </a:ln>
        </p:spPr>
        <p:txBody>
          <a:bodyPr anchorCtr="0" anchor="t" bIns="38100" lIns="38100" spcFirstLastPara="1" rIns="38100" wrap="square" tIns="38100">
            <a:noAutofit/>
          </a:bodyPr>
          <a:lstStyle/>
          <a:p>
            <a:pPr indent="0" lvl="0" marL="0" rtl="0" algn="l">
              <a:lnSpc>
                <a:spcPct val="100000"/>
              </a:lnSpc>
              <a:spcBef>
                <a:spcPts val="0"/>
              </a:spcBef>
              <a:spcAft>
                <a:spcPts val="0"/>
              </a:spcAft>
              <a:buNone/>
            </a:pPr>
            <a:r>
              <a:rPr lang="en-US" sz="3200">
                <a:solidFill>
                  <a:srgbClr val="000000"/>
                </a:solidFill>
                <a:latin typeface="Arial"/>
                <a:ea typeface="Arial"/>
                <a:cs typeface="Arial"/>
                <a:sym typeface="Arial"/>
              </a:rPr>
              <a:t>Receiver side</a:t>
            </a:r>
            <a:endParaRPr sz="3200">
              <a:solidFill>
                <a:srgbClr val="000000"/>
              </a:solidFill>
              <a:latin typeface="Arial"/>
              <a:ea typeface="Arial"/>
              <a:cs typeface="Arial"/>
              <a:sym typeface="Arial"/>
            </a:endParaRPr>
          </a:p>
        </p:txBody>
      </p:sp>
      <p:grpSp>
        <p:nvGrpSpPr>
          <p:cNvPr id="72" name="Google Shape;72;p14"/>
          <p:cNvGrpSpPr/>
          <p:nvPr/>
        </p:nvGrpSpPr>
        <p:grpSpPr>
          <a:xfrm>
            <a:off x="724919" y="1231900"/>
            <a:ext cx="8331544" cy="4577401"/>
            <a:chOff x="1219963" y="914400"/>
            <a:chExt cx="6248672" cy="3433071"/>
          </a:xfrm>
        </p:grpSpPr>
        <p:sp>
          <p:nvSpPr>
            <p:cNvPr id="73" name="Google Shape;73;p14"/>
            <p:cNvSpPr/>
            <p:nvPr/>
          </p:nvSpPr>
          <p:spPr>
            <a:xfrm>
              <a:off x="1524000" y="914400"/>
              <a:ext cx="2057400" cy="2895600"/>
            </a:xfrm>
            <a:prstGeom prst="rect">
              <a:avLst/>
            </a:prstGeom>
            <a:solidFill>
              <a:srgbClr val="6FA8DC"/>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 name="Google Shape;74;p14"/>
            <p:cNvCxnSpPr>
              <a:stCxn id="75" idx="0"/>
              <a:endCxn id="75" idx="0"/>
            </p:cNvCxnSpPr>
            <p:nvPr/>
          </p:nvCxnSpPr>
          <p:spPr>
            <a:xfrm>
              <a:off x="1828800" y="1143000"/>
              <a:ext cx="0" cy="2133600"/>
            </a:xfrm>
            <a:prstGeom prst="straightConnector1">
              <a:avLst/>
            </a:prstGeom>
            <a:noFill/>
            <a:ln cap="flat" cmpd="sng" w="19050">
              <a:solidFill>
                <a:srgbClr val="073763"/>
              </a:solidFill>
              <a:prstDash val="solid"/>
              <a:round/>
              <a:headEnd len="med" w="med" type="none"/>
              <a:tailEnd len="med" w="med" type="none"/>
            </a:ln>
          </p:spPr>
        </p:cxnSp>
        <p:cxnSp>
          <p:nvCxnSpPr>
            <p:cNvPr id="76" name="Google Shape;76;p14"/>
            <p:cNvCxnSpPr>
              <a:stCxn id="75" idx="0"/>
              <a:endCxn id="75" idx="0"/>
            </p:cNvCxnSpPr>
            <p:nvPr/>
          </p:nvCxnSpPr>
          <p:spPr>
            <a:xfrm>
              <a:off x="2133600" y="1143000"/>
              <a:ext cx="0" cy="2057400"/>
            </a:xfrm>
            <a:prstGeom prst="straightConnector1">
              <a:avLst/>
            </a:prstGeom>
            <a:noFill/>
            <a:ln cap="flat" cmpd="sng" w="19050">
              <a:solidFill>
                <a:srgbClr val="073763"/>
              </a:solidFill>
              <a:prstDash val="solid"/>
              <a:round/>
              <a:headEnd len="med" w="med" type="none"/>
              <a:tailEnd len="med" w="med" type="none"/>
            </a:ln>
          </p:spPr>
        </p:cxnSp>
        <p:cxnSp>
          <p:nvCxnSpPr>
            <p:cNvPr id="77" name="Google Shape;77;p14"/>
            <p:cNvCxnSpPr>
              <a:stCxn id="75" idx="0"/>
              <a:endCxn id="75" idx="0"/>
            </p:cNvCxnSpPr>
            <p:nvPr/>
          </p:nvCxnSpPr>
          <p:spPr>
            <a:xfrm>
              <a:off x="2438400" y="1143000"/>
              <a:ext cx="0" cy="2286000"/>
            </a:xfrm>
            <a:prstGeom prst="straightConnector1">
              <a:avLst/>
            </a:prstGeom>
            <a:noFill/>
            <a:ln cap="flat" cmpd="sng" w="19050">
              <a:solidFill>
                <a:srgbClr val="073763"/>
              </a:solidFill>
              <a:prstDash val="solid"/>
              <a:round/>
              <a:headEnd len="med" w="med" type="none"/>
              <a:tailEnd len="med" w="med" type="none"/>
            </a:ln>
          </p:spPr>
        </p:cxnSp>
        <p:cxnSp>
          <p:nvCxnSpPr>
            <p:cNvPr id="78" name="Google Shape;78;p14"/>
            <p:cNvCxnSpPr>
              <a:stCxn id="75" idx="0"/>
              <a:endCxn id="75" idx="0"/>
            </p:cNvCxnSpPr>
            <p:nvPr/>
          </p:nvCxnSpPr>
          <p:spPr>
            <a:xfrm>
              <a:off x="2667000" y="1143000"/>
              <a:ext cx="0" cy="2286000"/>
            </a:xfrm>
            <a:prstGeom prst="straightConnector1">
              <a:avLst/>
            </a:prstGeom>
            <a:noFill/>
            <a:ln cap="flat" cmpd="sng" w="19050">
              <a:solidFill>
                <a:srgbClr val="073763"/>
              </a:solidFill>
              <a:prstDash val="solid"/>
              <a:round/>
              <a:headEnd len="med" w="med" type="none"/>
              <a:tailEnd len="med" w="med" type="none"/>
            </a:ln>
          </p:spPr>
        </p:cxnSp>
        <p:cxnSp>
          <p:nvCxnSpPr>
            <p:cNvPr id="79" name="Google Shape;79;p14"/>
            <p:cNvCxnSpPr>
              <a:stCxn id="75" idx="0"/>
              <a:endCxn id="75" idx="0"/>
            </p:cNvCxnSpPr>
            <p:nvPr/>
          </p:nvCxnSpPr>
          <p:spPr>
            <a:xfrm>
              <a:off x="2971800" y="1143000"/>
              <a:ext cx="0" cy="2209800"/>
            </a:xfrm>
            <a:prstGeom prst="straightConnector1">
              <a:avLst/>
            </a:prstGeom>
            <a:noFill/>
            <a:ln cap="flat" cmpd="sng" w="19050">
              <a:solidFill>
                <a:srgbClr val="073763"/>
              </a:solidFill>
              <a:prstDash val="solid"/>
              <a:round/>
              <a:headEnd len="med" w="med" type="none"/>
              <a:tailEnd len="med" w="med" type="none"/>
            </a:ln>
          </p:spPr>
        </p:cxnSp>
        <p:cxnSp>
          <p:nvCxnSpPr>
            <p:cNvPr id="80" name="Google Shape;80;p14"/>
            <p:cNvCxnSpPr>
              <a:stCxn id="75" idx="0"/>
              <a:endCxn id="75" idx="0"/>
            </p:cNvCxnSpPr>
            <p:nvPr/>
          </p:nvCxnSpPr>
          <p:spPr>
            <a:xfrm>
              <a:off x="3276600" y="1219200"/>
              <a:ext cx="0" cy="2133600"/>
            </a:xfrm>
            <a:prstGeom prst="straightConnector1">
              <a:avLst/>
            </a:prstGeom>
            <a:noFill/>
            <a:ln cap="flat" cmpd="sng" w="19050">
              <a:solidFill>
                <a:srgbClr val="073763"/>
              </a:solidFill>
              <a:prstDash val="solid"/>
              <a:round/>
              <a:headEnd len="med" w="med" type="none"/>
              <a:tailEnd len="med" w="med" type="none"/>
            </a:ln>
          </p:spPr>
        </p:cxnSp>
        <p:cxnSp>
          <p:nvCxnSpPr>
            <p:cNvPr id="81" name="Google Shape;81;p14"/>
            <p:cNvCxnSpPr>
              <a:stCxn id="75" idx="0"/>
              <a:endCxn id="75" idx="0"/>
            </p:cNvCxnSpPr>
            <p:nvPr/>
          </p:nvCxnSpPr>
          <p:spPr>
            <a:xfrm>
              <a:off x="3581400" y="1828800"/>
              <a:ext cx="2286000" cy="0"/>
            </a:xfrm>
            <a:prstGeom prst="straightConnector1">
              <a:avLst/>
            </a:prstGeom>
            <a:noFill/>
            <a:ln cap="flat" cmpd="sng" w="19050">
              <a:solidFill>
                <a:srgbClr val="073763"/>
              </a:solidFill>
              <a:prstDash val="solid"/>
              <a:round/>
              <a:headEnd len="med" w="med" type="none"/>
              <a:tailEnd len="med" w="med" type="none"/>
            </a:ln>
          </p:spPr>
        </p:cxnSp>
        <p:cxnSp>
          <p:nvCxnSpPr>
            <p:cNvPr id="82" name="Google Shape;82;p14"/>
            <p:cNvCxnSpPr>
              <a:stCxn id="75" idx="0"/>
              <a:endCxn id="75" idx="0"/>
            </p:cNvCxnSpPr>
            <p:nvPr/>
          </p:nvCxnSpPr>
          <p:spPr>
            <a:xfrm>
              <a:off x="3581400" y="2057400"/>
              <a:ext cx="2286000" cy="0"/>
            </a:xfrm>
            <a:prstGeom prst="straightConnector1">
              <a:avLst/>
            </a:prstGeom>
            <a:noFill/>
            <a:ln cap="flat" cmpd="sng" w="19050">
              <a:solidFill>
                <a:srgbClr val="073763"/>
              </a:solidFill>
              <a:prstDash val="solid"/>
              <a:round/>
              <a:headEnd len="med" w="med" type="none"/>
              <a:tailEnd len="med" w="med" type="none"/>
            </a:ln>
          </p:spPr>
        </p:cxnSp>
        <p:sp>
          <p:nvSpPr>
            <p:cNvPr id="83" name="Google Shape;83;p14"/>
            <p:cNvSpPr txBox="1"/>
            <p:nvPr/>
          </p:nvSpPr>
          <p:spPr>
            <a:xfrm>
              <a:off x="5562854" y="1445637"/>
              <a:ext cx="3048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66"/>
                <a:t>+</a:t>
              </a:r>
              <a:endParaRPr sz="1866"/>
            </a:p>
          </p:txBody>
        </p:sp>
        <p:sp>
          <p:nvSpPr>
            <p:cNvPr id="84" name="Google Shape;84;p14"/>
            <p:cNvSpPr txBox="1"/>
            <p:nvPr/>
          </p:nvSpPr>
          <p:spPr>
            <a:xfrm>
              <a:off x="5638927" y="2053584"/>
              <a:ext cx="2286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66"/>
                <a:t>-</a:t>
              </a:r>
              <a:endParaRPr sz="1866"/>
            </a:p>
          </p:txBody>
        </p:sp>
        <p:sp>
          <p:nvSpPr>
            <p:cNvPr id="85" name="Google Shape;85;p14"/>
            <p:cNvSpPr/>
            <p:nvPr/>
          </p:nvSpPr>
          <p:spPr>
            <a:xfrm>
              <a:off x="6476618" y="1832235"/>
              <a:ext cx="607500" cy="225000"/>
            </a:xfrm>
            <a:prstGeom prst="flowChartAlternateProcess">
              <a:avLst/>
            </a:prstGeom>
            <a:solidFill>
              <a:srgbClr val="CFE2F3"/>
            </a:solidFill>
            <a:ln cap="flat" cmpd="sng" w="1905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5867400" y="1673474"/>
              <a:ext cx="760500" cy="532800"/>
            </a:xfrm>
            <a:prstGeom prst="flowChartAlternateProcess">
              <a:avLst/>
            </a:prstGeom>
            <a:solidFill>
              <a:srgbClr val="CFE2F3"/>
            </a:solidFill>
            <a:ln cap="flat" cmpd="sng" w="1905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txBox="1"/>
            <p:nvPr/>
          </p:nvSpPr>
          <p:spPr>
            <a:xfrm>
              <a:off x="5185035" y="2061471"/>
              <a:ext cx="2283600" cy="5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66"/>
                <a:t>3.5mm jack to amplifier</a:t>
              </a:r>
              <a:endParaRPr sz="1866"/>
            </a:p>
          </p:txBody>
        </p:sp>
        <p:sp>
          <p:nvSpPr>
            <p:cNvPr id="88" name="Google Shape;88;p14"/>
            <p:cNvSpPr txBox="1"/>
            <p:nvPr/>
          </p:nvSpPr>
          <p:spPr>
            <a:xfrm>
              <a:off x="1219963" y="3661671"/>
              <a:ext cx="2743200" cy="68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66"/>
                <a:t>Solar cell/panel</a:t>
              </a:r>
              <a:endParaRPr sz="1866"/>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5"/>
          <p:cNvSpPr txBox="1"/>
          <p:nvPr>
            <p:ph type="title"/>
          </p:nvPr>
        </p:nvSpPr>
        <p:spPr>
          <a:xfrm>
            <a:off x="609600" y="-406400"/>
            <a:ext cx="8168900" cy="1243875"/>
          </a:xfrm>
          <a:prstGeom prst="rect">
            <a:avLst/>
          </a:prstGeom>
          <a:noFill/>
          <a:ln>
            <a:noFill/>
          </a:ln>
        </p:spPr>
        <p:txBody>
          <a:bodyPr anchorCtr="0" anchor="b" bIns="38100" lIns="38100" spcFirstLastPara="1" rIns="38100" wrap="square" tIns="38100">
            <a:noAutofit/>
          </a:bodyPr>
          <a:lstStyle/>
          <a:p>
            <a:pPr indent="0" lvl="0" marL="0" marR="0" rtl="0" algn="l">
              <a:lnSpc>
                <a:spcPct val="120000"/>
              </a:lnSpc>
              <a:spcBef>
                <a:spcPts val="0"/>
              </a:spcBef>
              <a:spcAft>
                <a:spcPts val="0"/>
              </a:spcAft>
              <a:buNone/>
            </a:pPr>
            <a:r>
              <a:rPr lang="en-US" sz="3333">
                <a:solidFill>
                  <a:srgbClr val="696464"/>
                </a:solidFill>
                <a:latin typeface="Arial"/>
                <a:ea typeface="Arial"/>
                <a:cs typeface="Arial"/>
                <a:sym typeface="Arial"/>
              </a:rPr>
              <a:t>Pictures</a:t>
            </a:r>
            <a:endParaRPr sz="3333">
              <a:solidFill>
                <a:srgbClr val="696464"/>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