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481" r:id="rId2"/>
    <p:sldId id="492" r:id="rId3"/>
    <p:sldId id="493" r:id="rId4"/>
    <p:sldId id="494" r:id="rId5"/>
    <p:sldId id="486" r:id="rId6"/>
    <p:sldId id="482" r:id="rId7"/>
    <p:sldId id="483" r:id="rId8"/>
    <p:sldId id="487" r:id="rId9"/>
    <p:sldId id="488" r:id="rId10"/>
    <p:sldId id="490" r:id="rId11"/>
    <p:sldId id="489" r:id="rId12"/>
    <p:sldId id="411" r:id="rId13"/>
    <p:sldId id="484" r:id="rId14"/>
    <p:sldId id="485" r:id="rId15"/>
    <p:sldId id="49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D4D893-6315-40D0-8E80-FE88AB101674}" v="133" dt="2022-11-10T15:57:13.584"/>
    <p1510:client id="{8108F56F-A930-4221-B816-172F88166F40}" v="76" dt="2022-11-11T11:42:36.855"/>
    <p1510:client id="{918CDBD3-8F1F-4E6A-A571-7165B0128E97}" v="446" dt="2022-11-14T08:35:55.4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14" autoAdjust="0"/>
    <p:restoredTop sz="94660"/>
  </p:normalViewPr>
  <p:slideViewPr>
    <p:cSldViewPr snapToGrid="0">
      <p:cViewPr varScale="1">
        <p:scale>
          <a:sx n="128" d="100"/>
          <a:sy n="128" d="100"/>
        </p:scale>
        <p:origin x="41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4B15F6-645A-624D-9FA4-A324C71DBF13}" type="datetimeFigureOut">
              <a:rPr lang="en-US" smtClean="0"/>
              <a:t>7/4/23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4CBFF1-95E0-D644-B7FE-80C429F97D82}" type="slidenum">
              <a:rPr lang="en-US" smtClean="0"/>
              <a:t>‹#›</a:t>
            </a:fld>
            <a:endParaRPr lang="en-US"/>
          </a:p>
        </p:txBody>
      </p:sp>
    </p:spTree>
    <p:extLst>
      <p:ext uri="{BB962C8B-B14F-4D97-AF65-F5344CB8AC3E}">
        <p14:creationId xmlns:p14="http://schemas.microsoft.com/office/powerpoint/2010/main" val="3669039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4704E-898E-3ADA-E993-83B175D07B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45B9C84D-F611-3AEE-04F4-231BC68730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7124F8BD-356E-DA7B-77CB-65A3CCA1C23F}"/>
              </a:ext>
            </a:extLst>
          </p:cNvPr>
          <p:cNvSpPr>
            <a:spLocks noGrp="1"/>
          </p:cNvSpPr>
          <p:nvPr>
            <p:ph type="dt" sz="half" idx="10"/>
          </p:nvPr>
        </p:nvSpPr>
        <p:spPr/>
        <p:txBody>
          <a:bodyPr/>
          <a:lstStyle/>
          <a:p>
            <a:fld id="{18B06327-4421-48DF-82B5-320626215077}" type="datetimeFigureOut">
              <a:rPr lang="en-SG" smtClean="0"/>
              <a:t>4/7/23</a:t>
            </a:fld>
            <a:endParaRPr lang="en-SG"/>
          </a:p>
        </p:txBody>
      </p:sp>
      <p:sp>
        <p:nvSpPr>
          <p:cNvPr id="5" name="Footer Placeholder 4">
            <a:extLst>
              <a:ext uri="{FF2B5EF4-FFF2-40B4-BE49-F238E27FC236}">
                <a16:creationId xmlns:a16="http://schemas.microsoft.com/office/drawing/2014/main" id="{31551C53-047E-CFAA-1820-EC38955222D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E61BA3A-C582-9A01-BB05-3A60121FAAA3}"/>
              </a:ext>
            </a:extLst>
          </p:cNvPr>
          <p:cNvSpPr>
            <a:spLocks noGrp="1"/>
          </p:cNvSpPr>
          <p:nvPr>
            <p:ph type="sldNum" sz="quarter" idx="12"/>
          </p:nvPr>
        </p:nvSpPr>
        <p:spPr/>
        <p:txBody>
          <a:bodyPr/>
          <a:lstStyle/>
          <a:p>
            <a:fld id="{C5007303-06B8-45EB-BFFB-7C663E26D0DB}" type="slidenum">
              <a:rPr lang="en-SG" smtClean="0"/>
              <a:t>‹#›</a:t>
            </a:fld>
            <a:endParaRPr lang="en-SG"/>
          </a:p>
        </p:txBody>
      </p:sp>
    </p:spTree>
    <p:extLst>
      <p:ext uri="{BB962C8B-B14F-4D97-AF65-F5344CB8AC3E}">
        <p14:creationId xmlns:p14="http://schemas.microsoft.com/office/powerpoint/2010/main" val="4029619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D014C-6781-03D0-0689-3AF01C43C1C1}"/>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716EFBED-9724-685E-65AF-4FA556A260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38345A53-E11A-BFA5-DD06-607749A4EFB2}"/>
              </a:ext>
            </a:extLst>
          </p:cNvPr>
          <p:cNvSpPr>
            <a:spLocks noGrp="1"/>
          </p:cNvSpPr>
          <p:nvPr>
            <p:ph type="dt" sz="half" idx="10"/>
          </p:nvPr>
        </p:nvSpPr>
        <p:spPr/>
        <p:txBody>
          <a:bodyPr/>
          <a:lstStyle/>
          <a:p>
            <a:fld id="{18B06327-4421-48DF-82B5-320626215077}" type="datetimeFigureOut">
              <a:rPr lang="en-SG" smtClean="0"/>
              <a:t>4/7/23</a:t>
            </a:fld>
            <a:endParaRPr lang="en-SG"/>
          </a:p>
        </p:txBody>
      </p:sp>
      <p:sp>
        <p:nvSpPr>
          <p:cNvPr id="5" name="Footer Placeholder 4">
            <a:extLst>
              <a:ext uri="{FF2B5EF4-FFF2-40B4-BE49-F238E27FC236}">
                <a16:creationId xmlns:a16="http://schemas.microsoft.com/office/drawing/2014/main" id="{63B3C4F8-8C2D-3691-EB16-AA52490BDB98}"/>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C86B43C-DFD3-C5AF-266A-1C1E05211C0E}"/>
              </a:ext>
            </a:extLst>
          </p:cNvPr>
          <p:cNvSpPr>
            <a:spLocks noGrp="1"/>
          </p:cNvSpPr>
          <p:nvPr>
            <p:ph type="sldNum" sz="quarter" idx="12"/>
          </p:nvPr>
        </p:nvSpPr>
        <p:spPr/>
        <p:txBody>
          <a:bodyPr/>
          <a:lstStyle/>
          <a:p>
            <a:fld id="{C5007303-06B8-45EB-BFFB-7C663E26D0DB}" type="slidenum">
              <a:rPr lang="en-SG" smtClean="0"/>
              <a:t>‹#›</a:t>
            </a:fld>
            <a:endParaRPr lang="en-SG"/>
          </a:p>
        </p:txBody>
      </p:sp>
    </p:spTree>
    <p:extLst>
      <p:ext uri="{BB962C8B-B14F-4D97-AF65-F5344CB8AC3E}">
        <p14:creationId xmlns:p14="http://schemas.microsoft.com/office/powerpoint/2010/main" val="2822732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3EE1B1-0B42-A806-F12B-F8C9E5C95E6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A1BD1458-74A9-834F-44EC-C2B6BED8AD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D99E847-F2DF-87B7-CD83-8372808DFF36}"/>
              </a:ext>
            </a:extLst>
          </p:cNvPr>
          <p:cNvSpPr>
            <a:spLocks noGrp="1"/>
          </p:cNvSpPr>
          <p:nvPr>
            <p:ph type="dt" sz="half" idx="10"/>
          </p:nvPr>
        </p:nvSpPr>
        <p:spPr/>
        <p:txBody>
          <a:bodyPr/>
          <a:lstStyle/>
          <a:p>
            <a:fld id="{18B06327-4421-48DF-82B5-320626215077}" type="datetimeFigureOut">
              <a:rPr lang="en-SG" smtClean="0"/>
              <a:t>4/7/23</a:t>
            </a:fld>
            <a:endParaRPr lang="en-SG"/>
          </a:p>
        </p:txBody>
      </p:sp>
      <p:sp>
        <p:nvSpPr>
          <p:cNvPr id="5" name="Footer Placeholder 4">
            <a:extLst>
              <a:ext uri="{FF2B5EF4-FFF2-40B4-BE49-F238E27FC236}">
                <a16:creationId xmlns:a16="http://schemas.microsoft.com/office/drawing/2014/main" id="{6499183C-92D4-6DCF-B6FF-4962695ED618}"/>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274F8DDE-8D8E-84F3-C476-522BE870E6E6}"/>
              </a:ext>
            </a:extLst>
          </p:cNvPr>
          <p:cNvSpPr>
            <a:spLocks noGrp="1"/>
          </p:cNvSpPr>
          <p:nvPr>
            <p:ph type="sldNum" sz="quarter" idx="12"/>
          </p:nvPr>
        </p:nvSpPr>
        <p:spPr/>
        <p:txBody>
          <a:bodyPr/>
          <a:lstStyle/>
          <a:p>
            <a:fld id="{C5007303-06B8-45EB-BFFB-7C663E26D0DB}" type="slidenum">
              <a:rPr lang="en-SG" smtClean="0"/>
              <a:t>‹#›</a:t>
            </a:fld>
            <a:endParaRPr lang="en-SG"/>
          </a:p>
        </p:txBody>
      </p:sp>
    </p:spTree>
    <p:extLst>
      <p:ext uri="{BB962C8B-B14F-4D97-AF65-F5344CB8AC3E}">
        <p14:creationId xmlns:p14="http://schemas.microsoft.com/office/powerpoint/2010/main" val="2661427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AB183-7EB6-9986-3D2B-70F62C45CEF7}"/>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E3A129F6-2210-D044-020A-A59BE2E6EB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6F9E89C-98CF-F100-6545-F52D695DDF8D}"/>
              </a:ext>
            </a:extLst>
          </p:cNvPr>
          <p:cNvSpPr>
            <a:spLocks noGrp="1"/>
          </p:cNvSpPr>
          <p:nvPr>
            <p:ph type="dt" sz="half" idx="10"/>
          </p:nvPr>
        </p:nvSpPr>
        <p:spPr/>
        <p:txBody>
          <a:bodyPr/>
          <a:lstStyle/>
          <a:p>
            <a:fld id="{18B06327-4421-48DF-82B5-320626215077}" type="datetimeFigureOut">
              <a:rPr lang="en-SG" smtClean="0"/>
              <a:t>4/7/23</a:t>
            </a:fld>
            <a:endParaRPr lang="en-SG"/>
          </a:p>
        </p:txBody>
      </p:sp>
      <p:sp>
        <p:nvSpPr>
          <p:cNvPr id="5" name="Footer Placeholder 4">
            <a:extLst>
              <a:ext uri="{FF2B5EF4-FFF2-40B4-BE49-F238E27FC236}">
                <a16:creationId xmlns:a16="http://schemas.microsoft.com/office/drawing/2014/main" id="{08890D29-203A-8B98-8BCC-F384C42EE0B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76CB9A3E-9486-7DAD-23E1-97C1F9DE5840}"/>
              </a:ext>
            </a:extLst>
          </p:cNvPr>
          <p:cNvSpPr>
            <a:spLocks noGrp="1"/>
          </p:cNvSpPr>
          <p:nvPr>
            <p:ph type="sldNum" sz="quarter" idx="12"/>
          </p:nvPr>
        </p:nvSpPr>
        <p:spPr/>
        <p:txBody>
          <a:bodyPr/>
          <a:lstStyle/>
          <a:p>
            <a:fld id="{C5007303-06B8-45EB-BFFB-7C663E26D0DB}" type="slidenum">
              <a:rPr lang="en-SG" smtClean="0"/>
              <a:t>‹#›</a:t>
            </a:fld>
            <a:endParaRPr lang="en-SG"/>
          </a:p>
        </p:txBody>
      </p:sp>
    </p:spTree>
    <p:extLst>
      <p:ext uri="{BB962C8B-B14F-4D97-AF65-F5344CB8AC3E}">
        <p14:creationId xmlns:p14="http://schemas.microsoft.com/office/powerpoint/2010/main" val="1494144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78791-DA07-D48B-5178-DC991B0EDA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B7124804-27DB-2479-00CF-5DA64AA093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78CC37-41F7-11D7-69A4-3D23C454F489}"/>
              </a:ext>
            </a:extLst>
          </p:cNvPr>
          <p:cNvSpPr>
            <a:spLocks noGrp="1"/>
          </p:cNvSpPr>
          <p:nvPr>
            <p:ph type="dt" sz="half" idx="10"/>
          </p:nvPr>
        </p:nvSpPr>
        <p:spPr/>
        <p:txBody>
          <a:bodyPr/>
          <a:lstStyle/>
          <a:p>
            <a:fld id="{18B06327-4421-48DF-82B5-320626215077}" type="datetimeFigureOut">
              <a:rPr lang="en-SG" smtClean="0"/>
              <a:t>4/7/23</a:t>
            </a:fld>
            <a:endParaRPr lang="en-SG"/>
          </a:p>
        </p:txBody>
      </p:sp>
      <p:sp>
        <p:nvSpPr>
          <p:cNvPr id="5" name="Footer Placeholder 4">
            <a:extLst>
              <a:ext uri="{FF2B5EF4-FFF2-40B4-BE49-F238E27FC236}">
                <a16:creationId xmlns:a16="http://schemas.microsoft.com/office/drawing/2014/main" id="{106E273E-1D94-4923-DB95-17A2C1F17B93}"/>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C676B00-8C41-7D51-324E-23847412CE8A}"/>
              </a:ext>
            </a:extLst>
          </p:cNvPr>
          <p:cNvSpPr>
            <a:spLocks noGrp="1"/>
          </p:cNvSpPr>
          <p:nvPr>
            <p:ph type="sldNum" sz="quarter" idx="12"/>
          </p:nvPr>
        </p:nvSpPr>
        <p:spPr/>
        <p:txBody>
          <a:bodyPr/>
          <a:lstStyle/>
          <a:p>
            <a:fld id="{C5007303-06B8-45EB-BFFB-7C663E26D0DB}" type="slidenum">
              <a:rPr lang="en-SG" smtClean="0"/>
              <a:t>‹#›</a:t>
            </a:fld>
            <a:endParaRPr lang="en-SG"/>
          </a:p>
        </p:txBody>
      </p:sp>
    </p:spTree>
    <p:extLst>
      <p:ext uri="{BB962C8B-B14F-4D97-AF65-F5344CB8AC3E}">
        <p14:creationId xmlns:p14="http://schemas.microsoft.com/office/powerpoint/2010/main" val="3990459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05332-32B0-0565-E392-F1F2555C5B6C}"/>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C7448710-F41E-900B-85AF-C8CA12AB48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4C5B0D74-6294-1777-8BE0-C200EBE9CE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1DD0FFAF-16C3-0E3F-7CFB-807F7D8A842D}"/>
              </a:ext>
            </a:extLst>
          </p:cNvPr>
          <p:cNvSpPr>
            <a:spLocks noGrp="1"/>
          </p:cNvSpPr>
          <p:nvPr>
            <p:ph type="dt" sz="half" idx="10"/>
          </p:nvPr>
        </p:nvSpPr>
        <p:spPr/>
        <p:txBody>
          <a:bodyPr/>
          <a:lstStyle/>
          <a:p>
            <a:fld id="{18B06327-4421-48DF-82B5-320626215077}" type="datetimeFigureOut">
              <a:rPr lang="en-SG" smtClean="0"/>
              <a:t>4/7/23</a:t>
            </a:fld>
            <a:endParaRPr lang="en-SG"/>
          </a:p>
        </p:txBody>
      </p:sp>
      <p:sp>
        <p:nvSpPr>
          <p:cNvPr id="6" name="Footer Placeholder 5">
            <a:extLst>
              <a:ext uri="{FF2B5EF4-FFF2-40B4-BE49-F238E27FC236}">
                <a16:creationId xmlns:a16="http://schemas.microsoft.com/office/drawing/2014/main" id="{C6A81EB3-BEE8-5F7F-9A9A-E272463955E0}"/>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FD7FCF9B-C8A6-1895-0F28-C123548AAA55}"/>
              </a:ext>
            </a:extLst>
          </p:cNvPr>
          <p:cNvSpPr>
            <a:spLocks noGrp="1"/>
          </p:cNvSpPr>
          <p:nvPr>
            <p:ph type="sldNum" sz="quarter" idx="12"/>
          </p:nvPr>
        </p:nvSpPr>
        <p:spPr/>
        <p:txBody>
          <a:bodyPr/>
          <a:lstStyle/>
          <a:p>
            <a:fld id="{C5007303-06B8-45EB-BFFB-7C663E26D0DB}" type="slidenum">
              <a:rPr lang="en-SG" smtClean="0"/>
              <a:t>‹#›</a:t>
            </a:fld>
            <a:endParaRPr lang="en-SG"/>
          </a:p>
        </p:txBody>
      </p:sp>
    </p:spTree>
    <p:extLst>
      <p:ext uri="{BB962C8B-B14F-4D97-AF65-F5344CB8AC3E}">
        <p14:creationId xmlns:p14="http://schemas.microsoft.com/office/powerpoint/2010/main" val="3595808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8BF3A-010C-AC30-E102-2BD6ECFD8E38}"/>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50DCDCD4-2080-FB14-30F4-98C2E5DF23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D526D1-AF99-DB1E-626E-0FBFFEA0AD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690358A2-2243-9843-501B-694480EE51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A35026-E468-DC12-1C47-90EFCFD156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4AD6F452-B376-F2DB-DF4D-4913D8FE19A1}"/>
              </a:ext>
            </a:extLst>
          </p:cNvPr>
          <p:cNvSpPr>
            <a:spLocks noGrp="1"/>
          </p:cNvSpPr>
          <p:nvPr>
            <p:ph type="dt" sz="half" idx="10"/>
          </p:nvPr>
        </p:nvSpPr>
        <p:spPr/>
        <p:txBody>
          <a:bodyPr/>
          <a:lstStyle/>
          <a:p>
            <a:fld id="{18B06327-4421-48DF-82B5-320626215077}" type="datetimeFigureOut">
              <a:rPr lang="en-SG" smtClean="0"/>
              <a:t>4/7/23</a:t>
            </a:fld>
            <a:endParaRPr lang="en-SG"/>
          </a:p>
        </p:txBody>
      </p:sp>
      <p:sp>
        <p:nvSpPr>
          <p:cNvPr id="8" name="Footer Placeholder 7">
            <a:extLst>
              <a:ext uri="{FF2B5EF4-FFF2-40B4-BE49-F238E27FC236}">
                <a16:creationId xmlns:a16="http://schemas.microsoft.com/office/drawing/2014/main" id="{0E34BB1D-34C4-A378-1364-8328838364A4}"/>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BAE84AE1-4FA0-1EAD-8261-9FE4A483900F}"/>
              </a:ext>
            </a:extLst>
          </p:cNvPr>
          <p:cNvSpPr>
            <a:spLocks noGrp="1"/>
          </p:cNvSpPr>
          <p:nvPr>
            <p:ph type="sldNum" sz="quarter" idx="12"/>
          </p:nvPr>
        </p:nvSpPr>
        <p:spPr/>
        <p:txBody>
          <a:bodyPr/>
          <a:lstStyle/>
          <a:p>
            <a:fld id="{C5007303-06B8-45EB-BFFB-7C663E26D0DB}" type="slidenum">
              <a:rPr lang="en-SG" smtClean="0"/>
              <a:t>‹#›</a:t>
            </a:fld>
            <a:endParaRPr lang="en-SG"/>
          </a:p>
        </p:txBody>
      </p:sp>
    </p:spTree>
    <p:extLst>
      <p:ext uri="{BB962C8B-B14F-4D97-AF65-F5344CB8AC3E}">
        <p14:creationId xmlns:p14="http://schemas.microsoft.com/office/powerpoint/2010/main" val="2960083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79F5D-5CA6-2864-D0A6-94EA170717C6}"/>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D1408A8B-B294-8770-D342-8FDD52DD0A46}"/>
              </a:ext>
            </a:extLst>
          </p:cNvPr>
          <p:cNvSpPr>
            <a:spLocks noGrp="1"/>
          </p:cNvSpPr>
          <p:nvPr>
            <p:ph type="dt" sz="half" idx="10"/>
          </p:nvPr>
        </p:nvSpPr>
        <p:spPr/>
        <p:txBody>
          <a:bodyPr/>
          <a:lstStyle/>
          <a:p>
            <a:fld id="{18B06327-4421-48DF-82B5-320626215077}" type="datetimeFigureOut">
              <a:rPr lang="en-SG" smtClean="0"/>
              <a:t>4/7/23</a:t>
            </a:fld>
            <a:endParaRPr lang="en-SG"/>
          </a:p>
        </p:txBody>
      </p:sp>
      <p:sp>
        <p:nvSpPr>
          <p:cNvPr id="4" name="Footer Placeholder 3">
            <a:extLst>
              <a:ext uri="{FF2B5EF4-FFF2-40B4-BE49-F238E27FC236}">
                <a16:creationId xmlns:a16="http://schemas.microsoft.com/office/drawing/2014/main" id="{08F04D77-9F4C-1C26-A765-8E19B1F8F455}"/>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BE471ED9-2B80-6B08-7374-E1A2D8DAAC39}"/>
              </a:ext>
            </a:extLst>
          </p:cNvPr>
          <p:cNvSpPr>
            <a:spLocks noGrp="1"/>
          </p:cNvSpPr>
          <p:nvPr>
            <p:ph type="sldNum" sz="quarter" idx="12"/>
          </p:nvPr>
        </p:nvSpPr>
        <p:spPr/>
        <p:txBody>
          <a:bodyPr/>
          <a:lstStyle/>
          <a:p>
            <a:fld id="{C5007303-06B8-45EB-BFFB-7C663E26D0DB}" type="slidenum">
              <a:rPr lang="en-SG" smtClean="0"/>
              <a:t>‹#›</a:t>
            </a:fld>
            <a:endParaRPr lang="en-SG"/>
          </a:p>
        </p:txBody>
      </p:sp>
    </p:spTree>
    <p:extLst>
      <p:ext uri="{BB962C8B-B14F-4D97-AF65-F5344CB8AC3E}">
        <p14:creationId xmlns:p14="http://schemas.microsoft.com/office/powerpoint/2010/main" val="3828960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D53989-C20A-BEAB-C340-A22B10276FA4}"/>
              </a:ext>
            </a:extLst>
          </p:cNvPr>
          <p:cNvSpPr>
            <a:spLocks noGrp="1"/>
          </p:cNvSpPr>
          <p:nvPr>
            <p:ph type="dt" sz="half" idx="10"/>
          </p:nvPr>
        </p:nvSpPr>
        <p:spPr/>
        <p:txBody>
          <a:bodyPr/>
          <a:lstStyle/>
          <a:p>
            <a:fld id="{18B06327-4421-48DF-82B5-320626215077}" type="datetimeFigureOut">
              <a:rPr lang="en-SG" smtClean="0"/>
              <a:t>4/7/23</a:t>
            </a:fld>
            <a:endParaRPr lang="en-SG"/>
          </a:p>
        </p:txBody>
      </p:sp>
      <p:sp>
        <p:nvSpPr>
          <p:cNvPr id="3" name="Footer Placeholder 2">
            <a:extLst>
              <a:ext uri="{FF2B5EF4-FFF2-40B4-BE49-F238E27FC236}">
                <a16:creationId xmlns:a16="http://schemas.microsoft.com/office/drawing/2014/main" id="{BE60D4B2-4B0B-9370-92C2-AE5D8EF97E4B}"/>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CDD98E91-0093-561E-3D5F-33593842F5CB}"/>
              </a:ext>
            </a:extLst>
          </p:cNvPr>
          <p:cNvSpPr>
            <a:spLocks noGrp="1"/>
          </p:cNvSpPr>
          <p:nvPr>
            <p:ph type="sldNum" sz="quarter" idx="12"/>
          </p:nvPr>
        </p:nvSpPr>
        <p:spPr/>
        <p:txBody>
          <a:bodyPr/>
          <a:lstStyle/>
          <a:p>
            <a:fld id="{C5007303-06B8-45EB-BFFB-7C663E26D0DB}" type="slidenum">
              <a:rPr lang="en-SG" smtClean="0"/>
              <a:t>‹#›</a:t>
            </a:fld>
            <a:endParaRPr lang="en-SG"/>
          </a:p>
        </p:txBody>
      </p:sp>
    </p:spTree>
    <p:extLst>
      <p:ext uri="{BB962C8B-B14F-4D97-AF65-F5344CB8AC3E}">
        <p14:creationId xmlns:p14="http://schemas.microsoft.com/office/powerpoint/2010/main" val="1298489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57D48-A63D-4A03-33B8-70D3959D06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732FC51C-BC9E-08D8-62A8-DA34613B8A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7BDFD40C-9A58-AC6E-224F-249DCDF7B3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693C3D-EF87-D002-9029-2C06EEC98B95}"/>
              </a:ext>
            </a:extLst>
          </p:cNvPr>
          <p:cNvSpPr>
            <a:spLocks noGrp="1"/>
          </p:cNvSpPr>
          <p:nvPr>
            <p:ph type="dt" sz="half" idx="10"/>
          </p:nvPr>
        </p:nvSpPr>
        <p:spPr/>
        <p:txBody>
          <a:bodyPr/>
          <a:lstStyle/>
          <a:p>
            <a:fld id="{18B06327-4421-48DF-82B5-320626215077}" type="datetimeFigureOut">
              <a:rPr lang="en-SG" smtClean="0"/>
              <a:t>4/7/23</a:t>
            </a:fld>
            <a:endParaRPr lang="en-SG"/>
          </a:p>
        </p:txBody>
      </p:sp>
      <p:sp>
        <p:nvSpPr>
          <p:cNvPr id="6" name="Footer Placeholder 5">
            <a:extLst>
              <a:ext uri="{FF2B5EF4-FFF2-40B4-BE49-F238E27FC236}">
                <a16:creationId xmlns:a16="http://schemas.microsoft.com/office/drawing/2014/main" id="{999F5D99-EF81-3769-A262-0189409ECAF3}"/>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9CAAA85-231D-196F-2D27-60CF683BE037}"/>
              </a:ext>
            </a:extLst>
          </p:cNvPr>
          <p:cNvSpPr>
            <a:spLocks noGrp="1"/>
          </p:cNvSpPr>
          <p:nvPr>
            <p:ph type="sldNum" sz="quarter" idx="12"/>
          </p:nvPr>
        </p:nvSpPr>
        <p:spPr/>
        <p:txBody>
          <a:bodyPr/>
          <a:lstStyle/>
          <a:p>
            <a:fld id="{C5007303-06B8-45EB-BFFB-7C663E26D0DB}" type="slidenum">
              <a:rPr lang="en-SG" smtClean="0"/>
              <a:t>‹#›</a:t>
            </a:fld>
            <a:endParaRPr lang="en-SG"/>
          </a:p>
        </p:txBody>
      </p:sp>
    </p:spTree>
    <p:extLst>
      <p:ext uri="{BB962C8B-B14F-4D97-AF65-F5344CB8AC3E}">
        <p14:creationId xmlns:p14="http://schemas.microsoft.com/office/powerpoint/2010/main" val="3368956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72DCE-E2A7-0243-A5A8-6D04CCD260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9BC13582-AB9F-D437-B61F-3AE4CF64BF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7D524B6E-053D-A7EA-0333-3DA001F44F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D56AD3-08D5-E8F6-4A68-986BA4C1F1DD}"/>
              </a:ext>
            </a:extLst>
          </p:cNvPr>
          <p:cNvSpPr>
            <a:spLocks noGrp="1"/>
          </p:cNvSpPr>
          <p:nvPr>
            <p:ph type="dt" sz="half" idx="10"/>
          </p:nvPr>
        </p:nvSpPr>
        <p:spPr/>
        <p:txBody>
          <a:bodyPr/>
          <a:lstStyle/>
          <a:p>
            <a:fld id="{18B06327-4421-48DF-82B5-320626215077}" type="datetimeFigureOut">
              <a:rPr lang="en-SG" smtClean="0"/>
              <a:t>4/7/23</a:t>
            </a:fld>
            <a:endParaRPr lang="en-SG"/>
          </a:p>
        </p:txBody>
      </p:sp>
      <p:sp>
        <p:nvSpPr>
          <p:cNvPr id="6" name="Footer Placeholder 5">
            <a:extLst>
              <a:ext uri="{FF2B5EF4-FFF2-40B4-BE49-F238E27FC236}">
                <a16:creationId xmlns:a16="http://schemas.microsoft.com/office/drawing/2014/main" id="{84AABDFC-CA16-B40B-0741-6C801D4A586F}"/>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BD262204-3F8E-5A28-80AD-7DFA13F8D6C3}"/>
              </a:ext>
            </a:extLst>
          </p:cNvPr>
          <p:cNvSpPr>
            <a:spLocks noGrp="1"/>
          </p:cNvSpPr>
          <p:nvPr>
            <p:ph type="sldNum" sz="quarter" idx="12"/>
          </p:nvPr>
        </p:nvSpPr>
        <p:spPr/>
        <p:txBody>
          <a:bodyPr/>
          <a:lstStyle/>
          <a:p>
            <a:fld id="{C5007303-06B8-45EB-BFFB-7C663E26D0DB}" type="slidenum">
              <a:rPr lang="en-SG" smtClean="0"/>
              <a:t>‹#›</a:t>
            </a:fld>
            <a:endParaRPr lang="en-SG"/>
          </a:p>
        </p:txBody>
      </p:sp>
    </p:spTree>
    <p:extLst>
      <p:ext uri="{BB962C8B-B14F-4D97-AF65-F5344CB8AC3E}">
        <p14:creationId xmlns:p14="http://schemas.microsoft.com/office/powerpoint/2010/main" val="1230590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ED7FFC-1BB4-DD27-785B-040B232268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DDDB2666-5041-DDD3-C5EA-D6D82A2EF9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F77122CC-36A7-8E02-B1B8-AE28982BE9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B06327-4421-48DF-82B5-320626215077}" type="datetimeFigureOut">
              <a:rPr lang="en-SG" smtClean="0"/>
              <a:t>4/7/23</a:t>
            </a:fld>
            <a:endParaRPr lang="en-SG"/>
          </a:p>
        </p:txBody>
      </p:sp>
      <p:sp>
        <p:nvSpPr>
          <p:cNvPr id="5" name="Footer Placeholder 4">
            <a:extLst>
              <a:ext uri="{FF2B5EF4-FFF2-40B4-BE49-F238E27FC236}">
                <a16:creationId xmlns:a16="http://schemas.microsoft.com/office/drawing/2014/main" id="{34A53CC8-137C-0BE3-9F8F-59ECBBAE2F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8B4F3EDD-21CD-1752-89D5-ED090757E1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007303-06B8-45EB-BFFB-7C663E26D0DB}" type="slidenum">
              <a:rPr lang="en-SG" smtClean="0"/>
              <a:t>‹#›</a:t>
            </a:fld>
            <a:endParaRPr lang="en-SG"/>
          </a:p>
        </p:txBody>
      </p:sp>
    </p:spTree>
    <p:extLst>
      <p:ext uri="{BB962C8B-B14F-4D97-AF65-F5344CB8AC3E}">
        <p14:creationId xmlns:p14="http://schemas.microsoft.com/office/powerpoint/2010/main" val="6449176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DAA8F-7680-E9D5-9DF3-194167879A70}"/>
              </a:ext>
            </a:extLst>
          </p:cNvPr>
          <p:cNvSpPr>
            <a:spLocks noGrp="1"/>
          </p:cNvSpPr>
          <p:nvPr>
            <p:ph type="ctrTitle"/>
          </p:nvPr>
        </p:nvSpPr>
        <p:spPr/>
        <p:txBody>
          <a:bodyPr/>
          <a:lstStyle/>
          <a:p>
            <a:r>
              <a:rPr lang="en-US" dirty="0"/>
              <a:t>Game Prompting</a:t>
            </a:r>
          </a:p>
        </p:txBody>
      </p:sp>
      <p:sp>
        <p:nvSpPr>
          <p:cNvPr id="3" name="Subtitle 2">
            <a:extLst>
              <a:ext uri="{FF2B5EF4-FFF2-40B4-BE49-F238E27FC236}">
                <a16:creationId xmlns:a16="http://schemas.microsoft.com/office/drawing/2014/main" id="{5255E175-C3D9-97A4-B15A-237BD0D0DE3D}"/>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9739907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4C005-31A1-E175-1E19-BBA0B864F1E5}"/>
              </a:ext>
            </a:extLst>
          </p:cNvPr>
          <p:cNvSpPr>
            <a:spLocks noGrp="1"/>
          </p:cNvSpPr>
          <p:nvPr>
            <p:ph type="title"/>
          </p:nvPr>
        </p:nvSpPr>
        <p:spPr/>
        <p:txBody>
          <a:bodyPr/>
          <a:lstStyle/>
          <a:p>
            <a:r>
              <a:rPr lang="en-US" dirty="0"/>
              <a:t>What to look out for</a:t>
            </a:r>
          </a:p>
        </p:txBody>
      </p:sp>
      <p:sp>
        <p:nvSpPr>
          <p:cNvPr id="3" name="Content Placeholder 2">
            <a:extLst>
              <a:ext uri="{FF2B5EF4-FFF2-40B4-BE49-F238E27FC236}">
                <a16:creationId xmlns:a16="http://schemas.microsoft.com/office/drawing/2014/main" id="{FF4E42C5-976B-41C2-5974-4E20BE85CB0B}"/>
              </a:ext>
            </a:extLst>
          </p:cNvPr>
          <p:cNvSpPr>
            <a:spLocks noGrp="1"/>
          </p:cNvSpPr>
          <p:nvPr>
            <p:ph idx="1"/>
          </p:nvPr>
        </p:nvSpPr>
        <p:spPr/>
        <p:txBody>
          <a:bodyPr/>
          <a:lstStyle/>
          <a:p>
            <a:r>
              <a:rPr lang="en-US" dirty="0"/>
              <a:t>What prompts work?</a:t>
            </a:r>
          </a:p>
          <a:p>
            <a:endParaRPr lang="en-US" dirty="0"/>
          </a:p>
          <a:p>
            <a:r>
              <a:rPr lang="en-US" dirty="0"/>
              <a:t>What prompts do not work?</a:t>
            </a:r>
          </a:p>
          <a:p>
            <a:endParaRPr lang="en-US" dirty="0"/>
          </a:p>
          <a:p>
            <a:r>
              <a:rPr lang="en-US" dirty="0"/>
              <a:t>How good is </a:t>
            </a:r>
            <a:r>
              <a:rPr lang="en-US" dirty="0" err="1"/>
              <a:t>ChatGPT’s</a:t>
            </a:r>
            <a:r>
              <a:rPr lang="en-US" dirty="0"/>
              <a:t> memory?</a:t>
            </a:r>
          </a:p>
          <a:p>
            <a:endParaRPr lang="en-US" dirty="0"/>
          </a:p>
          <a:p>
            <a:r>
              <a:rPr lang="en-US" dirty="0"/>
              <a:t>Is the output consistent with what you imagine it to be? Why do you think so?</a:t>
            </a:r>
          </a:p>
        </p:txBody>
      </p:sp>
    </p:spTree>
    <p:extLst>
      <p:ext uri="{BB962C8B-B14F-4D97-AF65-F5344CB8AC3E}">
        <p14:creationId xmlns:p14="http://schemas.microsoft.com/office/powerpoint/2010/main" val="2593399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E725C-2C82-6D16-2155-938692289834}"/>
              </a:ext>
            </a:extLst>
          </p:cNvPr>
          <p:cNvSpPr>
            <a:spLocks noGrp="1"/>
          </p:cNvSpPr>
          <p:nvPr>
            <p:ph type="title"/>
          </p:nvPr>
        </p:nvSpPr>
        <p:spPr/>
        <p:txBody>
          <a:bodyPr/>
          <a:lstStyle/>
          <a:p>
            <a:r>
              <a:rPr lang="en-US" dirty="0"/>
              <a:t>Basic Format</a:t>
            </a:r>
          </a:p>
        </p:txBody>
      </p:sp>
      <p:sp>
        <p:nvSpPr>
          <p:cNvPr id="3" name="Content Placeholder 2">
            <a:extLst>
              <a:ext uri="{FF2B5EF4-FFF2-40B4-BE49-F238E27FC236}">
                <a16:creationId xmlns:a16="http://schemas.microsoft.com/office/drawing/2014/main" id="{A7FEED2B-9630-1790-E2B7-0DD30B89F51A}"/>
              </a:ext>
            </a:extLst>
          </p:cNvPr>
          <p:cNvSpPr>
            <a:spLocks noGrp="1"/>
          </p:cNvSpPr>
          <p:nvPr>
            <p:ph idx="1"/>
          </p:nvPr>
        </p:nvSpPr>
        <p:spPr/>
        <p:txBody>
          <a:bodyPr>
            <a:normAutofit fontScale="62500" lnSpcReduction="20000"/>
          </a:bodyPr>
          <a:lstStyle/>
          <a:p>
            <a:r>
              <a:rPr lang="en-US" dirty="0"/>
              <a:t>You are a </a:t>
            </a:r>
            <a:r>
              <a:rPr lang="en-US" b="1" dirty="0"/>
              <a:t>{purpose in life}</a:t>
            </a:r>
            <a:r>
              <a:rPr lang="en-US" dirty="0"/>
              <a:t>.</a:t>
            </a:r>
          </a:p>
          <a:p>
            <a:r>
              <a:rPr lang="en-US" dirty="0"/>
              <a:t>The rules of the game are: </a:t>
            </a:r>
            <a:r>
              <a:rPr lang="en-US" b="1" dirty="0"/>
              <a:t>{rules}</a:t>
            </a:r>
            <a:endParaRPr lang="en-US" dirty="0"/>
          </a:p>
          <a:p>
            <a:r>
              <a:rPr lang="en-US" dirty="0"/>
              <a:t>(Optional) The input-output format is: </a:t>
            </a:r>
            <a:r>
              <a:rPr lang="en-US" b="1" dirty="0"/>
              <a:t>{format}</a:t>
            </a:r>
            <a:endParaRPr lang="en-US" dirty="0"/>
          </a:p>
          <a:p>
            <a:r>
              <a:rPr lang="en-US" dirty="0"/>
              <a:t>The game-win criteria is: </a:t>
            </a:r>
            <a:r>
              <a:rPr lang="en-US" b="1" dirty="0"/>
              <a:t>{win criteria}</a:t>
            </a:r>
          </a:p>
          <a:p>
            <a:endParaRPr lang="en-US" b="1" dirty="0"/>
          </a:p>
          <a:p>
            <a:r>
              <a:rPr lang="en-US" sz="5100" b="1" dirty="0"/>
              <a:t>Example</a:t>
            </a:r>
          </a:p>
          <a:p>
            <a:pPr lvl="1"/>
            <a:r>
              <a:rPr lang="en-SG" sz="4500" b="0" i="0" dirty="0">
                <a:solidFill>
                  <a:srgbClr val="000000"/>
                </a:solidFill>
                <a:effectLst/>
                <a:latin typeface="system-ui"/>
              </a:rPr>
              <a:t>You are a tic tac toe game host.</a:t>
            </a:r>
          </a:p>
          <a:p>
            <a:pPr lvl="1"/>
            <a:r>
              <a:rPr lang="en-SG" sz="4500" b="0" i="0" dirty="0">
                <a:solidFill>
                  <a:srgbClr val="000000"/>
                </a:solidFill>
                <a:effectLst/>
                <a:latin typeface="system-ui"/>
              </a:rPr>
              <a:t>The board is a 3x3 board, and players alternate between O and X. You are to take the role of O, and the player will take the role of X. Play starts with O.</a:t>
            </a:r>
          </a:p>
          <a:p>
            <a:pPr lvl="1"/>
            <a:r>
              <a:rPr lang="en-SG" sz="4500" b="0" i="0" dirty="0">
                <a:solidFill>
                  <a:srgbClr val="000000"/>
                </a:solidFill>
                <a:effectLst/>
                <a:latin typeface="system-ui"/>
              </a:rPr>
              <a:t>At the player's turn, you are to display the current board and prompt the player for an input. The game ends if there is no valid move left or if there is a 3-in-a-row.</a:t>
            </a:r>
            <a:endParaRPr lang="en-US" sz="4500" dirty="0"/>
          </a:p>
          <a:p>
            <a:endParaRPr lang="en-US" b="1" dirty="0"/>
          </a:p>
        </p:txBody>
      </p:sp>
    </p:spTree>
    <p:extLst>
      <p:ext uri="{BB962C8B-B14F-4D97-AF65-F5344CB8AC3E}">
        <p14:creationId xmlns:p14="http://schemas.microsoft.com/office/powerpoint/2010/main" val="3011576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3295B-EDEF-BC9D-18D2-C7E08150153C}"/>
              </a:ext>
            </a:extLst>
          </p:cNvPr>
          <p:cNvSpPr>
            <a:spLocks noGrp="1"/>
          </p:cNvSpPr>
          <p:nvPr>
            <p:ph type="title"/>
          </p:nvPr>
        </p:nvSpPr>
        <p:spPr/>
        <p:txBody>
          <a:bodyPr>
            <a:normAutofit/>
          </a:bodyPr>
          <a:lstStyle/>
          <a:p>
            <a:r>
              <a:rPr lang="en-US" sz="3600" dirty="0"/>
              <a:t>Example 1</a:t>
            </a:r>
          </a:p>
        </p:txBody>
      </p:sp>
      <p:sp>
        <p:nvSpPr>
          <p:cNvPr id="3" name="Content Placeholder 2">
            <a:extLst>
              <a:ext uri="{FF2B5EF4-FFF2-40B4-BE49-F238E27FC236}">
                <a16:creationId xmlns:a16="http://schemas.microsoft.com/office/drawing/2014/main" id="{61365BAB-5198-6B7A-F70F-1BA8B14B0B75}"/>
              </a:ext>
            </a:extLst>
          </p:cNvPr>
          <p:cNvSpPr>
            <a:spLocks noGrp="1"/>
          </p:cNvSpPr>
          <p:nvPr>
            <p:ph idx="1"/>
          </p:nvPr>
        </p:nvSpPr>
        <p:spPr/>
        <p:txBody>
          <a:bodyPr/>
          <a:lstStyle/>
          <a:p>
            <a:r>
              <a:rPr lang="en-SG" b="0" i="0" dirty="0">
                <a:solidFill>
                  <a:srgbClr val="000000"/>
                </a:solidFill>
                <a:effectLst/>
                <a:latin typeface="system-ui"/>
              </a:rPr>
              <a:t>You are a tic tac toe game host.</a:t>
            </a:r>
          </a:p>
          <a:p>
            <a:r>
              <a:rPr lang="en-SG" b="0" i="0" dirty="0">
                <a:solidFill>
                  <a:srgbClr val="000000"/>
                </a:solidFill>
                <a:effectLst/>
                <a:latin typeface="system-ui"/>
              </a:rPr>
              <a:t>The board is a 3x3 board, and players alternate between O and X. You are to take the role of O, and the player will take the role of X. Play starts with O.</a:t>
            </a:r>
          </a:p>
          <a:p>
            <a:r>
              <a:rPr lang="en-SG" b="0" i="0" dirty="0">
                <a:solidFill>
                  <a:srgbClr val="000000"/>
                </a:solidFill>
                <a:effectLst/>
                <a:latin typeface="system-ui"/>
              </a:rPr>
              <a:t>At the player's turn, you are to display the current board and prompt the player for an input. The game ends if there is no valid move left or if there is a 3-in-a-row.</a:t>
            </a:r>
            <a:endParaRPr lang="en-US" dirty="0"/>
          </a:p>
        </p:txBody>
      </p:sp>
    </p:spTree>
    <p:extLst>
      <p:ext uri="{BB962C8B-B14F-4D97-AF65-F5344CB8AC3E}">
        <p14:creationId xmlns:p14="http://schemas.microsoft.com/office/powerpoint/2010/main" val="1152232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3295B-EDEF-BC9D-18D2-C7E08150153C}"/>
              </a:ext>
            </a:extLst>
          </p:cNvPr>
          <p:cNvSpPr>
            <a:spLocks noGrp="1"/>
          </p:cNvSpPr>
          <p:nvPr>
            <p:ph type="title"/>
          </p:nvPr>
        </p:nvSpPr>
        <p:spPr/>
        <p:txBody>
          <a:bodyPr>
            <a:normAutofit/>
          </a:bodyPr>
          <a:lstStyle/>
          <a:p>
            <a:r>
              <a:rPr lang="en-US" sz="3600" dirty="0"/>
              <a:t>Example 2</a:t>
            </a:r>
          </a:p>
        </p:txBody>
      </p:sp>
      <p:sp>
        <p:nvSpPr>
          <p:cNvPr id="3" name="Content Placeholder 2">
            <a:extLst>
              <a:ext uri="{FF2B5EF4-FFF2-40B4-BE49-F238E27FC236}">
                <a16:creationId xmlns:a16="http://schemas.microsoft.com/office/drawing/2014/main" id="{61365BAB-5198-6B7A-F70F-1BA8B14B0B75}"/>
              </a:ext>
            </a:extLst>
          </p:cNvPr>
          <p:cNvSpPr>
            <a:spLocks noGrp="1"/>
          </p:cNvSpPr>
          <p:nvPr>
            <p:ph idx="1"/>
          </p:nvPr>
        </p:nvSpPr>
        <p:spPr/>
        <p:txBody>
          <a:bodyPr/>
          <a:lstStyle/>
          <a:p>
            <a:r>
              <a:rPr lang="en-SG" b="0" i="0" dirty="0">
                <a:solidFill>
                  <a:srgbClr val="000000"/>
                </a:solidFill>
                <a:effectLst/>
                <a:latin typeface="system-ui"/>
              </a:rPr>
              <a:t>You are a number guessing game host.</a:t>
            </a:r>
          </a:p>
          <a:p>
            <a:r>
              <a:rPr lang="en-SG" b="0" i="0" dirty="0">
                <a:solidFill>
                  <a:srgbClr val="000000"/>
                </a:solidFill>
                <a:effectLst/>
                <a:latin typeface="system-ui"/>
              </a:rPr>
              <a:t>You are to think of a number from 1 to 100, and prompt the player to guess the number.</a:t>
            </a:r>
          </a:p>
          <a:p>
            <a:r>
              <a:rPr lang="en-SG" b="0" i="0" dirty="0">
                <a:solidFill>
                  <a:srgbClr val="000000"/>
                </a:solidFill>
                <a:effectLst/>
                <a:latin typeface="system-ui"/>
              </a:rPr>
              <a:t>After each guess, you are to say if the secret number is higher or lower than the guess and provide the player with the updated range to guess from.</a:t>
            </a:r>
            <a:endParaRPr lang="en-US" dirty="0"/>
          </a:p>
        </p:txBody>
      </p:sp>
    </p:spTree>
    <p:extLst>
      <p:ext uri="{BB962C8B-B14F-4D97-AF65-F5344CB8AC3E}">
        <p14:creationId xmlns:p14="http://schemas.microsoft.com/office/powerpoint/2010/main" val="3566576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3295B-EDEF-BC9D-18D2-C7E08150153C}"/>
              </a:ext>
            </a:extLst>
          </p:cNvPr>
          <p:cNvSpPr>
            <a:spLocks noGrp="1"/>
          </p:cNvSpPr>
          <p:nvPr>
            <p:ph type="title"/>
          </p:nvPr>
        </p:nvSpPr>
        <p:spPr/>
        <p:txBody>
          <a:bodyPr>
            <a:normAutofit/>
          </a:bodyPr>
          <a:lstStyle/>
          <a:p>
            <a:r>
              <a:rPr lang="en-US" sz="3600" dirty="0"/>
              <a:t>Example 3</a:t>
            </a:r>
          </a:p>
        </p:txBody>
      </p:sp>
      <p:sp>
        <p:nvSpPr>
          <p:cNvPr id="3" name="Content Placeholder 2">
            <a:extLst>
              <a:ext uri="{FF2B5EF4-FFF2-40B4-BE49-F238E27FC236}">
                <a16:creationId xmlns:a16="http://schemas.microsoft.com/office/drawing/2014/main" id="{61365BAB-5198-6B7A-F70F-1BA8B14B0B75}"/>
              </a:ext>
            </a:extLst>
          </p:cNvPr>
          <p:cNvSpPr>
            <a:spLocks noGrp="1"/>
          </p:cNvSpPr>
          <p:nvPr>
            <p:ph idx="1"/>
          </p:nvPr>
        </p:nvSpPr>
        <p:spPr/>
        <p:txBody>
          <a:bodyPr/>
          <a:lstStyle/>
          <a:p>
            <a:r>
              <a:rPr lang="en-SG" b="0" i="0" dirty="0">
                <a:solidFill>
                  <a:srgbClr val="000000"/>
                </a:solidFill>
                <a:effectLst/>
                <a:latin typeface="system-ui"/>
              </a:rPr>
              <a:t>You are a hangman game host. </a:t>
            </a:r>
          </a:p>
          <a:p>
            <a:r>
              <a:rPr lang="en-SG" b="0" i="0" dirty="0">
                <a:solidFill>
                  <a:srgbClr val="000000"/>
                </a:solidFill>
                <a:effectLst/>
                <a:latin typeface="system-ui"/>
              </a:rPr>
              <a:t>You are to think of a random word, this word must be a valid word, and prompt the player to guess a letter.</a:t>
            </a:r>
          </a:p>
          <a:p>
            <a:r>
              <a:rPr lang="en-SG" b="0" i="0" dirty="0">
                <a:solidFill>
                  <a:srgbClr val="000000"/>
                </a:solidFill>
                <a:effectLst/>
                <a:latin typeface="system-ui"/>
              </a:rPr>
              <a:t>After each guess, you are to say if the letter is found in the word, and display the word with all the guessed letters only. Once the player guesses the entire word fully, the game ends.</a:t>
            </a:r>
            <a:endParaRPr lang="en-US" dirty="0"/>
          </a:p>
        </p:txBody>
      </p:sp>
    </p:spTree>
    <p:extLst>
      <p:ext uri="{BB962C8B-B14F-4D97-AF65-F5344CB8AC3E}">
        <p14:creationId xmlns:p14="http://schemas.microsoft.com/office/powerpoint/2010/main" val="3616481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678CD-C52D-C2B5-78BD-B767454367C6}"/>
              </a:ext>
            </a:extLst>
          </p:cNvPr>
          <p:cNvSpPr>
            <a:spLocks noGrp="1"/>
          </p:cNvSpPr>
          <p:nvPr>
            <p:ph type="ctrTitle"/>
          </p:nvPr>
        </p:nvSpPr>
        <p:spPr/>
        <p:txBody>
          <a:bodyPr/>
          <a:lstStyle/>
          <a:p>
            <a:r>
              <a:rPr lang="en-US" dirty="0"/>
              <a:t>Get cracking!</a:t>
            </a:r>
          </a:p>
        </p:txBody>
      </p:sp>
      <p:sp>
        <p:nvSpPr>
          <p:cNvPr id="3" name="Subtitle 2">
            <a:extLst>
              <a:ext uri="{FF2B5EF4-FFF2-40B4-BE49-F238E27FC236}">
                <a16:creationId xmlns:a16="http://schemas.microsoft.com/office/drawing/2014/main" id="{2384D25B-E805-84FE-BC2A-40EF26694AB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887326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F6802-90AB-22DA-CC60-7F44199FCDE9}"/>
              </a:ext>
            </a:extLst>
          </p:cNvPr>
          <p:cNvSpPr>
            <a:spLocks noGrp="1"/>
          </p:cNvSpPr>
          <p:nvPr>
            <p:ph type="title"/>
          </p:nvPr>
        </p:nvSpPr>
        <p:spPr/>
        <p:txBody>
          <a:bodyPr/>
          <a:lstStyle/>
          <a:p>
            <a:r>
              <a:rPr lang="en-US" dirty="0"/>
              <a:t>Session 1</a:t>
            </a:r>
          </a:p>
        </p:txBody>
      </p:sp>
      <p:pic>
        <p:nvPicPr>
          <p:cNvPr id="5" name="Content Placeholder 4" descr="A picture containing text, screenshot, font, number&#10;&#10;Description automatically generated">
            <a:extLst>
              <a:ext uri="{FF2B5EF4-FFF2-40B4-BE49-F238E27FC236}">
                <a16:creationId xmlns:a16="http://schemas.microsoft.com/office/drawing/2014/main" id="{8F3FBACB-2487-9FE5-80D3-0CF3D16757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5261" y="1690688"/>
            <a:ext cx="11235393" cy="4685398"/>
          </a:xfrm>
        </p:spPr>
      </p:pic>
    </p:spTree>
    <p:extLst>
      <p:ext uri="{BB962C8B-B14F-4D97-AF65-F5344CB8AC3E}">
        <p14:creationId xmlns:p14="http://schemas.microsoft.com/office/powerpoint/2010/main" val="3314360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F6802-90AB-22DA-CC60-7F44199FCDE9}"/>
              </a:ext>
            </a:extLst>
          </p:cNvPr>
          <p:cNvSpPr>
            <a:spLocks noGrp="1"/>
          </p:cNvSpPr>
          <p:nvPr>
            <p:ph type="title"/>
          </p:nvPr>
        </p:nvSpPr>
        <p:spPr/>
        <p:txBody>
          <a:bodyPr/>
          <a:lstStyle/>
          <a:p>
            <a:r>
              <a:rPr lang="en-US" dirty="0"/>
              <a:t>Session 2</a:t>
            </a:r>
          </a:p>
        </p:txBody>
      </p:sp>
      <p:pic>
        <p:nvPicPr>
          <p:cNvPr id="7" name="Content Placeholder 6" descr="A picture containing text, screenshot, font, number&#10;&#10;Description automatically generated">
            <a:extLst>
              <a:ext uri="{FF2B5EF4-FFF2-40B4-BE49-F238E27FC236}">
                <a16:creationId xmlns:a16="http://schemas.microsoft.com/office/drawing/2014/main" id="{3AB88FDD-06DA-F457-8566-C291A6ABB4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1715" y="1927654"/>
            <a:ext cx="11124209" cy="4079668"/>
          </a:xfrm>
        </p:spPr>
      </p:pic>
    </p:spTree>
    <p:extLst>
      <p:ext uri="{BB962C8B-B14F-4D97-AF65-F5344CB8AC3E}">
        <p14:creationId xmlns:p14="http://schemas.microsoft.com/office/powerpoint/2010/main" val="1553764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F6802-90AB-22DA-CC60-7F44199FCDE9}"/>
              </a:ext>
            </a:extLst>
          </p:cNvPr>
          <p:cNvSpPr>
            <a:spLocks noGrp="1"/>
          </p:cNvSpPr>
          <p:nvPr>
            <p:ph type="title"/>
          </p:nvPr>
        </p:nvSpPr>
        <p:spPr/>
        <p:txBody>
          <a:bodyPr/>
          <a:lstStyle/>
          <a:p>
            <a:r>
              <a:rPr lang="en-US" dirty="0"/>
              <a:t>Session 3</a:t>
            </a:r>
          </a:p>
        </p:txBody>
      </p:sp>
      <p:pic>
        <p:nvPicPr>
          <p:cNvPr id="6" name="Content Placeholder 5" descr="A screenshot of a video game&#10;&#10;Description automatically generated with low confidence">
            <a:extLst>
              <a:ext uri="{FF2B5EF4-FFF2-40B4-BE49-F238E27FC236}">
                <a16:creationId xmlns:a16="http://schemas.microsoft.com/office/drawing/2014/main" id="{1CE81DDC-11DA-A03A-5322-EC04355EFC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5117" y="1841157"/>
            <a:ext cx="11201765" cy="4077730"/>
          </a:xfrm>
        </p:spPr>
      </p:pic>
    </p:spTree>
    <p:extLst>
      <p:ext uri="{BB962C8B-B14F-4D97-AF65-F5344CB8AC3E}">
        <p14:creationId xmlns:p14="http://schemas.microsoft.com/office/powerpoint/2010/main" val="2983226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2C674-2835-7284-38EC-0A17FBA4CA02}"/>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8F13AE25-E940-7A5E-44D8-CC0156EFFD14}"/>
              </a:ext>
            </a:extLst>
          </p:cNvPr>
          <p:cNvSpPr>
            <a:spLocks noGrp="1"/>
          </p:cNvSpPr>
          <p:nvPr>
            <p:ph idx="1"/>
          </p:nvPr>
        </p:nvSpPr>
        <p:spPr/>
        <p:txBody>
          <a:bodyPr/>
          <a:lstStyle/>
          <a:p>
            <a:pPr>
              <a:buFont typeface="Arial" panose="020B0604020202020204" pitchFamily="34" charset="0"/>
              <a:buChar char="•"/>
            </a:pPr>
            <a:r>
              <a:rPr lang="en-SG" sz="3200" dirty="0">
                <a:effectLst/>
              </a:rPr>
              <a:t>Impart real-life skills of </a:t>
            </a:r>
            <a:r>
              <a:rPr lang="en-SG" sz="3200" dirty="0" err="1">
                <a:effectLst/>
              </a:rPr>
              <a:t>ChatGPT</a:t>
            </a:r>
            <a:r>
              <a:rPr lang="en-SG" sz="3200" dirty="0">
                <a:effectLst/>
              </a:rPr>
              <a:t> prompting and basic Python coding</a:t>
            </a:r>
          </a:p>
          <a:p>
            <a:pPr>
              <a:buFont typeface="Arial" panose="020B0604020202020204" pitchFamily="34" charset="0"/>
              <a:buChar char="•"/>
            </a:pPr>
            <a:endParaRPr lang="en-SG" sz="3200" dirty="0"/>
          </a:p>
          <a:p>
            <a:pPr>
              <a:buFont typeface="Arial" panose="020B0604020202020204" pitchFamily="34" charset="0"/>
              <a:buChar char="•"/>
            </a:pPr>
            <a:r>
              <a:rPr lang="en-SG" sz="3200" dirty="0">
                <a:effectLst/>
              </a:rPr>
              <a:t>Encourage creativity and hands-on learning by making game ideas come to life </a:t>
            </a:r>
            <a:endParaRPr lang="en-SG" sz="4400" dirty="0">
              <a:effectLst/>
            </a:endParaRPr>
          </a:p>
          <a:p>
            <a:endParaRPr lang="en-US" dirty="0"/>
          </a:p>
        </p:txBody>
      </p:sp>
    </p:spTree>
    <p:extLst>
      <p:ext uri="{BB962C8B-B14F-4D97-AF65-F5344CB8AC3E}">
        <p14:creationId xmlns:p14="http://schemas.microsoft.com/office/powerpoint/2010/main" val="3141962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6C3B3-F234-FFDB-8501-B3FFFF375B95}"/>
              </a:ext>
            </a:extLst>
          </p:cNvPr>
          <p:cNvSpPr>
            <a:spLocks noGrp="1"/>
          </p:cNvSpPr>
          <p:nvPr>
            <p:ph type="title"/>
          </p:nvPr>
        </p:nvSpPr>
        <p:spPr/>
        <p:txBody>
          <a:bodyPr/>
          <a:lstStyle/>
          <a:p>
            <a:r>
              <a:rPr lang="en-US" dirty="0"/>
              <a:t>Task</a:t>
            </a:r>
          </a:p>
        </p:txBody>
      </p:sp>
      <p:sp>
        <p:nvSpPr>
          <p:cNvPr id="3" name="Content Placeholder 2">
            <a:extLst>
              <a:ext uri="{FF2B5EF4-FFF2-40B4-BE49-F238E27FC236}">
                <a16:creationId xmlns:a16="http://schemas.microsoft.com/office/drawing/2014/main" id="{4C71B87A-35C8-0579-5D38-7D29F3BA910F}"/>
              </a:ext>
            </a:extLst>
          </p:cNvPr>
          <p:cNvSpPr>
            <a:spLocks noGrp="1"/>
          </p:cNvSpPr>
          <p:nvPr>
            <p:ph idx="1"/>
          </p:nvPr>
        </p:nvSpPr>
        <p:spPr/>
        <p:txBody>
          <a:bodyPr/>
          <a:lstStyle/>
          <a:p>
            <a:r>
              <a:rPr lang="en-US" dirty="0"/>
              <a:t>Create a game via </a:t>
            </a:r>
            <a:r>
              <a:rPr lang="en-US" dirty="0" err="1"/>
              <a:t>ChatGPT</a:t>
            </a:r>
            <a:r>
              <a:rPr lang="en-US" dirty="0"/>
              <a:t> that is a single-player game and interacts with the </a:t>
            </a:r>
            <a:r>
              <a:rPr lang="en-US" dirty="0" err="1"/>
              <a:t>ChatGPT</a:t>
            </a:r>
            <a:r>
              <a:rPr lang="en-US" dirty="0"/>
              <a:t> interface</a:t>
            </a:r>
          </a:p>
          <a:p>
            <a:pPr marL="0" indent="0">
              <a:buNone/>
            </a:pPr>
            <a:endParaRPr lang="en-US" dirty="0"/>
          </a:p>
          <a:p>
            <a:r>
              <a:rPr lang="en-US" dirty="0"/>
              <a:t>Game should be a turn-based game</a:t>
            </a:r>
          </a:p>
          <a:p>
            <a:pPr marL="0" indent="0">
              <a:buNone/>
            </a:pPr>
            <a:endParaRPr lang="en-US" dirty="0"/>
          </a:p>
          <a:p>
            <a:r>
              <a:rPr lang="en-US" dirty="0"/>
              <a:t>Make it fun and be creative</a:t>
            </a:r>
          </a:p>
          <a:p>
            <a:pPr marL="0" indent="0">
              <a:buNone/>
            </a:pPr>
            <a:endParaRPr lang="en-US" dirty="0"/>
          </a:p>
          <a:p>
            <a:r>
              <a:rPr lang="en-US" dirty="0"/>
              <a:t>Mini-sharing session at the end to see who’s game is the best</a:t>
            </a:r>
          </a:p>
        </p:txBody>
      </p:sp>
    </p:spTree>
    <p:extLst>
      <p:ext uri="{BB962C8B-B14F-4D97-AF65-F5344CB8AC3E}">
        <p14:creationId xmlns:p14="http://schemas.microsoft.com/office/powerpoint/2010/main" val="919908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8422E-A646-DB8E-640D-8E1823A2F4F8}"/>
              </a:ext>
            </a:extLst>
          </p:cNvPr>
          <p:cNvSpPr>
            <a:spLocks noGrp="1"/>
          </p:cNvSpPr>
          <p:nvPr>
            <p:ph type="title"/>
          </p:nvPr>
        </p:nvSpPr>
        <p:spPr/>
        <p:txBody>
          <a:bodyPr/>
          <a:lstStyle/>
          <a:p>
            <a:r>
              <a:rPr lang="en-US" dirty="0"/>
              <a:t>How </a:t>
            </a:r>
            <a:r>
              <a:rPr lang="en-US" dirty="0" err="1"/>
              <a:t>ChatGPT</a:t>
            </a:r>
            <a:r>
              <a:rPr lang="en-US" dirty="0"/>
              <a:t> works (basic)</a:t>
            </a:r>
          </a:p>
        </p:txBody>
      </p:sp>
      <p:sp>
        <p:nvSpPr>
          <p:cNvPr id="3" name="Content Placeholder 2">
            <a:extLst>
              <a:ext uri="{FF2B5EF4-FFF2-40B4-BE49-F238E27FC236}">
                <a16:creationId xmlns:a16="http://schemas.microsoft.com/office/drawing/2014/main" id="{01D55988-EE7F-CC76-7D86-2F00617A07F9}"/>
              </a:ext>
            </a:extLst>
          </p:cNvPr>
          <p:cNvSpPr>
            <a:spLocks noGrp="1"/>
          </p:cNvSpPr>
          <p:nvPr>
            <p:ph idx="1"/>
          </p:nvPr>
        </p:nvSpPr>
        <p:spPr/>
        <p:txBody>
          <a:bodyPr/>
          <a:lstStyle/>
          <a:p>
            <a:r>
              <a:rPr lang="en-US" dirty="0"/>
              <a:t>Twinkle Twinkle Little ______</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2112972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8422E-A646-DB8E-640D-8E1823A2F4F8}"/>
              </a:ext>
            </a:extLst>
          </p:cNvPr>
          <p:cNvSpPr>
            <a:spLocks noGrp="1"/>
          </p:cNvSpPr>
          <p:nvPr>
            <p:ph type="title"/>
          </p:nvPr>
        </p:nvSpPr>
        <p:spPr/>
        <p:txBody>
          <a:bodyPr/>
          <a:lstStyle/>
          <a:p>
            <a:r>
              <a:rPr lang="en-US" dirty="0"/>
              <a:t>How </a:t>
            </a:r>
            <a:r>
              <a:rPr lang="en-US" dirty="0" err="1"/>
              <a:t>ChatGPT</a:t>
            </a:r>
            <a:r>
              <a:rPr lang="en-US" dirty="0"/>
              <a:t> works (basic)</a:t>
            </a:r>
          </a:p>
        </p:txBody>
      </p:sp>
      <p:sp>
        <p:nvSpPr>
          <p:cNvPr id="3" name="Content Placeholder 2">
            <a:extLst>
              <a:ext uri="{FF2B5EF4-FFF2-40B4-BE49-F238E27FC236}">
                <a16:creationId xmlns:a16="http://schemas.microsoft.com/office/drawing/2014/main" id="{01D55988-EE7F-CC76-7D86-2F00617A07F9}"/>
              </a:ext>
            </a:extLst>
          </p:cNvPr>
          <p:cNvSpPr>
            <a:spLocks noGrp="1"/>
          </p:cNvSpPr>
          <p:nvPr>
            <p:ph idx="1"/>
          </p:nvPr>
        </p:nvSpPr>
        <p:spPr/>
        <p:txBody>
          <a:bodyPr/>
          <a:lstStyle/>
          <a:p>
            <a:r>
              <a:rPr lang="en-US" dirty="0"/>
              <a:t>Twinkle Twinkle Little ______</a:t>
            </a:r>
          </a:p>
          <a:p>
            <a:pPr marL="0" indent="0">
              <a:buNone/>
            </a:pPr>
            <a:endParaRPr lang="en-US" dirty="0"/>
          </a:p>
          <a:p>
            <a:r>
              <a:rPr lang="en-US" dirty="0"/>
              <a:t>Generates next token/words based on earlier token/words</a:t>
            </a:r>
          </a:p>
          <a:p>
            <a:pPr marL="0" indent="0">
              <a:buNone/>
            </a:pPr>
            <a:endParaRPr lang="en-US" dirty="0"/>
          </a:p>
          <a:p>
            <a:r>
              <a:rPr lang="en-US" dirty="0"/>
              <a:t>Can go up to 8000 tokens (~6000 words)</a:t>
            </a:r>
          </a:p>
          <a:p>
            <a:endParaRPr lang="en-US" dirty="0"/>
          </a:p>
          <a:p>
            <a:r>
              <a:rPr lang="en-US" dirty="0"/>
              <a:t>Can do conversational style generation between user and AI</a:t>
            </a:r>
          </a:p>
          <a:p>
            <a:pPr marL="0" indent="0">
              <a:buNone/>
            </a:pPr>
            <a:endParaRPr lang="en-US" dirty="0"/>
          </a:p>
        </p:txBody>
      </p:sp>
    </p:spTree>
    <p:extLst>
      <p:ext uri="{BB962C8B-B14F-4D97-AF65-F5344CB8AC3E}">
        <p14:creationId xmlns:p14="http://schemas.microsoft.com/office/powerpoint/2010/main" val="1468609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3C20C-476E-8944-A35D-6A2FE4E33DF5}"/>
              </a:ext>
            </a:extLst>
          </p:cNvPr>
          <p:cNvSpPr>
            <a:spLocks noGrp="1"/>
          </p:cNvSpPr>
          <p:nvPr>
            <p:ph type="title"/>
          </p:nvPr>
        </p:nvSpPr>
        <p:spPr/>
        <p:txBody>
          <a:bodyPr/>
          <a:lstStyle/>
          <a:p>
            <a:r>
              <a:rPr lang="en-US" dirty="0"/>
              <a:t>Stuff you can learn if you are interested</a:t>
            </a:r>
          </a:p>
        </p:txBody>
      </p:sp>
      <p:pic>
        <p:nvPicPr>
          <p:cNvPr id="5" name="Content Placeholder 4">
            <a:extLst>
              <a:ext uri="{FF2B5EF4-FFF2-40B4-BE49-F238E27FC236}">
                <a16:creationId xmlns:a16="http://schemas.microsoft.com/office/drawing/2014/main" id="{AE479013-03CF-8F46-B890-019D6963B8DE}"/>
              </a:ext>
            </a:extLst>
          </p:cNvPr>
          <p:cNvPicPr>
            <a:picLocks noGrp="1" noChangeAspect="1"/>
          </p:cNvPicPr>
          <p:nvPr>
            <p:ph idx="1"/>
          </p:nvPr>
        </p:nvPicPr>
        <p:blipFill>
          <a:blip r:embed="rId2"/>
          <a:stretch>
            <a:fillRect/>
          </a:stretch>
        </p:blipFill>
        <p:spPr>
          <a:xfrm>
            <a:off x="1337483" y="1690688"/>
            <a:ext cx="2887633" cy="4351338"/>
          </a:xfrm>
        </p:spPr>
      </p:pic>
      <p:pic>
        <p:nvPicPr>
          <p:cNvPr id="7" name="Picture 6">
            <a:extLst>
              <a:ext uri="{FF2B5EF4-FFF2-40B4-BE49-F238E27FC236}">
                <a16:creationId xmlns:a16="http://schemas.microsoft.com/office/drawing/2014/main" id="{54F5A4E3-9F53-E74E-A11C-C74166D82648}"/>
              </a:ext>
            </a:extLst>
          </p:cNvPr>
          <p:cNvPicPr>
            <a:picLocks noChangeAspect="1"/>
          </p:cNvPicPr>
          <p:nvPr/>
        </p:nvPicPr>
        <p:blipFill>
          <a:blip r:embed="rId3"/>
          <a:stretch>
            <a:fillRect/>
          </a:stretch>
        </p:blipFill>
        <p:spPr>
          <a:xfrm>
            <a:off x="4724399" y="2120238"/>
            <a:ext cx="6629401" cy="3545288"/>
          </a:xfrm>
          <a:prstGeom prst="rect">
            <a:avLst/>
          </a:prstGeom>
        </p:spPr>
      </p:pic>
      <p:sp>
        <p:nvSpPr>
          <p:cNvPr id="8" name="Rectangle 7">
            <a:extLst>
              <a:ext uri="{FF2B5EF4-FFF2-40B4-BE49-F238E27FC236}">
                <a16:creationId xmlns:a16="http://schemas.microsoft.com/office/drawing/2014/main" id="{4E5319DE-A823-B44A-B146-43DBE29212E2}"/>
              </a:ext>
            </a:extLst>
          </p:cNvPr>
          <p:cNvSpPr/>
          <p:nvPr/>
        </p:nvSpPr>
        <p:spPr>
          <a:xfrm>
            <a:off x="6180666" y="6365339"/>
            <a:ext cx="5733429" cy="369332"/>
          </a:xfrm>
          <a:prstGeom prst="rect">
            <a:avLst/>
          </a:prstGeom>
        </p:spPr>
        <p:txBody>
          <a:bodyPr wrap="none">
            <a:spAutoFit/>
          </a:bodyPr>
          <a:lstStyle/>
          <a:p>
            <a:r>
              <a:rPr lang="en-US" dirty="0"/>
              <a:t>Taken from: Attention is all you need. Vaswani et al. (2017)</a:t>
            </a:r>
          </a:p>
        </p:txBody>
      </p:sp>
      <p:pic>
        <p:nvPicPr>
          <p:cNvPr id="11" name="Picture 10">
            <a:extLst>
              <a:ext uri="{FF2B5EF4-FFF2-40B4-BE49-F238E27FC236}">
                <a16:creationId xmlns:a16="http://schemas.microsoft.com/office/drawing/2014/main" id="{92223609-781E-D04F-9F5B-9960A464DF55}"/>
              </a:ext>
            </a:extLst>
          </p:cNvPr>
          <p:cNvPicPr>
            <a:picLocks noChangeAspect="1"/>
          </p:cNvPicPr>
          <p:nvPr/>
        </p:nvPicPr>
        <p:blipFill>
          <a:blip r:embed="rId4"/>
          <a:stretch>
            <a:fillRect/>
          </a:stretch>
        </p:blipFill>
        <p:spPr>
          <a:xfrm>
            <a:off x="5875407" y="5665526"/>
            <a:ext cx="3568700" cy="571500"/>
          </a:xfrm>
          <a:prstGeom prst="rect">
            <a:avLst/>
          </a:prstGeom>
        </p:spPr>
      </p:pic>
    </p:spTree>
    <p:extLst>
      <p:ext uri="{BB962C8B-B14F-4D97-AF65-F5344CB8AC3E}">
        <p14:creationId xmlns:p14="http://schemas.microsoft.com/office/powerpoint/2010/main" val="2752240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4811</TotalTime>
  <Words>539</Words>
  <Application>Microsoft Macintosh PowerPoint</Application>
  <PresentationFormat>Widescreen</PresentationFormat>
  <Paragraphs>60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system-ui</vt:lpstr>
      <vt:lpstr>Arial</vt:lpstr>
      <vt:lpstr>Calibri</vt:lpstr>
      <vt:lpstr>Calibri Light</vt:lpstr>
      <vt:lpstr>Office Theme</vt:lpstr>
      <vt:lpstr>Game Prompting</vt:lpstr>
      <vt:lpstr>Session 1</vt:lpstr>
      <vt:lpstr>Session 2</vt:lpstr>
      <vt:lpstr>Session 3</vt:lpstr>
      <vt:lpstr>Objectives</vt:lpstr>
      <vt:lpstr>Task</vt:lpstr>
      <vt:lpstr>How ChatGPT works (basic)</vt:lpstr>
      <vt:lpstr>How ChatGPT works (basic)</vt:lpstr>
      <vt:lpstr>Stuff you can learn if you are interested</vt:lpstr>
      <vt:lpstr>What to look out for</vt:lpstr>
      <vt:lpstr>Basic Format</vt:lpstr>
      <vt:lpstr>Example 1</vt:lpstr>
      <vt:lpstr>Example 2</vt:lpstr>
      <vt:lpstr>Example 3</vt:lpstr>
      <vt:lpstr>Get cracking!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Chong Min Tan</dc:creator>
  <cp:lastModifiedBy>Chong Min Tan</cp:lastModifiedBy>
  <cp:revision>399</cp:revision>
  <cp:lastPrinted>2023-06-05T04:12:08Z</cp:lastPrinted>
  <dcterms:created xsi:type="dcterms:W3CDTF">2022-11-09T00:47:10Z</dcterms:created>
  <dcterms:modified xsi:type="dcterms:W3CDTF">2023-07-04T07:10:54Z</dcterms:modified>
</cp:coreProperties>
</file>