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6604"/>
  </p:normalViewPr>
  <p:slideViewPr>
    <p:cSldViewPr snapToGrid="0" snapToObjects="1">
      <p:cViewPr>
        <p:scale>
          <a:sx n="87" d="100"/>
          <a:sy n="87" d="100"/>
        </p:scale>
        <p:origin x="75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F954-9CA0-D045-9CCE-10FA70F51951}" type="datetimeFigureOut">
              <a:rPr lang="en-US" smtClean="0"/>
              <a:t>5/28/16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E87E-2F58-4E47-8194-06DFBF38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F954-9CA0-D045-9CCE-10FA70F51951}" type="datetimeFigureOut">
              <a:rPr lang="en-US" smtClean="0"/>
              <a:t>5/28/16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E87E-2F58-4E47-8194-06DFBF38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F954-9CA0-D045-9CCE-10FA70F51951}" type="datetimeFigureOut">
              <a:rPr lang="en-US" smtClean="0"/>
              <a:t>5/28/16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E87E-2F58-4E47-8194-06DFBF38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F954-9CA0-D045-9CCE-10FA70F51951}" type="datetimeFigureOut">
              <a:rPr lang="en-US" smtClean="0"/>
              <a:t>5/28/16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E87E-2F58-4E47-8194-06DFBF38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8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F954-9CA0-D045-9CCE-10FA70F51951}" type="datetimeFigureOut">
              <a:rPr lang="en-US" smtClean="0"/>
              <a:t>5/28/16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E87E-2F58-4E47-8194-06DFBF38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9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F954-9CA0-D045-9CCE-10FA70F51951}" type="datetimeFigureOut">
              <a:rPr lang="en-US" smtClean="0"/>
              <a:t>5/28/16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E87E-2F58-4E47-8194-06DFBF38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9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F954-9CA0-D045-9CCE-10FA70F51951}" type="datetimeFigureOut">
              <a:rPr lang="en-US" smtClean="0"/>
              <a:t>5/28/16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E87E-2F58-4E47-8194-06DFBF38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1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F954-9CA0-D045-9CCE-10FA70F51951}" type="datetimeFigureOut">
              <a:rPr lang="en-US" smtClean="0"/>
              <a:t>5/28/16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E87E-2F58-4E47-8194-06DFBF38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1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F954-9CA0-D045-9CCE-10FA70F51951}" type="datetimeFigureOut">
              <a:rPr lang="en-US" smtClean="0"/>
              <a:t>5/28/16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E87E-2F58-4E47-8194-06DFBF38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8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F954-9CA0-D045-9CCE-10FA70F51951}" type="datetimeFigureOut">
              <a:rPr lang="en-US" smtClean="0"/>
              <a:t>5/28/16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E87E-2F58-4E47-8194-06DFBF38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F954-9CA0-D045-9CCE-10FA70F51951}" type="datetimeFigureOut">
              <a:rPr lang="en-US" smtClean="0"/>
              <a:t>5/28/16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E87E-2F58-4E47-8194-06DFBF38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9F954-9CA0-D045-9CCE-10FA70F51951}" type="datetimeFigureOut">
              <a:rPr lang="en-US" smtClean="0"/>
              <a:t>5/28/16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8E87E-2F58-4E47-8194-06DFBF38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0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1" y="58172"/>
            <a:ext cx="7777581" cy="67998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3296587" y="1774582"/>
            <a:ext cx="26321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123" y="411638"/>
            <a:ext cx="26321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32926" y="1850294"/>
            <a:ext cx="26321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51157" y="4810426"/>
            <a:ext cx="26321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0494" y="6407634"/>
            <a:ext cx="26321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5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60028" y="4626442"/>
            <a:ext cx="26321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14518" y="3106432"/>
            <a:ext cx="26321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31559" y="1515696"/>
            <a:ext cx="26321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15183" y="1421366"/>
            <a:ext cx="26321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05664" y="1524896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10</a:t>
            </a:r>
            <a:endParaRPr lang="en-US" sz="1200" b="1"/>
          </a:p>
        </p:txBody>
      </p:sp>
      <p:sp>
        <p:nvSpPr>
          <p:cNvPr id="15" name="TextBox 14"/>
          <p:cNvSpPr txBox="1"/>
          <p:nvPr/>
        </p:nvSpPr>
        <p:spPr>
          <a:xfrm>
            <a:off x="8068212" y="3189628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11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610896" y="4387070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12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745813" y="5587142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13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005405" y="5568326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14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18520" y="4422336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15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604635" y="3561957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16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04635" y="2644767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17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22221" y="2246428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18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330851" y="2275435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19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62606" y="2651707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20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24781" y="3561957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21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666017" y="4441094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22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844736" y="4839066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23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94197" y="4407252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24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322221" y="3729517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25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248462" y="3051782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26</a:t>
            </a:r>
            <a:endParaRPr 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844736" y="2829433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27</a:t>
            </a: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15279" y="3042796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28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415278" y="3673733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29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866431" y="4100402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30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836637" y="3429547"/>
            <a:ext cx="3417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31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675565" y="1301552"/>
            <a:ext cx="26321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0770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32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Phil</dc:creator>
  <cp:lastModifiedBy>Miller, Phil</cp:lastModifiedBy>
  <cp:revision>8</cp:revision>
  <dcterms:created xsi:type="dcterms:W3CDTF">2016-05-27T03:12:32Z</dcterms:created>
  <dcterms:modified xsi:type="dcterms:W3CDTF">2016-05-29T03:53:38Z</dcterms:modified>
</cp:coreProperties>
</file>