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12801600"/>
  <p:notesSz cx="6858000" cy="9144000"/>
  <p:defaultTextStyle>
    <a:defPPr>
      <a:defRPr lang="en-US"/>
    </a:defPPr>
    <a:lvl1pPr marL="0" algn="l" defTabSz="2721254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1pPr>
    <a:lvl2pPr marL="1360627" algn="l" defTabSz="2721254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2pPr>
    <a:lvl3pPr marL="2721254" algn="l" defTabSz="2721254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3pPr>
    <a:lvl4pPr marL="4081882" algn="l" defTabSz="2721254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4pPr>
    <a:lvl5pPr marL="5442509" algn="l" defTabSz="2721254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5pPr>
    <a:lvl6pPr marL="6803136" algn="l" defTabSz="2721254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6pPr>
    <a:lvl7pPr marL="8163763" algn="l" defTabSz="2721254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7pPr>
    <a:lvl8pPr marL="9524390" algn="l" defTabSz="2721254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8pPr>
    <a:lvl9pPr marL="10885018" algn="l" defTabSz="2721254" rtl="0" eaLnBrk="1" latinLnBrk="0" hangingPunct="1">
      <a:defRPr sz="535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82"/>
  </p:normalViewPr>
  <p:slideViewPr>
    <p:cSldViewPr snapToGrid="0" snapToObjects="1">
      <p:cViewPr varScale="1">
        <p:scale>
          <a:sx n="21" d="100"/>
          <a:sy n="21" d="100"/>
        </p:scale>
        <p:origin x="216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2095078"/>
            <a:ext cx="329184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6723804"/>
            <a:ext cx="329184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A4ED-E5B3-8A40-9D01-C80269BEF9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DDF-D11F-2B43-A4A3-D14890EE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7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A4ED-E5B3-8A40-9D01-C80269BEF9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DDF-D11F-2B43-A4A3-D14890EE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681567"/>
            <a:ext cx="9464040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681567"/>
            <a:ext cx="27843480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A4ED-E5B3-8A40-9D01-C80269BEF9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DDF-D11F-2B43-A4A3-D14890EE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5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A4ED-E5B3-8A40-9D01-C80269BEF9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DDF-D11F-2B43-A4A3-D14890EE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0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3191512"/>
            <a:ext cx="3785616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8566999"/>
            <a:ext cx="3785616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A4ED-E5B3-8A40-9D01-C80269BEF9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DDF-D11F-2B43-A4A3-D14890EE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3407833"/>
            <a:ext cx="1865376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3407833"/>
            <a:ext cx="1865376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A4ED-E5B3-8A40-9D01-C80269BEF9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DDF-D11F-2B43-A4A3-D14890EE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681568"/>
            <a:ext cx="3785616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3138171"/>
            <a:ext cx="18568033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4676140"/>
            <a:ext cx="18568033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3138171"/>
            <a:ext cx="18659477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4676140"/>
            <a:ext cx="1865947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A4ED-E5B3-8A40-9D01-C80269BEF9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DDF-D11F-2B43-A4A3-D14890EE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4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A4ED-E5B3-8A40-9D01-C80269BEF9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DDF-D11F-2B43-A4A3-D14890EE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7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A4ED-E5B3-8A40-9D01-C80269BEF9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DDF-D11F-2B43-A4A3-D14890EE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1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853440"/>
            <a:ext cx="14156053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1843194"/>
            <a:ext cx="2221992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3840480"/>
            <a:ext cx="14156053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A4ED-E5B3-8A40-9D01-C80269BEF9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DDF-D11F-2B43-A4A3-D14890EE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7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853440"/>
            <a:ext cx="14156053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1843194"/>
            <a:ext cx="2221992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3840480"/>
            <a:ext cx="14156053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A4ED-E5B3-8A40-9D01-C80269BEF9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DDF-D11F-2B43-A4A3-D14890EE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2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681568"/>
            <a:ext cx="3785616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3407833"/>
            <a:ext cx="3785616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11865187"/>
            <a:ext cx="98755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0A4ED-E5B3-8A40-9D01-C80269BEF9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11865187"/>
            <a:ext cx="14813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11865187"/>
            <a:ext cx="98755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9DDF-D11F-2B43-A4A3-D14890EE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201" y="8446522"/>
            <a:ext cx="10161850" cy="4355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3891200" cy="70713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9900" spc="3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VITAL PROJECT? HIRE THE BEST.</a:t>
            </a:r>
            <a:endParaRPr lang="en-US" sz="19900" spc="3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1680" y="8473440"/>
            <a:ext cx="25786080" cy="31865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600" b="1" spc="50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DEVELOPERS </a:t>
            </a:r>
            <a:r>
              <a:rPr lang="ro-RO" sz="16600" b="1" spc="50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●</a:t>
            </a:r>
            <a:r>
              <a:rPr lang="en-US" sz="16600" b="1" spc="50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DESIGNERS</a:t>
            </a:r>
          </a:p>
        </p:txBody>
      </p:sp>
    </p:spTree>
    <p:extLst>
      <p:ext uri="{BB962C8B-B14F-4D97-AF65-F5344CB8AC3E}">
        <p14:creationId xmlns:p14="http://schemas.microsoft.com/office/powerpoint/2010/main" val="200787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Neue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Phil</dc:creator>
  <cp:lastModifiedBy>Miller, Phil</cp:lastModifiedBy>
  <cp:revision>4</cp:revision>
  <dcterms:created xsi:type="dcterms:W3CDTF">2016-05-16T01:11:24Z</dcterms:created>
  <dcterms:modified xsi:type="dcterms:W3CDTF">2016-05-16T01:44:04Z</dcterms:modified>
</cp:coreProperties>
</file>