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55"/>
    <p:restoredTop sz="94643"/>
  </p:normalViewPr>
  <p:slideViewPr>
    <p:cSldViewPr snapToGrid="0" snapToObjects="1">
      <p:cViewPr>
        <p:scale>
          <a:sx n="119" d="100"/>
          <a:sy n="119" d="100"/>
        </p:scale>
        <p:origin x="-183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5CF-21A6-3A4E-830C-16D024D605E6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E5FB-D490-2C4E-B382-4AFC285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5CF-21A6-3A4E-830C-16D024D605E6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E5FB-D490-2C4E-B382-4AFC285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5CF-21A6-3A4E-830C-16D024D605E6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E5FB-D490-2C4E-B382-4AFC285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5CF-21A6-3A4E-830C-16D024D605E6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E5FB-D490-2C4E-B382-4AFC285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5CF-21A6-3A4E-830C-16D024D605E6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E5FB-D490-2C4E-B382-4AFC285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5CF-21A6-3A4E-830C-16D024D605E6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E5FB-D490-2C4E-B382-4AFC285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5CF-21A6-3A4E-830C-16D024D605E6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E5FB-D490-2C4E-B382-4AFC285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4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5CF-21A6-3A4E-830C-16D024D605E6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E5FB-D490-2C4E-B382-4AFC285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5CF-21A6-3A4E-830C-16D024D605E6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E5FB-D490-2C4E-B382-4AFC285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5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5CF-21A6-3A4E-830C-16D024D605E6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E5FB-D490-2C4E-B382-4AFC285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5CF-21A6-3A4E-830C-16D024D605E6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E5FB-D490-2C4E-B382-4AFC285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95CF-21A6-3A4E-830C-16D024D605E6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E5FB-D490-2C4E-B382-4AFC285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6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6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92699" y="812466"/>
            <a:ext cx="5218225" cy="5203990"/>
            <a:chOff x="6804840" y="1260701"/>
            <a:chExt cx="5218225" cy="520399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4" r="6862" b="2405"/>
            <a:stretch/>
          </p:blipFill>
          <p:spPr>
            <a:xfrm>
              <a:off x="6804840" y="1260701"/>
              <a:ext cx="5218225" cy="5203990"/>
            </a:xfrm>
            <a:prstGeom prst="rect">
              <a:avLst/>
            </a:prstGeom>
          </p:spPr>
        </p:pic>
        <p:sp>
          <p:nvSpPr>
            <p:cNvPr id="4" name="Freeform 3"/>
            <p:cNvSpPr/>
            <p:nvPr/>
          </p:nvSpPr>
          <p:spPr>
            <a:xfrm>
              <a:off x="7347477" y="1893819"/>
              <a:ext cx="4515802" cy="3883631"/>
            </a:xfrm>
            <a:custGeom>
              <a:avLst/>
              <a:gdLst>
                <a:gd name="connsiteX0" fmla="*/ 5137 w 4520629"/>
                <a:gd name="connsiteY0" fmla="*/ 806521 h 3883631"/>
                <a:gd name="connsiteX1" fmla="*/ 724328 w 4520629"/>
                <a:gd name="connsiteY1" fmla="*/ 672957 h 3883631"/>
                <a:gd name="connsiteX2" fmla="*/ 1571946 w 4520629"/>
                <a:gd name="connsiteY2" fmla="*/ 518845 h 3883631"/>
                <a:gd name="connsiteX3" fmla="*/ 2183258 w 4520629"/>
                <a:gd name="connsiteY3" fmla="*/ 410966 h 3883631"/>
                <a:gd name="connsiteX4" fmla="*/ 2969231 w 4520629"/>
                <a:gd name="connsiteY4" fmla="*/ 272265 h 3883631"/>
                <a:gd name="connsiteX5" fmla="*/ 3919591 w 4520629"/>
                <a:gd name="connsiteY5" fmla="*/ 107878 h 3883631"/>
                <a:gd name="connsiteX6" fmla="*/ 4520629 w 4520629"/>
                <a:gd name="connsiteY6" fmla="*/ 0 h 3883631"/>
                <a:gd name="connsiteX7" fmla="*/ 4520629 w 4520629"/>
                <a:gd name="connsiteY7" fmla="*/ 1792840 h 3883631"/>
                <a:gd name="connsiteX8" fmla="*/ 3585681 w 4520629"/>
                <a:gd name="connsiteY8" fmla="*/ 2188395 h 3883631"/>
                <a:gd name="connsiteX9" fmla="*/ 2157573 w 4520629"/>
                <a:gd name="connsiteY9" fmla="*/ 2820256 h 3883631"/>
                <a:gd name="connsiteX10" fmla="*/ 1515438 w 4520629"/>
                <a:gd name="connsiteY10" fmla="*/ 3123344 h 3883631"/>
                <a:gd name="connsiteX11" fmla="*/ 976045 w 4520629"/>
                <a:gd name="connsiteY11" fmla="*/ 3385335 h 3883631"/>
                <a:gd name="connsiteX12" fmla="*/ 498296 w 4520629"/>
                <a:gd name="connsiteY12" fmla="*/ 3621640 h 3883631"/>
                <a:gd name="connsiteX13" fmla="*/ 205483 w 4520629"/>
                <a:gd name="connsiteY13" fmla="*/ 3770616 h 3883631"/>
                <a:gd name="connsiteX14" fmla="*/ 0 w 4520629"/>
                <a:gd name="connsiteY14" fmla="*/ 3883631 h 3883631"/>
                <a:gd name="connsiteX15" fmla="*/ 5137 w 4520629"/>
                <a:gd name="connsiteY15" fmla="*/ 806521 h 3883631"/>
                <a:gd name="connsiteX0" fmla="*/ 310 w 4515802"/>
                <a:gd name="connsiteY0" fmla="*/ 806521 h 3883631"/>
                <a:gd name="connsiteX1" fmla="*/ 719501 w 4515802"/>
                <a:gd name="connsiteY1" fmla="*/ 672957 h 3883631"/>
                <a:gd name="connsiteX2" fmla="*/ 1567119 w 4515802"/>
                <a:gd name="connsiteY2" fmla="*/ 518845 h 3883631"/>
                <a:gd name="connsiteX3" fmla="*/ 2178431 w 4515802"/>
                <a:gd name="connsiteY3" fmla="*/ 410966 h 3883631"/>
                <a:gd name="connsiteX4" fmla="*/ 2964404 w 4515802"/>
                <a:gd name="connsiteY4" fmla="*/ 272265 h 3883631"/>
                <a:gd name="connsiteX5" fmla="*/ 3914764 w 4515802"/>
                <a:gd name="connsiteY5" fmla="*/ 107878 h 3883631"/>
                <a:gd name="connsiteX6" fmla="*/ 4515802 w 4515802"/>
                <a:gd name="connsiteY6" fmla="*/ 0 h 3883631"/>
                <a:gd name="connsiteX7" fmla="*/ 4515802 w 4515802"/>
                <a:gd name="connsiteY7" fmla="*/ 1792840 h 3883631"/>
                <a:gd name="connsiteX8" fmla="*/ 3580854 w 4515802"/>
                <a:gd name="connsiteY8" fmla="*/ 2188395 h 3883631"/>
                <a:gd name="connsiteX9" fmla="*/ 2152746 w 4515802"/>
                <a:gd name="connsiteY9" fmla="*/ 2820256 h 3883631"/>
                <a:gd name="connsiteX10" fmla="*/ 1510611 w 4515802"/>
                <a:gd name="connsiteY10" fmla="*/ 3123344 h 3883631"/>
                <a:gd name="connsiteX11" fmla="*/ 971218 w 4515802"/>
                <a:gd name="connsiteY11" fmla="*/ 3385335 h 3883631"/>
                <a:gd name="connsiteX12" fmla="*/ 493469 w 4515802"/>
                <a:gd name="connsiteY12" fmla="*/ 3621640 h 3883631"/>
                <a:gd name="connsiteX13" fmla="*/ 200656 w 4515802"/>
                <a:gd name="connsiteY13" fmla="*/ 3770616 h 3883631"/>
                <a:gd name="connsiteX14" fmla="*/ 2922 w 4515802"/>
                <a:gd name="connsiteY14" fmla="*/ 3883631 h 3883631"/>
                <a:gd name="connsiteX15" fmla="*/ 310 w 4515802"/>
                <a:gd name="connsiteY15" fmla="*/ 806521 h 388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15802" h="3883631">
                  <a:moveTo>
                    <a:pt x="310" y="806521"/>
                  </a:moveTo>
                  <a:lnTo>
                    <a:pt x="719501" y="672957"/>
                  </a:lnTo>
                  <a:lnTo>
                    <a:pt x="1567119" y="518845"/>
                  </a:lnTo>
                  <a:lnTo>
                    <a:pt x="2178431" y="410966"/>
                  </a:lnTo>
                  <a:lnTo>
                    <a:pt x="2964404" y="272265"/>
                  </a:lnTo>
                  <a:lnTo>
                    <a:pt x="3914764" y="107878"/>
                  </a:lnTo>
                  <a:lnTo>
                    <a:pt x="4515802" y="0"/>
                  </a:lnTo>
                  <a:lnTo>
                    <a:pt x="4515802" y="1792840"/>
                  </a:lnTo>
                  <a:lnTo>
                    <a:pt x="3580854" y="2188395"/>
                  </a:lnTo>
                  <a:lnTo>
                    <a:pt x="2152746" y="2820256"/>
                  </a:lnTo>
                  <a:lnTo>
                    <a:pt x="1510611" y="3123344"/>
                  </a:lnTo>
                  <a:lnTo>
                    <a:pt x="971218" y="3385335"/>
                  </a:lnTo>
                  <a:lnTo>
                    <a:pt x="493469" y="3621640"/>
                  </a:lnTo>
                  <a:lnTo>
                    <a:pt x="200656" y="3770616"/>
                  </a:lnTo>
                  <a:lnTo>
                    <a:pt x="2922" y="3883631"/>
                  </a:lnTo>
                  <a:cubicBezTo>
                    <a:pt x="4634" y="2857928"/>
                    <a:pt x="-1402" y="1832224"/>
                    <a:pt x="310" y="80652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7342583" y="3700556"/>
              <a:ext cx="4525107" cy="2309446"/>
            </a:xfrm>
            <a:custGeom>
              <a:avLst/>
              <a:gdLst>
                <a:gd name="connsiteX0" fmla="*/ 0 w 4525107"/>
                <a:gd name="connsiteY0" fmla="*/ 2309446 h 2309446"/>
                <a:gd name="connsiteX1" fmla="*/ 4525107 w 4525107"/>
                <a:gd name="connsiteY1" fmla="*/ 2309446 h 2309446"/>
                <a:gd name="connsiteX2" fmla="*/ 4525107 w 4525107"/>
                <a:gd name="connsiteY2" fmla="*/ 0 h 2309446"/>
                <a:gd name="connsiteX3" fmla="*/ 3651738 w 4525107"/>
                <a:gd name="connsiteY3" fmla="*/ 357554 h 2309446"/>
                <a:gd name="connsiteX4" fmla="*/ 2409092 w 4525107"/>
                <a:gd name="connsiteY4" fmla="*/ 902677 h 2309446"/>
                <a:gd name="connsiteX5" fmla="*/ 1365738 w 4525107"/>
                <a:gd name="connsiteY5" fmla="*/ 1400907 h 2309446"/>
                <a:gd name="connsiteX6" fmla="*/ 709246 w 4525107"/>
                <a:gd name="connsiteY6" fmla="*/ 1723292 h 2309446"/>
                <a:gd name="connsiteX7" fmla="*/ 351692 w 4525107"/>
                <a:gd name="connsiteY7" fmla="*/ 1899138 h 2309446"/>
                <a:gd name="connsiteX8" fmla="*/ 5861 w 4525107"/>
                <a:gd name="connsiteY8" fmla="*/ 2080846 h 2309446"/>
                <a:gd name="connsiteX9" fmla="*/ 0 w 4525107"/>
                <a:gd name="connsiteY9" fmla="*/ 2309446 h 230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25107" h="2309446">
                  <a:moveTo>
                    <a:pt x="0" y="2309446"/>
                  </a:moveTo>
                  <a:lnTo>
                    <a:pt x="4525107" y="2309446"/>
                  </a:lnTo>
                  <a:lnTo>
                    <a:pt x="4525107" y="0"/>
                  </a:lnTo>
                  <a:lnTo>
                    <a:pt x="3651738" y="357554"/>
                  </a:lnTo>
                  <a:lnTo>
                    <a:pt x="2409092" y="902677"/>
                  </a:lnTo>
                  <a:lnTo>
                    <a:pt x="1365738" y="1400907"/>
                  </a:lnTo>
                  <a:lnTo>
                    <a:pt x="709246" y="1723292"/>
                  </a:lnTo>
                  <a:lnTo>
                    <a:pt x="351692" y="1899138"/>
                  </a:lnTo>
                  <a:lnTo>
                    <a:pt x="5861" y="2080846"/>
                  </a:lnTo>
                  <a:lnTo>
                    <a:pt x="0" y="23094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342583" y="1666602"/>
              <a:ext cx="4525107" cy="1025769"/>
            </a:xfrm>
            <a:custGeom>
              <a:avLst/>
              <a:gdLst>
                <a:gd name="connsiteX0" fmla="*/ 5861 w 4525107"/>
                <a:gd name="connsiteY0" fmla="*/ 0 h 1025769"/>
                <a:gd name="connsiteX1" fmla="*/ 4525107 w 4525107"/>
                <a:gd name="connsiteY1" fmla="*/ 0 h 1025769"/>
                <a:gd name="connsiteX2" fmla="*/ 4525107 w 4525107"/>
                <a:gd name="connsiteY2" fmla="*/ 222738 h 1025769"/>
                <a:gd name="connsiteX3" fmla="*/ 2414954 w 4525107"/>
                <a:gd name="connsiteY3" fmla="*/ 592015 h 1025769"/>
                <a:gd name="connsiteX4" fmla="*/ 961292 w 4525107"/>
                <a:gd name="connsiteY4" fmla="*/ 855784 h 1025769"/>
                <a:gd name="connsiteX5" fmla="*/ 0 w 4525107"/>
                <a:gd name="connsiteY5" fmla="*/ 1025769 h 1025769"/>
                <a:gd name="connsiteX6" fmla="*/ 5861 w 4525107"/>
                <a:gd name="connsiteY6" fmla="*/ 0 h 102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25107" h="1025769">
                  <a:moveTo>
                    <a:pt x="5861" y="0"/>
                  </a:moveTo>
                  <a:lnTo>
                    <a:pt x="4525107" y="0"/>
                  </a:lnTo>
                  <a:lnTo>
                    <a:pt x="4525107" y="222738"/>
                  </a:lnTo>
                  <a:lnTo>
                    <a:pt x="2414954" y="592015"/>
                  </a:lnTo>
                  <a:lnTo>
                    <a:pt x="961292" y="855784"/>
                  </a:lnTo>
                  <a:lnTo>
                    <a:pt x="0" y="1025769"/>
                  </a:lnTo>
                  <a:cubicBezTo>
                    <a:pt x="1954" y="683846"/>
                    <a:pt x="3907" y="341923"/>
                    <a:pt x="586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433601" y="1750949"/>
                  <a:ext cx="2798201" cy="3539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latin typeface="Cambria Math" charset="0"/>
                          </a:rPr>
                          <m:t>2</m:t>
                        </m:r>
                        <m:r>
                          <a:rPr lang="en-US" sz="1700" i="1">
                            <a:latin typeface="Cambria Math" charset="0"/>
                          </a:rPr>
                          <m:t>𝐴𝑙</m:t>
                        </m:r>
                        <m:r>
                          <a:rPr lang="en-US" sz="1700" i="1">
                            <a:latin typeface="Cambria Math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17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7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700" i="1">
                            <a:latin typeface="Cambria Math" charset="0"/>
                          </a:rPr>
                          <m:t>𝑂</m:t>
                        </m:r>
                        <m:r>
                          <a:rPr lang="en-US" sz="1700" i="1">
                            <a:latin typeface="Cambria Math" charset="0"/>
                          </a:rPr>
                          <m:t>→3</m:t>
                        </m:r>
                        <m:sSub>
                          <m:sSubPr>
                            <m:ctrlPr>
                              <a:rPr lang="en-US" sz="17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7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700" i="1">
                            <a:latin typeface="Cambria Math" charset="0"/>
                          </a:rPr>
                          <m:t>+</m:t>
                        </m:r>
                        <m:r>
                          <a:rPr lang="en-US" sz="1700" b="1" i="1">
                            <a:latin typeface="Cambria Math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sz="17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700" b="1" i="1">
                                <a:latin typeface="Cambria Math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sz="1700" b="1" i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sz="17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700" b="1" i="1">
                                <a:latin typeface="Cambria Math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1700" b="1" i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700" b="1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601" y="1750949"/>
                  <a:ext cx="2798201" cy="3539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790980" y="3247340"/>
                  <a:ext cx="3245944" cy="3539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latin typeface="Cambria Math" charset="0"/>
                          </a:rPr>
                          <m:t>2</m:t>
                        </m:r>
                        <m:r>
                          <a:rPr lang="en-US" sz="1700" i="1">
                            <a:latin typeface="Cambria Math" charset="0"/>
                          </a:rPr>
                          <m:t>𝐴𝑙</m:t>
                        </m:r>
                        <m:r>
                          <a:rPr lang="en-US" sz="1700" i="1">
                            <a:latin typeface="Cambria Math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17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7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700" i="1">
                            <a:latin typeface="Cambria Math" charset="0"/>
                          </a:rPr>
                          <m:t>𝑂</m:t>
                        </m:r>
                        <m:r>
                          <a:rPr lang="en-US" sz="1700" i="1">
                            <a:latin typeface="Cambria Math" charset="0"/>
                          </a:rPr>
                          <m:t>→3</m:t>
                        </m:r>
                        <m:sSub>
                          <m:sSubPr>
                            <m:ctrlPr>
                              <a:rPr lang="en-US" sz="17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7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700" i="1">
                            <a:latin typeface="Cambria Math" charset="0"/>
                          </a:rPr>
                          <m:t>+</m:t>
                        </m:r>
                        <m:r>
                          <a:rPr lang="en-US" sz="1700" b="1" i="1">
                            <a:latin typeface="Cambria Math" charset="0"/>
                          </a:rPr>
                          <m:t>𝟐</m:t>
                        </m:r>
                        <m:r>
                          <a:rPr lang="en-US" sz="1700" b="1" i="1">
                            <a:latin typeface="Cambria Math" charset="0"/>
                          </a:rPr>
                          <m:t>𝑨𝒍𝑶</m:t>
                        </m:r>
                        <m:d>
                          <m:dPr>
                            <m:ctrlPr>
                              <a:rPr lang="en-US" sz="1700" b="1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700" b="1" i="1">
                                <a:latin typeface="Cambria Math" charset="0"/>
                              </a:rPr>
                              <m:t>𝑶𝑯</m:t>
                            </m:r>
                          </m:e>
                        </m:d>
                      </m:oMath>
                    </m:oMathPara>
                  </a14:m>
                  <a:endParaRPr lang="en-US" sz="1700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980" y="3247340"/>
                  <a:ext cx="3245944" cy="3539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590549" y="5561066"/>
                  <a:ext cx="3173322" cy="3539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latin typeface="Cambria Math" charset="0"/>
                          </a:rPr>
                          <m:t>2</m:t>
                        </m:r>
                        <m:r>
                          <a:rPr lang="en-US" sz="1700" i="1">
                            <a:latin typeface="Cambria Math" charset="0"/>
                          </a:rPr>
                          <m:t>𝐴𝑙</m:t>
                        </m:r>
                        <m:r>
                          <a:rPr lang="en-US" sz="1700" i="1">
                            <a:latin typeface="Cambria Math" charset="0"/>
                          </a:rPr>
                          <m:t>+6</m:t>
                        </m:r>
                        <m:sSub>
                          <m:sSubPr>
                            <m:ctrlPr>
                              <a:rPr lang="en-US" sz="17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7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700" i="1">
                            <a:latin typeface="Cambria Math" charset="0"/>
                          </a:rPr>
                          <m:t>𝑂</m:t>
                        </m:r>
                        <m:r>
                          <a:rPr lang="en-US" sz="1700" i="1">
                            <a:latin typeface="Cambria Math" charset="0"/>
                          </a:rPr>
                          <m:t>→3</m:t>
                        </m:r>
                        <m:sSub>
                          <m:sSubPr>
                            <m:ctrlPr>
                              <a:rPr lang="en-US" sz="17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7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700" i="1">
                            <a:latin typeface="Cambria Math" charset="0"/>
                          </a:rPr>
                          <m:t>+</m:t>
                        </m:r>
                        <m:r>
                          <a:rPr lang="en-US" sz="1700" b="1" i="1">
                            <a:latin typeface="Cambria Math" charset="0"/>
                          </a:rPr>
                          <m:t>𝟐</m:t>
                        </m:r>
                        <m:r>
                          <a:rPr lang="en-US" sz="1700" b="1" i="1">
                            <a:latin typeface="Cambria Math" charset="0"/>
                          </a:rPr>
                          <m:t>𝑨𝒍</m:t>
                        </m:r>
                        <m:sSub>
                          <m:sSubPr>
                            <m:ctrlPr>
                              <a:rPr lang="en-US" sz="1700" b="1" i="1"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700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700" b="1" i="1">
                                    <a:latin typeface="Cambria Math" charset="0"/>
                                  </a:rPr>
                                  <m:t>𝑶𝑯</m:t>
                                </m:r>
                              </m:e>
                            </m:d>
                          </m:e>
                          <m:sub>
                            <m:r>
                              <a:rPr lang="en-US" sz="1700" b="1" i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7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0549" y="5561066"/>
                  <a:ext cx="3173322" cy="3539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 9"/>
            <p:cNvSpPr/>
            <p:nvPr/>
          </p:nvSpPr>
          <p:spPr>
            <a:xfrm>
              <a:off x="7341326" y="1658983"/>
              <a:ext cx="4519748" cy="4351019"/>
            </a:xfrm>
            <a:custGeom>
              <a:avLst/>
              <a:gdLst>
                <a:gd name="connsiteX0" fmla="*/ 0 w 4519748"/>
                <a:gd name="connsiteY0" fmla="*/ 0 h 4362994"/>
                <a:gd name="connsiteX1" fmla="*/ 4519748 w 4519748"/>
                <a:gd name="connsiteY1" fmla="*/ 0 h 4362994"/>
                <a:gd name="connsiteX2" fmla="*/ 4519748 w 4519748"/>
                <a:gd name="connsiteY2" fmla="*/ 4362994 h 4362994"/>
                <a:gd name="connsiteX3" fmla="*/ 0 w 4519748"/>
                <a:gd name="connsiteY3" fmla="*/ 4362994 h 4362994"/>
                <a:gd name="connsiteX4" fmla="*/ 0 w 4519748"/>
                <a:gd name="connsiteY4" fmla="*/ 0 h 436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9748" h="4362994">
                  <a:moveTo>
                    <a:pt x="0" y="0"/>
                  </a:moveTo>
                  <a:lnTo>
                    <a:pt x="4519748" y="0"/>
                  </a:lnTo>
                  <a:lnTo>
                    <a:pt x="4519748" y="4362994"/>
                  </a:lnTo>
                  <a:lnTo>
                    <a:pt x="0" y="436299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2019-01-02T14:27:33Z</dcterms:created>
  <dcterms:modified xsi:type="dcterms:W3CDTF">2019-01-02T14:28:14Z</dcterms:modified>
</cp:coreProperties>
</file>