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88" d="100"/>
          <a:sy n="88" d="100"/>
        </p:scale>
        <p:origin x="18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AF789-947E-964F-B385-9F4515F57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49BC7-24F9-374D-B34D-9625DE184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8B683-B5B6-3A4C-AB77-9FBC72663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9633-FB40-6B4F-AE72-C137CBA78837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867B6-0151-794F-88AF-EBB315553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953AB-6C0A-2E42-B68B-C0732020D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630A-22E4-E94B-A484-0F7667DE9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7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6A84-5A82-F641-B0E3-D8443940D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EA72F-9D09-8D41-8AE4-FEEA29767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0A557-260E-E84D-A292-964D3EA8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9633-FB40-6B4F-AE72-C137CBA78837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9FD6D-E401-8646-A4B0-0654F6A2E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CD319-DF02-CA41-9D49-7A660529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630A-22E4-E94B-A484-0F7667DE9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5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EDED94-0BA6-E74A-81D3-2E68388F7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5CF5C-E944-EE4E-94F4-C9858AAC2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BE31B-552F-814B-A4D7-C33F49E2B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9633-FB40-6B4F-AE72-C137CBA78837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F6040-0104-CC40-8B7F-80CBA727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B9B44-498F-524F-BC74-25371636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630A-22E4-E94B-A484-0F7667DE9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5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BA475-FEA5-4C4D-B2B5-0E94B99C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27C28-D79F-8947-9501-1291BF4E9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511C0-03F4-5F44-8394-CFEBE8BD8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9633-FB40-6B4F-AE72-C137CBA78837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FB5AA-D322-0C45-B672-5DDBD820E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F50BB-B0C7-7847-95C0-11A82EA3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630A-22E4-E94B-A484-0F7667DE9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4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00B5-45A4-8347-B5B1-E04F4CC0B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EED90-5AA1-304F-AB43-1FB5021E7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34B69-FBFC-AC42-916A-66FB2A6EE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9633-FB40-6B4F-AE72-C137CBA78837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2CA28-4047-9247-9811-5A35AA8B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8EEE9-AEB8-B54A-8CD0-9C8674F7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630A-22E4-E94B-A484-0F7667DE9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2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34216-17C1-3442-BDAA-5A643649B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3EE4B-415F-1949-8186-76E598AC3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8A9EA-3ABD-C443-9099-094F732BA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CD713-7239-F543-9B5D-31ECDA21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9633-FB40-6B4F-AE72-C137CBA78837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1EECD-1C95-2C4F-8B9F-B923B9E6E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EF3CE-9A26-3040-BA37-72357E6AD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630A-22E4-E94B-A484-0F7667DE9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F3106-9352-A449-98C7-111286FE7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AEA39-966A-E146-8372-1A2E436F0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FBF9E-14BE-9046-95C5-DCF0BC3C8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6D8A6-BAAA-F049-87A2-53E0B96B18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08C8D2-C726-F94C-8B8F-F0266B224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F5857-FCD8-B145-9FFA-AB57EF1EF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9633-FB40-6B4F-AE72-C137CBA78837}" type="datetimeFigureOut">
              <a:rPr lang="en-US" smtClean="0"/>
              <a:t>4/1/21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58BA59-4CCA-5347-A311-5CFD2A45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E81CCC-BD68-7840-A32A-0618237C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630A-22E4-E94B-A484-0F7667DE9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0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41A2-B7F6-D247-82BF-B753F23D3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49B3A-34C6-AB46-9C5A-AEE3AB0DF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9633-FB40-6B4F-AE72-C137CBA78837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AA1FC-5888-8848-BFBA-85267B7A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4DCE6-B9A5-894B-9868-737319BF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630A-22E4-E94B-A484-0F7667DE9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0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A0D2E8-DB7D-8F4A-91B5-CBEA2A3F9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9633-FB40-6B4F-AE72-C137CBA78837}" type="datetimeFigureOut">
              <a:rPr lang="en-US" smtClean="0"/>
              <a:t>4/1/21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43989-A1D0-A941-877A-E1C75251D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630BD-C1F8-234D-8002-BE7EB612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630A-22E4-E94B-A484-0F7667DE9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0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78D0C-8051-7E4D-A865-923BEE57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6DD97-593E-F142-96C3-DB35919B7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31ED3-9173-2944-83AE-B2F64AFA7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E1FBF-E377-0F4A-B46A-344F4A7F4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9633-FB40-6B4F-AE72-C137CBA78837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E7E2C-42F6-8A44-A615-962C268DE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E856E-A240-AD4D-A846-0DA76A6B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630A-22E4-E94B-A484-0F7667DE9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8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015D-0D06-3C4F-84C5-A97B6CE8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F54D3B-D83A-554C-98AB-BA2F4AF6DA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3FDCE-3A04-9A48-8699-2DA1A9B3D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9E9A2-34EC-924D-AE9D-7F1EAADE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9633-FB40-6B4F-AE72-C137CBA78837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5143B-46B5-5A4F-8391-D69BBD3DB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1C3FA-2241-7F4C-BB80-70BE1462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630A-22E4-E94B-A484-0F7667DE9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8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F8466D-22B2-1646-8EAC-70485F780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BE18D-4A74-8F4D-9810-807C080E2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045BA-2BC0-CD4E-AFB4-B51DF8039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9633-FB40-6B4F-AE72-C137CBA78837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355A6-CE52-F84F-B885-C32B2A688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AA7D9-8565-2D42-B9E9-49A21352A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E630A-22E4-E94B-A484-0F7667DE9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61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901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92D09C76-1B9F-5444-A04E-34262DD185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00" r="8687"/>
          <a:stretch/>
        </p:blipFill>
        <p:spPr>
          <a:xfrm>
            <a:off x="141298" y="0"/>
            <a:ext cx="11909403" cy="49123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921133-D249-CE45-BEB0-73F86EB8D745}"/>
              </a:ext>
            </a:extLst>
          </p:cNvPr>
          <p:cNvSpPr txBox="1"/>
          <p:nvPr/>
        </p:nvSpPr>
        <p:spPr>
          <a:xfrm>
            <a:off x="1186892" y="5266690"/>
            <a:ext cx="3400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Garamond" panose="02020404030301010803" pitchFamily="18" charset="0"/>
              </a:rPr>
              <a:t>Median drop in ridership is 28%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D111D3-FA86-AD49-AB07-4061C337A5FA}"/>
              </a:ext>
            </a:extLst>
          </p:cNvPr>
          <p:cNvCxnSpPr>
            <a:cxnSpLocks/>
          </p:cNvCxnSpPr>
          <p:nvPr/>
        </p:nvCxnSpPr>
        <p:spPr>
          <a:xfrm flipV="1">
            <a:off x="4206240" y="4423410"/>
            <a:ext cx="0" cy="8432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59A3C8-D452-DA45-82B4-41A90EFE4E22}"/>
              </a:ext>
            </a:extLst>
          </p:cNvPr>
          <p:cNvSpPr txBox="1"/>
          <p:nvPr/>
        </p:nvSpPr>
        <p:spPr>
          <a:xfrm>
            <a:off x="2506095" y="5821075"/>
            <a:ext cx="3400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Garamond" panose="02020404030301010803" pitchFamily="18" charset="0"/>
              </a:rPr>
              <a:t>Median drop in ridership is 39%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2F14AF-1813-B04E-9359-FE237B0D88C0}"/>
              </a:ext>
            </a:extLst>
          </p:cNvPr>
          <p:cNvCxnSpPr>
            <a:cxnSpLocks/>
          </p:cNvCxnSpPr>
          <p:nvPr/>
        </p:nvCxnSpPr>
        <p:spPr>
          <a:xfrm flipH="1" flipV="1">
            <a:off x="5412580" y="4623465"/>
            <a:ext cx="10160" cy="119761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11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9F4732F5-A098-8648-8322-F91FD9AC3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13" r="8875"/>
          <a:stretch/>
        </p:blipFill>
        <p:spPr>
          <a:xfrm>
            <a:off x="-20774" y="939800"/>
            <a:ext cx="12150340" cy="483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95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2FB88E37-A0E0-E44B-A950-6DC93DB10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56" t="8043" r="15640" b="3068"/>
          <a:stretch/>
        </p:blipFill>
        <p:spPr>
          <a:xfrm>
            <a:off x="-19775" y="0"/>
            <a:ext cx="95358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2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805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urface chart&#10;&#10;Description automatically generated">
            <a:extLst>
              <a:ext uri="{FF2B5EF4-FFF2-40B4-BE49-F238E27FC236}">
                <a16:creationId xmlns:a16="http://schemas.microsoft.com/office/drawing/2014/main" id="{B03FFB8A-B6B7-DC47-886A-D436D2A52F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77" r="9047"/>
          <a:stretch/>
        </p:blipFill>
        <p:spPr>
          <a:xfrm>
            <a:off x="0" y="-1"/>
            <a:ext cx="12212011" cy="490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69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Map&#10;&#10;Description automatically generated with medium confidence">
            <a:extLst>
              <a:ext uri="{FF2B5EF4-FFF2-40B4-BE49-F238E27FC236}">
                <a16:creationId xmlns:a16="http://schemas.microsoft.com/office/drawing/2014/main" id="{8AE9B734-78E9-604E-9D94-3B5EBA465D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93" r="29819"/>
          <a:stretch/>
        </p:blipFill>
        <p:spPr>
          <a:xfrm>
            <a:off x="246744" y="-83453"/>
            <a:ext cx="2380345" cy="3657600"/>
          </a:xfrm>
          <a:prstGeom prst="rect">
            <a:avLst/>
          </a:prstGeom>
        </p:spPr>
      </p:pic>
      <p:pic>
        <p:nvPicPr>
          <p:cNvPr id="23" name="Picture 22" descr="A picture containing map&#10;&#10;Description automatically generated">
            <a:extLst>
              <a:ext uri="{FF2B5EF4-FFF2-40B4-BE49-F238E27FC236}">
                <a16:creationId xmlns:a16="http://schemas.microsoft.com/office/drawing/2014/main" id="{214A4711-7122-8B4E-9B81-4E25332514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20" r="29591"/>
          <a:stretch/>
        </p:blipFill>
        <p:spPr>
          <a:xfrm>
            <a:off x="2772227" y="-83453"/>
            <a:ext cx="2380346" cy="3657600"/>
          </a:xfrm>
          <a:prstGeom prst="rect">
            <a:avLst/>
          </a:prstGeom>
        </p:spPr>
      </p:pic>
      <p:pic>
        <p:nvPicPr>
          <p:cNvPr id="25" name="Picture 24" descr="Map&#10;&#10;Description automatically generated with low confidence">
            <a:extLst>
              <a:ext uri="{FF2B5EF4-FFF2-40B4-BE49-F238E27FC236}">
                <a16:creationId xmlns:a16="http://schemas.microsoft.com/office/drawing/2014/main" id="{3D4FB3D4-3F56-A246-B106-63211B2627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807" r="31406"/>
          <a:stretch/>
        </p:blipFill>
        <p:spPr>
          <a:xfrm>
            <a:off x="5152573" y="-83453"/>
            <a:ext cx="2162630" cy="3657600"/>
          </a:xfrm>
          <a:prstGeom prst="rect">
            <a:avLst/>
          </a:prstGeom>
        </p:spPr>
      </p:pic>
      <p:pic>
        <p:nvPicPr>
          <p:cNvPr id="27" name="Picture 26" descr="A picture containing chart&#10;&#10;Description automatically generated">
            <a:extLst>
              <a:ext uri="{FF2B5EF4-FFF2-40B4-BE49-F238E27FC236}">
                <a16:creationId xmlns:a16="http://schemas.microsoft.com/office/drawing/2014/main" id="{5260DC10-E569-B74C-8581-4C72C7B6FD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034" r="29139"/>
          <a:stretch/>
        </p:blipFill>
        <p:spPr>
          <a:xfrm>
            <a:off x="7315203" y="-83453"/>
            <a:ext cx="2293255" cy="3657600"/>
          </a:xfrm>
          <a:prstGeom prst="rect">
            <a:avLst/>
          </a:prstGeom>
        </p:spPr>
      </p:pic>
      <p:pic>
        <p:nvPicPr>
          <p:cNvPr id="29" name="Picture 28" descr="Chart&#10;&#10;Description automatically generated with medium confidence">
            <a:extLst>
              <a:ext uri="{FF2B5EF4-FFF2-40B4-BE49-F238E27FC236}">
                <a16:creationId xmlns:a16="http://schemas.microsoft.com/office/drawing/2014/main" id="{E45F2408-E2B1-5241-A779-B68185CEE26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5261" r="30952"/>
          <a:stretch/>
        </p:blipFill>
        <p:spPr>
          <a:xfrm>
            <a:off x="9695549" y="-83453"/>
            <a:ext cx="2162630" cy="36576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B82E413-6BEA-D349-AAC3-112C081DAC6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0953" r="30953"/>
          <a:stretch/>
        </p:blipFill>
        <p:spPr>
          <a:xfrm>
            <a:off x="50797" y="3200400"/>
            <a:ext cx="2438405" cy="3657600"/>
          </a:xfrm>
          <a:prstGeom prst="rect">
            <a:avLst/>
          </a:prstGeom>
        </p:spPr>
      </p:pic>
      <p:pic>
        <p:nvPicPr>
          <p:cNvPr id="33" name="Picture 32" descr="Map&#10;&#10;Description automatically generated">
            <a:extLst>
              <a:ext uri="{FF2B5EF4-FFF2-40B4-BE49-F238E27FC236}">
                <a16:creationId xmlns:a16="http://schemas.microsoft.com/office/drawing/2014/main" id="{F878CB2D-1A5A-9840-98C9-38AB68DA159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2993" r="28911"/>
          <a:stretch/>
        </p:blipFill>
        <p:spPr>
          <a:xfrm>
            <a:off x="9557661" y="3200400"/>
            <a:ext cx="243840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499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14</Words>
  <Application>Microsoft Macintosh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Goff</dc:creator>
  <cp:lastModifiedBy>Peter Goff</cp:lastModifiedBy>
  <cp:revision>4</cp:revision>
  <dcterms:created xsi:type="dcterms:W3CDTF">2021-04-01T20:57:50Z</dcterms:created>
  <dcterms:modified xsi:type="dcterms:W3CDTF">2021-04-01T21:38:02Z</dcterms:modified>
</cp:coreProperties>
</file>