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77" r:id="rId4"/>
    <p:sldId id="278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7" r:id="rId14"/>
    <p:sldId id="265" r:id="rId15"/>
    <p:sldId id="268" r:id="rId16"/>
    <p:sldId id="273" r:id="rId17"/>
    <p:sldId id="266" r:id="rId18"/>
    <p:sldId id="269" r:id="rId19"/>
    <p:sldId id="274" r:id="rId20"/>
    <p:sldId id="275" r:id="rId21"/>
    <p:sldId id="276" r:id="rId22"/>
    <p:sldId id="270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8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65B3-7D3B-4509-B0D5-ED6F7E728AF4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5B0C-FB0B-4B32-8338-A80DE0A74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46899" t="40921" r="23058" b="18515"/>
          <a:stretch>
            <a:fillRect/>
          </a:stretch>
        </p:blipFill>
        <p:spPr bwMode="auto">
          <a:xfrm>
            <a:off x="1752600" y="2133600"/>
            <a:ext cx="4767263" cy="382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 flipH="1" flipV="1">
            <a:off x="2060606" y="5269468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2060607" y="5269468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3006" y="4659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3006" y="5574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5088368"/>
            <a:ext cx="2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1356" y="5088368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2171700" y="2781300"/>
            <a:ext cx="213360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2400" y="2438400"/>
            <a:ext cx="2057400" cy="15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5750" y="4431268"/>
            <a:ext cx="4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8800" y="3962400"/>
            <a:ext cx="4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29" name="Arc 28"/>
          <p:cNvSpPr/>
          <p:nvPr/>
        </p:nvSpPr>
        <p:spPr>
          <a:xfrm flipV="1">
            <a:off x="3048000" y="3352800"/>
            <a:ext cx="753150" cy="610394"/>
          </a:xfrm>
          <a:prstGeom prst="arc">
            <a:avLst>
              <a:gd name="adj1" fmla="val 11425125"/>
              <a:gd name="adj2" fmla="val 1641781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819400" y="38100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1800" y="3886200"/>
            <a:ext cx="4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7750" y="2145268"/>
            <a:ext cx="6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2895600" y="18288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95600" y="34290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62400" y="44958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29200" y="39624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29200" y="23622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62400" y="18288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3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rot="5400000">
              <a:off x="1371612" y="228621"/>
              <a:ext cx="6400800" cy="6400797"/>
              <a:chOff x="1371600" y="228600"/>
              <a:chExt cx="6400800" cy="65314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>
            <a:stCxn id="50" idx="4"/>
            <a:endCxn id="52" idx="0"/>
          </p:cNvCxnSpPr>
          <p:nvPr/>
        </p:nvCxnSpPr>
        <p:spPr>
          <a:xfrm rot="5400000">
            <a:off x="2400300" y="28956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0" idx="6"/>
            <a:endCxn id="51" idx="2"/>
          </p:cNvCxnSpPr>
          <p:nvPr/>
        </p:nvCxnSpPr>
        <p:spPr>
          <a:xfrm>
            <a:off x="3200400" y="20955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4" idx="1"/>
            <a:endCxn id="51" idx="6"/>
          </p:cNvCxnSpPr>
          <p:nvPr/>
        </p:nvCxnSpPr>
        <p:spPr>
          <a:xfrm rot="16200000" flipV="1">
            <a:off x="4514851" y="1847850"/>
            <a:ext cx="506459" cy="10017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4" idx="4"/>
            <a:endCxn id="55" idx="0"/>
          </p:cNvCxnSpPr>
          <p:nvPr/>
        </p:nvCxnSpPr>
        <p:spPr>
          <a:xfrm rot="5400000">
            <a:off x="4533900" y="34290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3" idx="6"/>
            <a:endCxn id="55" idx="3"/>
          </p:cNvCxnSpPr>
          <p:nvPr/>
        </p:nvCxnSpPr>
        <p:spPr>
          <a:xfrm flipV="1">
            <a:off x="4267200" y="4256041"/>
            <a:ext cx="1001759" cy="506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3" idx="1"/>
            <a:endCxn id="52" idx="5"/>
          </p:cNvCxnSpPr>
          <p:nvPr/>
        </p:nvCxnSpPr>
        <p:spPr>
          <a:xfrm rot="16200000" flipV="1">
            <a:off x="3189241" y="3722641"/>
            <a:ext cx="1012918" cy="10129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20574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91000" y="20574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242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91000" y="47244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578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8956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18288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92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39624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9000" y="39624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29000" y="23622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23622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23622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290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624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958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29000" y="34290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62400" y="34290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95800" y="34290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62400" y="39624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3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rot="5400000">
              <a:off x="1371610" y="228617"/>
              <a:ext cx="6400800" cy="6400797"/>
              <a:chOff x="1371600" y="228600"/>
              <a:chExt cx="6400800" cy="65314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Oval 48"/>
          <p:cNvSpPr/>
          <p:nvPr/>
        </p:nvSpPr>
        <p:spPr>
          <a:xfrm>
            <a:off x="31242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576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6576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576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57600" y="4191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91000" y="4191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24400" y="4191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7244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910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7244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578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1910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244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191000" y="20574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50" idx="2"/>
            <a:endCxn id="49" idx="6"/>
          </p:cNvCxnSpPr>
          <p:nvPr/>
        </p:nvCxnSpPr>
        <p:spPr>
          <a:xfrm rot="10800000">
            <a:off x="32004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2"/>
            <a:endCxn id="50" idx="6"/>
          </p:cNvCxnSpPr>
          <p:nvPr/>
        </p:nvCxnSpPr>
        <p:spPr>
          <a:xfrm rot="10800000">
            <a:off x="37338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0"/>
            <a:endCxn id="50" idx="4"/>
          </p:cNvCxnSpPr>
          <p:nvPr/>
        </p:nvCxnSpPr>
        <p:spPr>
          <a:xfrm rot="5400000" flipH="1" flipV="1">
            <a:off x="3467100" y="34290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1" idx="4"/>
            <a:endCxn id="50" idx="0"/>
          </p:cNvCxnSpPr>
          <p:nvPr/>
        </p:nvCxnSpPr>
        <p:spPr>
          <a:xfrm rot="5400000">
            <a:off x="3467100" y="28956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68" idx="6"/>
          </p:cNvCxnSpPr>
          <p:nvPr/>
        </p:nvCxnSpPr>
        <p:spPr>
          <a:xfrm rot="10800000">
            <a:off x="42672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2"/>
            <a:endCxn id="52" idx="6"/>
          </p:cNvCxnSpPr>
          <p:nvPr/>
        </p:nvCxnSpPr>
        <p:spPr>
          <a:xfrm rot="10800000">
            <a:off x="3733800" y="36957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4" idx="2"/>
            <a:endCxn id="53" idx="6"/>
          </p:cNvCxnSpPr>
          <p:nvPr/>
        </p:nvCxnSpPr>
        <p:spPr>
          <a:xfrm rot="10800000">
            <a:off x="3733800" y="42291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7" idx="2"/>
            <a:endCxn id="66" idx="6"/>
          </p:cNvCxnSpPr>
          <p:nvPr/>
        </p:nvCxnSpPr>
        <p:spPr>
          <a:xfrm rot="10800000">
            <a:off x="4267200" y="36957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5" idx="2"/>
            <a:endCxn id="54" idx="6"/>
          </p:cNvCxnSpPr>
          <p:nvPr/>
        </p:nvCxnSpPr>
        <p:spPr>
          <a:xfrm rot="10800000">
            <a:off x="4267200" y="42291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1" idx="2"/>
            <a:endCxn id="51" idx="6"/>
          </p:cNvCxnSpPr>
          <p:nvPr/>
        </p:nvCxnSpPr>
        <p:spPr>
          <a:xfrm rot="10800000">
            <a:off x="3733800" y="26289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2" idx="2"/>
            <a:endCxn id="71" idx="6"/>
          </p:cNvCxnSpPr>
          <p:nvPr/>
        </p:nvCxnSpPr>
        <p:spPr>
          <a:xfrm rot="10800000">
            <a:off x="4267200" y="26289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0" idx="2"/>
            <a:endCxn id="69" idx="6"/>
          </p:cNvCxnSpPr>
          <p:nvPr/>
        </p:nvCxnSpPr>
        <p:spPr>
          <a:xfrm rot="10800000">
            <a:off x="48006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1" idx="0"/>
            <a:endCxn id="73" idx="4"/>
          </p:cNvCxnSpPr>
          <p:nvPr/>
        </p:nvCxnSpPr>
        <p:spPr>
          <a:xfrm rot="5400000" flipH="1" flipV="1">
            <a:off x="4000500" y="23622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1" idx="4"/>
            <a:endCxn id="68" idx="0"/>
          </p:cNvCxnSpPr>
          <p:nvPr/>
        </p:nvCxnSpPr>
        <p:spPr>
          <a:xfrm rot="5400000">
            <a:off x="4000500" y="28956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8" idx="4"/>
            <a:endCxn id="66" idx="0"/>
          </p:cNvCxnSpPr>
          <p:nvPr/>
        </p:nvCxnSpPr>
        <p:spPr>
          <a:xfrm rot="5400000">
            <a:off x="4000500" y="34290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2" idx="4"/>
            <a:endCxn id="53" idx="0"/>
          </p:cNvCxnSpPr>
          <p:nvPr/>
        </p:nvCxnSpPr>
        <p:spPr>
          <a:xfrm rot="5400000">
            <a:off x="3467100" y="39624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6" idx="4"/>
            <a:endCxn id="54" idx="0"/>
          </p:cNvCxnSpPr>
          <p:nvPr/>
        </p:nvCxnSpPr>
        <p:spPr>
          <a:xfrm rot="5400000">
            <a:off x="4000500" y="39624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2" idx="4"/>
            <a:endCxn id="69" idx="0"/>
          </p:cNvCxnSpPr>
          <p:nvPr/>
        </p:nvCxnSpPr>
        <p:spPr>
          <a:xfrm rot="5400000">
            <a:off x="4533900" y="28956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9" idx="4"/>
            <a:endCxn id="67" idx="0"/>
          </p:cNvCxnSpPr>
          <p:nvPr/>
        </p:nvCxnSpPr>
        <p:spPr>
          <a:xfrm rot="5400000">
            <a:off x="4533900" y="34290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67" idx="4"/>
            <a:endCxn id="55" idx="0"/>
          </p:cNvCxnSpPr>
          <p:nvPr/>
        </p:nvCxnSpPr>
        <p:spPr>
          <a:xfrm rot="5400000">
            <a:off x="4533900" y="39624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/>
          <p:cNvSpPr/>
          <p:nvPr/>
        </p:nvSpPr>
        <p:spPr>
          <a:xfrm>
            <a:off x="3147237" y="2041451"/>
            <a:ext cx="2179675" cy="2785730"/>
          </a:xfrm>
          <a:custGeom>
            <a:avLst/>
            <a:gdLst>
              <a:gd name="connsiteX0" fmla="*/ 0 w 2179675"/>
              <a:gd name="connsiteY0" fmla="*/ 1711842 h 2785730"/>
              <a:gd name="connsiteX1" fmla="*/ 1158949 w 2179675"/>
              <a:gd name="connsiteY1" fmla="*/ 2785730 h 2785730"/>
              <a:gd name="connsiteX2" fmla="*/ 2073349 w 2179675"/>
              <a:gd name="connsiteY2" fmla="*/ 2158409 h 2785730"/>
              <a:gd name="connsiteX3" fmla="*/ 2179675 w 2179675"/>
              <a:gd name="connsiteY3" fmla="*/ 584791 h 2785730"/>
              <a:gd name="connsiteX4" fmla="*/ 1052623 w 2179675"/>
              <a:gd name="connsiteY4" fmla="*/ 0 h 2785730"/>
              <a:gd name="connsiteX5" fmla="*/ 63796 w 2179675"/>
              <a:gd name="connsiteY5" fmla="*/ 138223 h 2785730"/>
              <a:gd name="connsiteX6" fmla="*/ 0 w 2179675"/>
              <a:gd name="connsiteY6" fmla="*/ 1711842 h 278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9675" h="2785730">
                <a:moveTo>
                  <a:pt x="0" y="1711842"/>
                </a:moveTo>
                <a:lnTo>
                  <a:pt x="1158949" y="2785730"/>
                </a:lnTo>
                <a:lnTo>
                  <a:pt x="2073349" y="2158409"/>
                </a:lnTo>
                <a:lnTo>
                  <a:pt x="2179675" y="584791"/>
                </a:lnTo>
                <a:lnTo>
                  <a:pt x="1052623" y="0"/>
                </a:lnTo>
                <a:lnTo>
                  <a:pt x="63796" y="138223"/>
                </a:lnTo>
                <a:lnTo>
                  <a:pt x="0" y="1711842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8956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18288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92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39624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9000" y="39624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29000" y="23622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23622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23622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290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624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95800" y="28956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29000" y="34290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62400" y="34290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95800" y="34290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62400" y="3962400"/>
            <a:ext cx="533400" cy="5334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3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rot="5400000">
              <a:off x="1371610" y="228617"/>
              <a:ext cx="6400800" cy="6400797"/>
              <a:chOff x="1371600" y="228600"/>
              <a:chExt cx="6400800" cy="65314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Oval 48"/>
          <p:cNvSpPr/>
          <p:nvPr/>
        </p:nvSpPr>
        <p:spPr>
          <a:xfrm>
            <a:off x="31242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576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6576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576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57600" y="4191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91000" y="4191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24400" y="41910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724400" y="36576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910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7244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57800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1910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24400" y="25908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191000" y="20574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50" idx="2"/>
            <a:endCxn id="49" idx="6"/>
          </p:cNvCxnSpPr>
          <p:nvPr/>
        </p:nvCxnSpPr>
        <p:spPr>
          <a:xfrm rot="10800000">
            <a:off x="32004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2"/>
            <a:endCxn id="50" idx="6"/>
          </p:cNvCxnSpPr>
          <p:nvPr/>
        </p:nvCxnSpPr>
        <p:spPr>
          <a:xfrm rot="10800000">
            <a:off x="37338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0"/>
            <a:endCxn id="50" idx="4"/>
          </p:cNvCxnSpPr>
          <p:nvPr/>
        </p:nvCxnSpPr>
        <p:spPr>
          <a:xfrm rot="5400000" flipH="1" flipV="1">
            <a:off x="3467100" y="34290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1" idx="4"/>
            <a:endCxn id="50" idx="0"/>
          </p:cNvCxnSpPr>
          <p:nvPr/>
        </p:nvCxnSpPr>
        <p:spPr>
          <a:xfrm rot="5400000">
            <a:off x="3467100" y="28956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68" idx="6"/>
          </p:cNvCxnSpPr>
          <p:nvPr/>
        </p:nvCxnSpPr>
        <p:spPr>
          <a:xfrm rot="10800000">
            <a:off x="42672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2"/>
            <a:endCxn id="52" idx="6"/>
          </p:cNvCxnSpPr>
          <p:nvPr/>
        </p:nvCxnSpPr>
        <p:spPr>
          <a:xfrm rot="10800000">
            <a:off x="3733800" y="36957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4" idx="2"/>
            <a:endCxn id="53" idx="6"/>
          </p:cNvCxnSpPr>
          <p:nvPr/>
        </p:nvCxnSpPr>
        <p:spPr>
          <a:xfrm rot="10800000">
            <a:off x="3733800" y="42291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7" idx="2"/>
            <a:endCxn id="66" idx="6"/>
          </p:cNvCxnSpPr>
          <p:nvPr/>
        </p:nvCxnSpPr>
        <p:spPr>
          <a:xfrm rot="10800000">
            <a:off x="4267200" y="36957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5" idx="2"/>
            <a:endCxn id="54" idx="6"/>
          </p:cNvCxnSpPr>
          <p:nvPr/>
        </p:nvCxnSpPr>
        <p:spPr>
          <a:xfrm rot="10800000">
            <a:off x="4267200" y="42291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1" idx="2"/>
            <a:endCxn id="51" idx="6"/>
          </p:cNvCxnSpPr>
          <p:nvPr/>
        </p:nvCxnSpPr>
        <p:spPr>
          <a:xfrm rot="10800000">
            <a:off x="3733800" y="26289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2" idx="2"/>
            <a:endCxn id="71" idx="6"/>
          </p:cNvCxnSpPr>
          <p:nvPr/>
        </p:nvCxnSpPr>
        <p:spPr>
          <a:xfrm rot="10800000">
            <a:off x="4267200" y="26289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0" idx="2"/>
            <a:endCxn id="69" idx="6"/>
          </p:cNvCxnSpPr>
          <p:nvPr/>
        </p:nvCxnSpPr>
        <p:spPr>
          <a:xfrm rot="10800000">
            <a:off x="4800600" y="31623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1" idx="0"/>
            <a:endCxn id="73" idx="4"/>
          </p:cNvCxnSpPr>
          <p:nvPr/>
        </p:nvCxnSpPr>
        <p:spPr>
          <a:xfrm rot="5400000" flipH="1" flipV="1">
            <a:off x="4000500" y="23622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1" idx="4"/>
            <a:endCxn id="68" idx="0"/>
          </p:cNvCxnSpPr>
          <p:nvPr/>
        </p:nvCxnSpPr>
        <p:spPr>
          <a:xfrm rot="5400000">
            <a:off x="4000500" y="28956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8" idx="4"/>
            <a:endCxn id="66" idx="0"/>
          </p:cNvCxnSpPr>
          <p:nvPr/>
        </p:nvCxnSpPr>
        <p:spPr>
          <a:xfrm rot="5400000">
            <a:off x="4000500" y="34290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2" idx="4"/>
            <a:endCxn id="53" idx="0"/>
          </p:cNvCxnSpPr>
          <p:nvPr/>
        </p:nvCxnSpPr>
        <p:spPr>
          <a:xfrm rot="5400000">
            <a:off x="3467100" y="39624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66" idx="4"/>
            <a:endCxn id="54" idx="0"/>
          </p:cNvCxnSpPr>
          <p:nvPr/>
        </p:nvCxnSpPr>
        <p:spPr>
          <a:xfrm rot="5400000">
            <a:off x="4000500" y="39624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72" idx="4"/>
            <a:endCxn id="69" idx="0"/>
          </p:cNvCxnSpPr>
          <p:nvPr/>
        </p:nvCxnSpPr>
        <p:spPr>
          <a:xfrm rot="5400000">
            <a:off x="4533900" y="28956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9" idx="4"/>
            <a:endCxn id="67" idx="0"/>
          </p:cNvCxnSpPr>
          <p:nvPr/>
        </p:nvCxnSpPr>
        <p:spPr>
          <a:xfrm rot="5400000">
            <a:off x="4533900" y="34290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67" idx="4"/>
            <a:endCxn id="55" idx="0"/>
          </p:cNvCxnSpPr>
          <p:nvPr/>
        </p:nvCxnSpPr>
        <p:spPr>
          <a:xfrm rot="5400000">
            <a:off x="4533900" y="39624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/>
          <p:cNvSpPr/>
          <p:nvPr/>
        </p:nvSpPr>
        <p:spPr>
          <a:xfrm>
            <a:off x="3147237" y="2041451"/>
            <a:ext cx="2179675" cy="2785730"/>
          </a:xfrm>
          <a:custGeom>
            <a:avLst/>
            <a:gdLst>
              <a:gd name="connsiteX0" fmla="*/ 0 w 2179675"/>
              <a:gd name="connsiteY0" fmla="*/ 1711842 h 2785730"/>
              <a:gd name="connsiteX1" fmla="*/ 1158949 w 2179675"/>
              <a:gd name="connsiteY1" fmla="*/ 2785730 h 2785730"/>
              <a:gd name="connsiteX2" fmla="*/ 2073349 w 2179675"/>
              <a:gd name="connsiteY2" fmla="*/ 2158409 h 2785730"/>
              <a:gd name="connsiteX3" fmla="*/ 2179675 w 2179675"/>
              <a:gd name="connsiteY3" fmla="*/ 584791 h 2785730"/>
              <a:gd name="connsiteX4" fmla="*/ 1052623 w 2179675"/>
              <a:gd name="connsiteY4" fmla="*/ 0 h 2785730"/>
              <a:gd name="connsiteX5" fmla="*/ 63796 w 2179675"/>
              <a:gd name="connsiteY5" fmla="*/ 138223 h 2785730"/>
              <a:gd name="connsiteX6" fmla="*/ 0 w 2179675"/>
              <a:gd name="connsiteY6" fmla="*/ 1711842 h 278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9675" h="2785730">
                <a:moveTo>
                  <a:pt x="0" y="1711842"/>
                </a:moveTo>
                <a:lnTo>
                  <a:pt x="1158949" y="2785730"/>
                </a:lnTo>
                <a:lnTo>
                  <a:pt x="2073349" y="2158409"/>
                </a:lnTo>
                <a:lnTo>
                  <a:pt x="2179675" y="584791"/>
                </a:lnTo>
                <a:lnTo>
                  <a:pt x="1052623" y="0"/>
                </a:lnTo>
                <a:lnTo>
                  <a:pt x="63796" y="138223"/>
                </a:lnTo>
                <a:lnTo>
                  <a:pt x="0" y="1711842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51" idx="3"/>
            <a:endCxn id="49" idx="7"/>
          </p:cNvCxnSpPr>
          <p:nvPr/>
        </p:nvCxnSpPr>
        <p:spPr>
          <a:xfrm rot="5400000">
            <a:off x="3189241" y="26558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1" idx="3"/>
            <a:endCxn id="50" idx="7"/>
          </p:cNvCxnSpPr>
          <p:nvPr/>
        </p:nvCxnSpPr>
        <p:spPr>
          <a:xfrm rot="5400000">
            <a:off x="3722641" y="26558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8" idx="3"/>
            <a:endCxn id="52" idx="7"/>
          </p:cNvCxnSpPr>
          <p:nvPr/>
        </p:nvCxnSpPr>
        <p:spPr>
          <a:xfrm rot="5400000">
            <a:off x="3722641" y="31892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6" idx="3"/>
            <a:endCxn id="53" idx="7"/>
          </p:cNvCxnSpPr>
          <p:nvPr/>
        </p:nvCxnSpPr>
        <p:spPr>
          <a:xfrm rot="5400000">
            <a:off x="3722641" y="37226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6" idx="5"/>
            <a:endCxn id="55" idx="1"/>
          </p:cNvCxnSpPr>
          <p:nvPr/>
        </p:nvCxnSpPr>
        <p:spPr>
          <a:xfrm rot="16200000" flipH="1">
            <a:off x="4256041" y="37226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8" idx="5"/>
            <a:endCxn id="67" idx="1"/>
          </p:cNvCxnSpPr>
          <p:nvPr/>
        </p:nvCxnSpPr>
        <p:spPr>
          <a:xfrm rot="16200000" flipH="1">
            <a:off x="4256041" y="31892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1" idx="5"/>
            <a:endCxn id="69" idx="1"/>
          </p:cNvCxnSpPr>
          <p:nvPr/>
        </p:nvCxnSpPr>
        <p:spPr>
          <a:xfrm rot="16200000" flipH="1">
            <a:off x="4256041" y="26558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3" idx="2"/>
            <a:endCxn id="51" idx="7"/>
          </p:cNvCxnSpPr>
          <p:nvPr/>
        </p:nvCxnSpPr>
        <p:spPr>
          <a:xfrm rot="10800000" flipV="1">
            <a:off x="3722642" y="2095499"/>
            <a:ext cx="468359" cy="506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3" idx="5"/>
            <a:endCxn id="72" idx="1"/>
          </p:cNvCxnSpPr>
          <p:nvPr/>
        </p:nvCxnSpPr>
        <p:spPr>
          <a:xfrm rot="16200000" flipH="1">
            <a:off x="4256041" y="21224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2" idx="5"/>
            <a:endCxn id="70" idx="1"/>
          </p:cNvCxnSpPr>
          <p:nvPr/>
        </p:nvCxnSpPr>
        <p:spPr>
          <a:xfrm rot="16200000" flipH="1">
            <a:off x="4789441" y="26558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2" idx="5"/>
            <a:endCxn id="54" idx="1"/>
          </p:cNvCxnSpPr>
          <p:nvPr/>
        </p:nvCxnSpPr>
        <p:spPr>
          <a:xfrm rot="16200000" flipH="1">
            <a:off x="3722641" y="37226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0" idx="5"/>
            <a:endCxn id="66" idx="1"/>
          </p:cNvCxnSpPr>
          <p:nvPr/>
        </p:nvCxnSpPr>
        <p:spPr>
          <a:xfrm rot="16200000" flipH="1">
            <a:off x="3722641" y="31892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6" idx="7"/>
            <a:endCxn id="69" idx="3"/>
          </p:cNvCxnSpPr>
          <p:nvPr/>
        </p:nvCxnSpPr>
        <p:spPr>
          <a:xfrm rot="5400000" flipH="1" flipV="1">
            <a:off x="4256041" y="31892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4" idx="7"/>
            <a:endCxn id="67" idx="3"/>
          </p:cNvCxnSpPr>
          <p:nvPr/>
        </p:nvCxnSpPr>
        <p:spPr>
          <a:xfrm rot="5400000" flipH="1" flipV="1">
            <a:off x="4256041" y="37226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8" idx="7"/>
            <a:endCxn id="72" idx="3"/>
          </p:cNvCxnSpPr>
          <p:nvPr/>
        </p:nvCxnSpPr>
        <p:spPr>
          <a:xfrm rot="5400000" flipH="1" flipV="1">
            <a:off x="4256041" y="26558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1" idx="5"/>
            <a:endCxn id="68" idx="1"/>
          </p:cNvCxnSpPr>
          <p:nvPr/>
        </p:nvCxnSpPr>
        <p:spPr>
          <a:xfrm rot="16200000" flipH="1">
            <a:off x="3722641" y="2655841"/>
            <a:ext cx="479518" cy="479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685800"/>
            <a:ext cx="1219200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Times New Roman" pitchFamily="18" charset="0"/>
              </a:rPr>
              <a:t>Synthesis Template</a:t>
            </a:r>
            <a:endParaRPr lang="en-US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1600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City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2590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Cells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6" name="Shape 5"/>
          <p:cNvCxnSpPr>
            <a:stCxn id="4" idx="3"/>
            <a:endCxn id="3" idx="2"/>
          </p:cNvCxnSpPr>
          <p:nvPr/>
        </p:nvCxnSpPr>
        <p:spPr>
          <a:xfrm flipV="1">
            <a:off x="3505200" y="1905000"/>
            <a:ext cx="381000" cy="838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11"/>
          <p:cNvCxnSpPr>
            <a:stCxn id="2" idx="2"/>
            <a:endCxn id="3" idx="0"/>
          </p:cNvCxnSpPr>
          <p:nvPr/>
        </p:nvCxnSpPr>
        <p:spPr>
          <a:xfrm rot="5400000">
            <a:off x="3695700" y="1409700"/>
            <a:ext cx="381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67200" y="2819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Systems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10" name="Shape 9"/>
          <p:cNvCxnSpPr>
            <a:stCxn id="9" idx="1"/>
            <a:endCxn id="3" idx="2"/>
          </p:cNvCxnSpPr>
          <p:nvPr/>
        </p:nvCxnSpPr>
        <p:spPr>
          <a:xfrm rot="10800000">
            <a:off x="3886200" y="1905000"/>
            <a:ext cx="381000" cy="10668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48000" y="3505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Nodes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800" y="3505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Edges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13" name="Shape 20"/>
          <p:cNvCxnSpPr>
            <a:stCxn id="11" idx="0"/>
            <a:endCxn id="9" idx="2"/>
          </p:cNvCxnSpPr>
          <p:nvPr/>
        </p:nvCxnSpPr>
        <p:spPr>
          <a:xfrm rot="5400000" flipH="1" flipV="1">
            <a:off x="3924300" y="2705100"/>
            <a:ext cx="381000" cy="1219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3"/>
          <p:cNvCxnSpPr>
            <a:stCxn id="12" idx="0"/>
            <a:endCxn id="9" idx="2"/>
          </p:cNvCxnSpPr>
          <p:nvPr/>
        </p:nvCxnSpPr>
        <p:spPr>
          <a:xfrm rot="16200000" flipV="1">
            <a:off x="5600700" y="2247900"/>
            <a:ext cx="381000" cy="2133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6200" y="3886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Cell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6200" y="4267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Layer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0" y="3886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Origin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4267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Destination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5029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Edge Type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6200" y="4648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Node Type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55626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Attributes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6200" y="51816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Attributes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23" name="Shape 22"/>
          <p:cNvCxnSpPr>
            <a:stCxn id="17" idx="1"/>
            <a:endCxn id="12" idx="2"/>
          </p:cNvCxnSpPr>
          <p:nvPr/>
        </p:nvCxnSpPr>
        <p:spPr>
          <a:xfrm rot="10800000">
            <a:off x="6858000" y="3810000"/>
            <a:ext cx="381000" cy="228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8" idx="1"/>
            <a:endCxn id="12" idx="2"/>
          </p:cNvCxnSpPr>
          <p:nvPr/>
        </p:nvCxnSpPr>
        <p:spPr>
          <a:xfrm rot="10800000">
            <a:off x="6858000" y="3810000"/>
            <a:ext cx="381000" cy="609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9" idx="1"/>
            <a:endCxn id="12" idx="2"/>
          </p:cNvCxnSpPr>
          <p:nvPr/>
        </p:nvCxnSpPr>
        <p:spPr>
          <a:xfrm rot="10800000">
            <a:off x="6858000" y="3810000"/>
            <a:ext cx="381000" cy="1371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5" idx="1"/>
            <a:endCxn id="11" idx="2"/>
          </p:cNvCxnSpPr>
          <p:nvPr/>
        </p:nvCxnSpPr>
        <p:spPr>
          <a:xfrm rot="10800000">
            <a:off x="3505200" y="3810000"/>
            <a:ext cx="381000" cy="228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6" idx="1"/>
            <a:endCxn id="11" idx="2"/>
          </p:cNvCxnSpPr>
          <p:nvPr/>
        </p:nvCxnSpPr>
        <p:spPr>
          <a:xfrm rot="10800000">
            <a:off x="3505200" y="3810000"/>
            <a:ext cx="381000" cy="609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0" idx="1"/>
            <a:endCxn id="11" idx="2"/>
          </p:cNvCxnSpPr>
          <p:nvPr/>
        </p:nvCxnSpPr>
        <p:spPr>
          <a:xfrm rot="10800000">
            <a:off x="3505200" y="3810000"/>
            <a:ext cx="381000" cy="990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39000" y="46482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Direction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30" name="Shape 29"/>
          <p:cNvCxnSpPr>
            <a:stCxn id="29" idx="1"/>
            <a:endCxn id="12" idx="2"/>
          </p:cNvCxnSpPr>
          <p:nvPr/>
        </p:nvCxnSpPr>
        <p:spPr>
          <a:xfrm rot="10800000">
            <a:off x="6858000" y="3810000"/>
            <a:ext cx="381000" cy="9906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76400" y="3505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Node Regions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32" name="Shape 20"/>
          <p:cNvCxnSpPr>
            <a:stCxn id="31" idx="0"/>
            <a:endCxn id="9" idx="2"/>
          </p:cNvCxnSpPr>
          <p:nvPr/>
        </p:nvCxnSpPr>
        <p:spPr>
          <a:xfrm rot="5400000" flipH="1" flipV="1">
            <a:off x="3276600" y="2057400"/>
            <a:ext cx="381000" cy="2514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29200" y="3505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Edge Regions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34" name="Shape 20"/>
          <p:cNvCxnSpPr>
            <a:stCxn id="33" idx="0"/>
            <a:endCxn id="9" idx="2"/>
          </p:cNvCxnSpPr>
          <p:nvPr/>
        </p:nvCxnSpPr>
        <p:spPr>
          <a:xfrm rot="16200000" flipV="1">
            <a:off x="4953000" y="2895600"/>
            <a:ext cx="381000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3"/>
            <a:endCxn id="11" idx="1"/>
          </p:cNvCxnSpPr>
          <p:nvPr/>
        </p:nvCxnSpPr>
        <p:spPr>
          <a:xfrm>
            <a:off x="2743200" y="3657600"/>
            <a:ext cx="3048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12" idx="1"/>
          </p:cNvCxnSpPr>
          <p:nvPr/>
        </p:nvCxnSpPr>
        <p:spPr>
          <a:xfrm>
            <a:off x="6096000" y="3657600"/>
            <a:ext cx="3048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2" idx="0"/>
          </p:cNvCxnSpPr>
          <p:nvPr/>
        </p:nvCxnSpPr>
        <p:spPr>
          <a:xfrm rot="5400000">
            <a:off x="4229100" y="5067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2"/>
            <a:endCxn id="21" idx="0"/>
          </p:cNvCxnSpPr>
          <p:nvPr/>
        </p:nvCxnSpPr>
        <p:spPr>
          <a:xfrm rot="5400000">
            <a:off x="7581900" y="5448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38400" y="2057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cs typeface="Times New Roman" pitchFamily="18" charset="0"/>
              </a:rPr>
              <a:t>Cell Regions</a:t>
            </a:r>
            <a:endParaRPr lang="en-US" sz="1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41" name="Shape 40"/>
          <p:cNvCxnSpPr>
            <a:stCxn id="40" idx="3"/>
            <a:endCxn id="3" idx="2"/>
          </p:cNvCxnSpPr>
          <p:nvPr/>
        </p:nvCxnSpPr>
        <p:spPr>
          <a:xfrm flipV="1">
            <a:off x="3505200" y="1905000"/>
            <a:ext cx="381000" cy="3048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2"/>
            <a:endCxn id="4" idx="0"/>
          </p:cNvCxnSpPr>
          <p:nvPr/>
        </p:nvCxnSpPr>
        <p:spPr>
          <a:xfrm rot="5400000">
            <a:off x="2857500" y="2476500"/>
            <a:ext cx="2286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1" grpId="0" animBg="1"/>
      <p:bldP spid="33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ston_3k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371600"/>
            <a:ext cx="4333875" cy="43338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rot="5400000">
            <a:off x="1714500" y="2247900"/>
            <a:ext cx="1752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590800" y="1371600"/>
            <a:ext cx="1676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2400" y="914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+X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2743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+Y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9906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(0,0)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57150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(0,3)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123" y="57150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(3,3)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9123" y="9906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(3,0)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538" y="2362200"/>
            <a:ext cx="1143262" cy="36933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North End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3810000"/>
            <a:ext cx="1215654" cy="36933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Downtown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5257800"/>
            <a:ext cx="1438214" cy="36933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South Boston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3581400"/>
            <a:ext cx="1231106" cy="36933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Beacon Hill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4343400"/>
            <a:ext cx="1747594" cy="646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Boston Common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Public Garden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7355079">
            <a:off x="2369519" y="2968702"/>
            <a:ext cx="1141659" cy="36933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Esplanade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toria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400800" y="990600"/>
            <a:ext cx="2057400" cy="429790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Legend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Residential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Commercial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Industrial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Recreational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Roadway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Red Metro Track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Blue Metro Track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Green Metro Track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3" name="Picture 2" descr="boston_3k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1" y="990601"/>
            <a:ext cx="4333875" cy="4333875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>
          <a:xfrm>
            <a:off x="2200941" y="3646968"/>
            <a:ext cx="1722474" cy="1318438"/>
          </a:xfrm>
          <a:custGeom>
            <a:avLst/>
            <a:gdLst>
              <a:gd name="connsiteX0" fmla="*/ 0 w 1722474"/>
              <a:gd name="connsiteY0" fmla="*/ 531628 h 1318438"/>
              <a:gd name="connsiteX1" fmla="*/ 287079 w 1722474"/>
              <a:gd name="connsiteY1" fmla="*/ 1318438 h 1318438"/>
              <a:gd name="connsiteX2" fmla="*/ 1212111 w 1722474"/>
              <a:gd name="connsiteY2" fmla="*/ 1180214 h 1318438"/>
              <a:gd name="connsiteX3" fmla="*/ 1722474 w 1722474"/>
              <a:gd name="connsiteY3" fmla="*/ 0 h 1318438"/>
              <a:gd name="connsiteX4" fmla="*/ 0 w 1722474"/>
              <a:gd name="connsiteY4" fmla="*/ 53162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474" h="1318438">
                <a:moveTo>
                  <a:pt x="0" y="531628"/>
                </a:moveTo>
                <a:lnTo>
                  <a:pt x="287079" y="1318438"/>
                </a:lnTo>
                <a:lnTo>
                  <a:pt x="1212111" y="1180214"/>
                </a:lnTo>
                <a:lnTo>
                  <a:pt x="1722474" y="0"/>
                </a:lnTo>
                <a:lnTo>
                  <a:pt x="0" y="531628"/>
                </a:lnTo>
                <a:close/>
              </a:path>
            </a:pathLst>
          </a:custGeom>
          <a:solidFill>
            <a:srgbClr val="00B05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924335" y="1835625"/>
            <a:ext cx="1999397" cy="3480179"/>
          </a:xfrm>
          <a:custGeom>
            <a:avLst/>
            <a:gdLst>
              <a:gd name="connsiteX0" fmla="*/ 1999397 w 1999397"/>
              <a:gd name="connsiteY0" fmla="*/ 1815152 h 3480179"/>
              <a:gd name="connsiteX1" fmla="*/ 1665027 w 1999397"/>
              <a:gd name="connsiteY1" fmla="*/ 395785 h 3480179"/>
              <a:gd name="connsiteX2" fmla="*/ 900753 w 1999397"/>
              <a:gd name="connsiteY2" fmla="*/ 0 h 3480179"/>
              <a:gd name="connsiteX3" fmla="*/ 0 w 1999397"/>
              <a:gd name="connsiteY3" fmla="*/ 2354239 h 3480179"/>
              <a:gd name="connsiteX4" fmla="*/ 0 w 1999397"/>
              <a:gd name="connsiteY4" fmla="*/ 3480179 h 3480179"/>
              <a:gd name="connsiteX5" fmla="*/ 566382 w 1999397"/>
              <a:gd name="connsiteY5" fmla="*/ 3138985 h 3480179"/>
              <a:gd name="connsiteX6" fmla="*/ 286603 w 1999397"/>
              <a:gd name="connsiteY6" fmla="*/ 2340591 h 3480179"/>
              <a:gd name="connsiteX7" fmla="*/ 1999397 w 1999397"/>
              <a:gd name="connsiteY7" fmla="*/ 1815152 h 348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9397" h="3480179">
                <a:moveTo>
                  <a:pt x="1999397" y="1815152"/>
                </a:moveTo>
                <a:lnTo>
                  <a:pt x="1665027" y="395785"/>
                </a:lnTo>
                <a:lnTo>
                  <a:pt x="900753" y="0"/>
                </a:lnTo>
                <a:lnTo>
                  <a:pt x="0" y="2354239"/>
                </a:lnTo>
                <a:lnTo>
                  <a:pt x="0" y="3480179"/>
                </a:lnTo>
                <a:lnTo>
                  <a:pt x="566382" y="3138985"/>
                </a:lnTo>
                <a:lnTo>
                  <a:pt x="286603" y="2340591"/>
                </a:lnTo>
                <a:lnTo>
                  <a:pt x="1999397" y="1815152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924335" y="4831308"/>
            <a:ext cx="3343702" cy="491320"/>
          </a:xfrm>
          <a:custGeom>
            <a:avLst/>
            <a:gdLst>
              <a:gd name="connsiteX0" fmla="*/ 0 w 3343702"/>
              <a:gd name="connsiteY0" fmla="*/ 477672 h 491320"/>
              <a:gd name="connsiteX1" fmla="*/ 566382 w 3343702"/>
              <a:gd name="connsiteY1" fmla="*/ 136478 h 491320"/>
              <a:gd name="connsiteX2" fmla="*/ 1494430 w 3343702"/>
              <a:gd name="connsiteY2" fmla="*/ 0 h 491320"/>
              <a:gd name="connsiteX3" fmla="*/ 3343702 w 3343702"/>
              <a:gd name="connsiteY3" fmla="*/ 184245 h 491320"/>
              <a:gd name="connsiteX4" fmla="*/ 3193576 w 3343702"/>
              <a:gd name="connsiteY4" fmla="*/ 491320 h 491320"/>
              <a:gd name="connsiteX5" fmla="*/ 0 w 3343702"/>
              <a:gd name="connsiteY5" fmla="*/ 477672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702" h="491320">
                <a:moveTo>
                  <a:pt x="0" y="477672"/>
                </a:moveTo>
                <a:lnTo>
                  <a:pt x="566382" y="136478"/>
                </a:lnTo>
                <a:lnTo>
                  <a:pt x="1494430" y="0"/>
                </a:lnTo>
                <a:lnTo>
                  <a:pt x="3343702" y="184245"/>
                </a:lnTo>
                <a:lnTo>
                  <a:pt x="3193576" y="491320"/>
                </a:lnTo>
                <a:lnTo>
                  <a:pt x="0" y="477672"/>
                </a:lnTo>
                <a:close/>
              </a:path>
            </a:pathLst>
          </a:cu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435523" y="1337482"/>
            <a:ext cx="1112293" cy="2006220"/>
          </a:xfrm>
          <a:custGeom>
            <a:avLst/>
            <a:gdLst>
              <a:gd name="connsiteX0" fmla="*/ 0 w 1112293"/>
              <a:gd name="connsiteY0" fmla="*/ 225188 h 2006220"/>
              <a:gd name="connsiteX1" fmla="*/ 13648 w 1112293"/>
              <a:gd name="connsiteY1" fmla="*/ 1064525 h 2006220"/>
              <a:gd name="connsiteX2" fmla="*/ 1112293 w 1112293"/>
              <a:gd name="connsiteY2" fmla="*/ 2006220 h 2006220"/>
              <a:gd name="connsiteX3" fmla="*/ 1091821 w 1112293"/>
              <a:gd name="connsiteY3" fmla="*/ 368489 h 2006220"/>
              <a:gd name="connsiteX4" fmla="*/ 504968 w 1112293"/>
              <a:gd name="connsiteY4" fmla="*/ 0 h 2006220"/>
              <a:gd name="connsiteX5" fmla="*/ 0 w 1112293"/>
              <a:gd name="connsiteY5" fmla="*/ 225188 h 20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293" h="2006220">
                <a:moveTo>
                  <a:pt x="0" y="225188"/>
                </a:moveTo>
                <a:lnTo>
                  <a:pt x="13648" y="1064525"/>
                </a:lnTo>
                <a:lnTo>
                  <a:pt x="1112293" y="2006220"/>
                </a:lnTo>
                <a:lnTo>
                  <a:pt x="1091821" y="368489"/>
                </a:lnTo>
                <a:lnTo>
                  <a:pt x="504968" y="0"/>
                </a:lnTo>
                <a:lnTo>
                  <a:pt x="0" y="225188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831912" y="1524001"/>
            <a:ext cx="2959290" cy="3491552"/>
          </a:xfrm>
          <a:custGeom>
            <a:avLst/>
            <a:gdLst>
              <a:gd name="connsiteX0" fmla="*/ 0 w 2722729"/>
              <a:gd name="connsiteY0" fmla="*/ 266131 h 3452883"/>
              <a:gd name="connsiteX1" fmla="*/ 1603612 w 2722729"/>
              <a:gd name="connsiteY1" fmla="*/ 0 h 3452883"/>
              <a:gd name="connsiteX2" fmla="*/ 1617260 w 2722729"/>
              <a:gd name="connsiteY2" fmla="*/ 852985 h 3452883"/>
              <a:gd name="connsiteX3" fmla="*/ 2722729 w 2722729"/>
              <a:gd name="connsiteY3" fmla="*/ 1794680 h 3452883"/>
              <a:gd name="connsiteX4" fmla="*/ 2429302 w 2722729"/>
              <a:gd name="connsiteY4" fmla="*/ 3452883 h 3452883"/>
              <a:gd name="connsiteX5" fmla="*/ 580030 w 2722729"/>
              <a:gd name="connsiteY5" fmla="*/ 3268638 h 3452883"/>
              <a:gd name="connsiteX6" fmla="*/ 1084997 w 2722729"/>
              <a:gd name="connsiteY6" fmla="*/ 2081283 h 3452883"/>
              <a:gd name="connsiteX7" fmla="*/ 757451 w 2722729"/>
              <a:gd name="connsiteY7" fmla="*/ 668740 h 3452883"/>
              <a:gd name="connsiteX8" fmla="*/ 0 w 2722729"/>
              <a:gd name="connsiteY8" fmla="*/ 266131 h 3452883"/>
              <a:gd name="connsiteX0" fmla="*/ 0 w 2722729"/>
              <a:gd name="connsiteY0" fmla="*/ 266131 h 3452883"/>
              <a:gd name="connsiteX1" fmla="*/ 1603612 w 2722729"/>
              <a:gd name="connsiteY1" fmla="*/ 0 h 3452883"/>
              <a:gd name="connsiteX2" fmla="*/ 1617260 w 2722729"/>
              <a:gd name="connsiteY2" fmla="*/ 852985 h 3452883"/>
              <a:gd name="connsiteX3" fmla="*/ 2722729 w 2722729"/>
              <a:gd name="connsiteY3" fmla="*/ 1794680 h 3452883"/>
              <a:gd name="connsiteX4" fmla="*/ 2593075 w 2722729"/>
              <a:gd name="connsiteY4" fmla="*/ 2483892 h 3452883"/>
              <a:gd name="connsiteX5" fmla="*/ 2429302 w 2722729"/>
              <a:gd name="connsiteY5" fmla="*/ 3452883 h 3452883"/>
              <a:gd name="connsiteX6" fmla="*/ 580030 w 2722729"/>
              <a:gd name="connsiteY6" fmla="*/ 3268638 h 3452883"/>
              <a:gd name="connsiteX7" fmla="*/ 1084997 w 2722729"/>
              <a:gd name="connsiteY7" fmla="*/ 2081283 h 3452883"/>
              <a:gd name="connsiteX8" fmla="*/ 757451 w 2722729"/>
              <a:gd name="connsiteY8" fmla="*/ 668740 h 3452883"/>
              <a:gd name="connsiteX9" fmla="*/ 0 w 2722729"/>
              <a:gd name="connsiteY9" fmla="*/ 266131 h 3452883"/>
              <a:gd name="connsiteX0" fmla="*/ 0 w 2959290"/>
              <a:gd name="connsiteY0" fmla="*/ 266131 h 3452883"/>
              <a:gd name="connsiteX1" fmla="*/ 1603612 w 2959290"/>
              <a:gd name="connsiteY1" fmla="*/ 0 h 3452883"/>
              <a:gd name="connsiteX2" fmla="*/ 1617260 w 2959290"/>
              <a:gd name="connsiteY2" fmla="*/ 852985 h 3452883"/>
              <a:gd name="connsiteX3" fmla="*/ 2722729 w 2959290"/>
              <a:gd name="connsiteY3" fmla="*/ 1794680 h 3452883"/>
              <a:gd name="connsiteX4" fmla="*/ 2959290 w 2959290"/>
              <a:gd name="connsiteY4" fmla="*/ 2475931 h 3452883"/>
              <a:gd name="connsiteX5" fmla="*/ 2429302 w 2959290"/>
              <a:gd name="connsiteY5" fmla="*/ 3452883 h 3452883"/>
              <a:gd name="connsiteX6" fmla="*/ 580030 w 2959290"/>
              <a:gd name="connsiteY6" fmla="*/ 3268638 h 3452883"/>
              <a:gd name="connsiteX7" fmla="*/ 1084997 w 2959290"/>
              <a:gd name="connsiteY7" fmla="*/ 2081283 h 3452883"/>
              <a:gd name="connsiteX8" fmla="*/ 757451 w 2959290"/>
              <a:gd name="connsiteY8" fmla="*/ 668740 h 3452883"/>
              <a:gd name="connsiteX9" fmla="*/ 0 w 2959290"/>
              <a:gd name="connsiteY9" fmla="*/ 266131 h 3452883"/>
              <a:gd name="connsiteX0" fmla="*/ 0 w 2959290"/>
              <a:gd name="connsiteY0" fmla="*/ 266131 h 3452883"/>
              <a:gd name="connsiteX1" fmla="*/ 566382 w 2959290"/>
              <a:gd name="connsiteY1" fmla="*/ 163773 h 3452883"/>
              <a:gd name="connsiteX2" fmla="*/ 1603612 w 2959290"/>
              <a:gd name="connsiteY2" fmla="*/ 0 h 3452883"/>
              <a:gd name="connsiteX3" fmla="*/ 1617260 w 2959290"/>
              <a:gd name="connsiteY3" fmla="*/ 852985 h 3452883"/>
              <a:gd name="connsiteX4" fmla="*/ 2722729 w 2959290"/>
              <a:gd name="connsiteY4" fmla="*/ 1794680 h 3452883"/>
              <a:gd name="connsiteX5" fmla="*/ 2959290 w 2959290"/>
              <a:gd name="connsiteY5" fmla="*/ 2475931 h 3452883"/>
              <a:gd name="connsiteX6" fmla="*/ 2429302 w 2959290"/>
              <a:gd name="connsiteY6" fmla="*/ 3452883 h 3452883"/>
              <a:gd name="connsiteX7" fmla="*/ 580030 w 2959290"/>
              <a:gd name="connsiteY7" fmla="*/ 3268638 h 3452883"/>
              <a:gd name="connsiteX8" fmla="*/ 1084997 w 2959290"/>
              <a:gd name="connsiteY8" fmla="*/ 2081283 h 3452883"/>
              <a:gd name="connsiteX9" fmla="*/ 757451 w 2959290"/>
              <a:gd name="connsiteY9" fmla="*/ 668740 h 3452883"/>
              <a:gd name="connsiteX10" fmla="*/ 0 w 2959290"/>
              <a:gd name="connsiteY10" fmla="*/ 266131 h 3452883"/>
              <a:gd name="connsiteX0" fmla="*/ 0 w 2959290"/>
              <a:gd name="connsiteY0" fmla="*/ 304800 h 3491552"/>
              <a:gd name="connsiteX1" fmla="*/ 368489 w 2959290"/>
              <a:gd name="connsiteY1" fmla="*/ 0 h 3491552"/>
              <a:gd name="connsiteX2" fmla="*/ 1603612 w 2959290"/>
              <a:gd name="connsiteY2" fmla="*/ 38669 h 3491552"/>
              <a:gd name="connsiteX3" fmla="*/ 1617260 w 2959290"/>
              <a:gd name="connsiteY3" fmla="*/ 891654 h 3491552"/>
              <a:gd name="connsiteX4" fmla="*/ 2722729 w 2959290"/>
              <a:gd name="connsiteY4" fmla="*/ 1833349 h 3491552"/>
              <a:gd name="connsiteX5" fmla="*/ 2959290 w 2959290"/>
              <a:gd name="connsiteY5" fmla="*/ 2514600 h 3491552"/>
              <a:gd name="connsiteX6" fmla="*/ 2429302 w 2959290"/>
              <a:gd name="connsiteY6" fmla="*/ 3491552 h 3491552"/>
              <a:gd name="connsiteX7" fmla="*/ 580030 w 2959290"/>
              <a:gd name="connsiteY7" fmla="*/ 3307307 h 3491552"/>
              <a:gd name="connsiteX8" fmla="*/ 1084997 w 2959290"/>
              <a:gd name="connsiteY8" fmla="*/ 2119952 h 3491552"/>
              <a:gd name="connsiteX9" fmla="*/ 757451 w 2959290"/>
              <a:gd name="connsiteY9" fmla="*/ 707409 h 3491552"/>
              <a:gd name="connsiteX10" fmla="*/ 0 w 2959290"/>
              <a:gd name="connsiteY10" fmla="*/ 304800 h 349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9290" h="3491552">
                <a:moveTo>
                  <a:pt x="0" y="304800"/>
                </a:moveTo>
                <a:lnTo>
                  <a:pt x="368489" y="0"/>
                </a:lnTo>
                <a:lnTo>
                  <a:pt x="1603612" y="38669"/>
                </a:lnTo>
                <a:lnTo>
                  <a:pt x="1617260" y="891654"/>
                </a:lnTo>
                <a:lnTo>
                  <a:pt x="2722729" y="1833349"/>
                </a:lnTo>
                <a:lnTo>
                  <a:pt x="2959290" y="2514600"/>
                </a:lnTo>
                <a:lnTo>
                  <a:pt x="2429302" y="3491552"/>
                </a:lnTo>
                <a:lnTo>
                  <a:pt x="580030" y="3307307"/>
                </a:lnTo>
                <a:lnTo>
                  <a:pt x="1084997" y="2119952"/>
                </a:lnTo>
                <a:lnTo>
                  <a:pt x="757451" y="707409"/>
                </a:lnTo>
                <a:lnTo>
                  <a:pt x="0" y="304800"/>
                </a:lnTo>
                <a:close/>
              </a:path>
            </a:pathLst>
          </a:custGeom>
          <a:solidFill>
            <a:srgbClr val="0070C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917511" y="1835625"/>
            <a:ext cx="900753" cy="2347415"/>
          </a:xfrm>
          <a:custGeom>
            <a:avLst/>
            <a:gdLst>
              <a:gd name="connsiteX0" fmla="*/ 900753 w 900753"/>
              <a:gd name="connsiteY0" fmla="*/ 0 h 2347415"/>
              <a:gd name="connsiteX1" fmla="*/ 191069 w 900753"/>
              <a:gd name="connsiteY1" fmla="*/ 709683 h 2347415"/>
              <a:gd name="connsiteX2" fmla="*/ 0 w 900753"/>
              <a:gd name="connsiteY2" fmla="*/ 1958454 h 2347415"/>
              <a:gd name="connsiteX3" fmla="*/ 6824 w 900753"/>
              <a:gd name="connsiteY3" fmla="*/ 2347415 h 2347415"/>
              <a:gd name="connsiteX4" fmla="*/ 900753 w 900753"/>
              <a:gd name="connsiteY4" fmla="*/ 0 h 23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53" h="2347415">
                <a:moveTo>
                  <a:pt x="900753" y="0"/>
                </a:moveTo>
                <a:lnTo>
                  <a:pt x="191069" y="709683"/>
                </a:lnTo>
                <a:lnTo>
                  <a:pt x="0" y="1958454"/>
                </a:lnTo>
                <a:lnTo>
                  <a:pt x="6824" y="2347415"/>
                </a:lnTo>
                <a:lnTo>
                  <a:pt x="900753" y="0"/>
                </a:lnTo>
                <a:close/>
              </a:path>
            </a:pathLst>
          </a:custGeom>
          <a:solidFill>
            <a:srgbClr val="00B05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302759" y="1044055"/>
            <a:ext cx="2283725" cy="4271749"/>
          </a:xfrm>
          <a:custGeom>
            <a:avLst/>
            <a:gdLst>
              <a:gd name="connsiteX0" fmla="*/ 0 w 2283725"/>
              <a:gd name="connsiteY0" fmla="*/ 0 h 4271749"/>
              <a:gd name="connsiteX1" fmla="*/ 1003111 w 2283725"/>
              <a:gd name="connsiteY1" fmla="*/ 1160059 h 4271749"/>
              <a:gd name="connsiteX2" fmla="*/ 1282890 w 2283725"/>
              <a:gd name="connsiteY2" fmla="*/ 1651379 h 4271749"/>
              <a:gd name="connsiteX3" fmla="*/ 1958454 w 2283725"/>
              <a:gd name="connsiteY3" fmla="*/ 2108579 h 4271749"/>
              <a:gd name="connsiteX4" fmla="*/ 2108579 w 2283725"/>
              <a:gd name="connsiteY4" fmla="*/ 2640842 h 4271749"/>
              <a:gd name="connsiteX5" fmla="*/ 2224585 w 2283725"/>
              <a:gd name="connsiteY5" fmla="*/ 2927445 h 4271749"/>
              <a:gd name="connsiteX6" fmla="*/ 2101755 w 2283725"/>
              <a:gd name="connsiteY6" fmla="*/ 3248167 h 4271749"/>
              <a:gd name="connsiteX7" fmla="*/ 1132764 w 2283725"/>
              <a:gd name="connsiteY7" fmla="*/ 3800901 h 4271749"/>
              <a:gd name="connsiteX8" fmla="*/ 880281 w 2283725"/>
              <a:gd name="connsiteY8" fmla="*/ 4271749 h 42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725" h="4271749">
                <a:moveTo>
                  <a:pt x="0" y="0"/>
                </a:moveTo>
                <a:cubicBezTo>
                  <a:pt x="394648" y="442414"/>
                  <a:pt x="789296" y="884829"/>
                  <a:pt x="1003111" y="1160059"/>
                </a:cubicBezTo>
                <a:cubicBezTo>
                  <a:pt x="1216926" y="1435289"/>
                  <a:pt x="1123666" y="1493292"/>
                  <a:pt x="1282890" y="1651379"/>
                </a:cubicBezTo>
                <a:cubicBezTo>
                  <a:pt x="1442114" y="1809466"/>
                  <a:pt x="1820839" y="1943669"/>
                  <a:pt x="1958454" y="2108579"/>
                </a:cubicBezTo>
                <a:cubicBezTo>
                  <a:pt x="2096069" y="2273489"/>
                  <a:pt x="2064224" y="2504364"/>
                  <a:pt x="2108579" y="2640842"/>
                </a:cubicBezTo>
                <a:cubicBezTo>
                  <a:pt x="2152934" y="2777320"/>
                  <a:pt x="2225722" y="2826224"/>
                  <a:pt x="2224585" y="2927445"/>
                </a:cubicBezTo>
                <a:cubicBezTo>
                  <a:pt x="2223448" y="3028666"/>
                  <a:pt x="2283725" y="3102591"/>
                  <a:pt x="2101755" y="3248167"/>
                </a:cubicBezTo>
                <a:cubicBezTo>
                  <a:pt x="1919785" y="3393743"/>
                  <a:pt x="1336343" y="3630304"/>
                  <a:pt x="1132764" y="3800901"/>
                </a:cubicBezTo>
                <a:cubicBezTo>
                  <a:pt x="929185" y="3971498"/>
                  <a:pt x="909851" y="4242179"/>
                  <a:pt x="880281" y="4271749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476467" y="1143000"/>
            <a:ext cx="1771934" cy="1706539"/>
          </a:xfrm>
          <a:custGeom>
            <a:avLst/>
            <a:gdLst>
              <a:gd name="connsiteX0" fmla="*/ 0 w 1692322"/>
              <a:gd name="connsiteY0" fmla="*/ 1344305 h 1670714"/>
              <a:gd name="connsiteX1" fmla="*/ 539086 w 1692322"/>
              <a:gd name="connsiteY1" fmla="*/ 1446663 h 1670714"/>
              <a:gd name="connsiteX2" fmla="*/ 1692322 w 1692322"/>
              <a:gd name="connsiteY2" fmla="*/ 0 h 1670714"/>
              <a:gd name="connsiteX0" fmla="*/ 0 w 1771934"/>
              <a:gd name="connsiteY0" fmla="*/ 1375012 h 1706539"/>
              <a:gd name="connsiteX1" fmla="*/ 539086 w 1771934"/>
              <a:gd name="connsiteY1" fmla="*/ 1477370 h 1706539"/>
              <a:gd name="connsiteX2" fmla="*/ 1771934 w 1771934"/>
              <a:gd name="connsiteY2" fmla="*/ 0 h 170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1934" h="1706539">
                <a:moveTo>
                  <a:pt x="0" y="1375012"/>
                </a:moveTo>
                <a:cubicBezTo>
                  <a:pt x="128516" y="1538216"/>
                  <a:pt x="243764" y="1706539"/>
                  <a:pt x="539086" y="1477370"/>
                </a:cubicBezTo>
                <a:cubicBezTo>
                  <a:pt x="834408" y="1248201"/>
                  <a:pt x="1336343" y="611306"/>
                  <a:pt x="1771934" y="0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905000" y="2895600"/>
            <a:ext cx="2893325" cy="2440675"/>
          </a:xfrm>
          <a:custGeom>
            <a:avLst/>
            <a:gdLst>
              <a:gd name="connsiteX0" fmla="*/ 0 w 2819400"/>
              <a:gd name="connsiteY0" fmla="*/ 0 h 2429302"/>
              <a:gd name="connsiteX1" fmla="*/ 1166884 w 2819400"/>
              <a:gd name="connsiteY1" fmla="*/ 470848 h 2429302"/>
              <a:gd name="connsiteX2" fmla="*/ 2565779 w 2819400"/>
              <a:gd name="connsiteY2" fmla="*/ 1767385 h 2429302"/>
              <a:gd name="connsiteX3" fmla="*/ 2688609 w 2819400"/>
              <a:gd name="connsiteY3" fmla="*/ 2429302 h 2429302"/>
              <a:gd name="connsiteX0" fmla="*/ 0 w 2893325"/>
              <a:gd name="connsiteY0" fmla="*/ 0 h 2440675"/>
              <a:gd name="connsiteX1" fmla="*/ 1240809 w 2893325"/>
              <a:gd name="connsiteY1" fmla="*/ 482221 h 2440675"/>
              <a:gd name="connsiteX2" fmla="*/ 2639704 w 2893325"/>
              <a:gd name="connsiteY2" fmla="*/ 1778758 h 2440675"/>
              <a:gd name="connsiteX3" fmla="*/ 2762534 w 2893325"/>
              <a:gd name="connsiteY3" fmla="*/ 2440675 h 2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3325" h="2440675">
                <a:moveTo>
                  <a:pt x="0" y="0"/>
                </a:moveTo>
                <a:cubicBezTo>
                  <a:pt x="369627" y="88142"/>
                  <a:pt x="800858" y="185761"/>
                  <a:pt x="1240809" y="482221"/>
                </a:cubicBezTo>
                <a:cubicBezTo>
                  <a:pt x="1680760" y="778681"/>
                  <a:pt x="2386083" y="1452349"/>
                  <a:pt x="2639704" y="1778758"/>
                </a:cubicBezTo>
                <a:cubicBezTo>
                  <a:pt x="2893325" y="2105167"/>
                  <a:pt x="2827929" y="2272921"/>
                  <a:pt x="2762534" y="2440675"/>
                </a:cubicBezTo>
              </a:path>
            </a:pathLst>
          </a:cu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766783" y="1944807"/>
            <a:ext cx="2470245" cy="1445526"/>
          </a:xfrm>
          <a:custGeom>
            <a:avLst/>
            <a:gdLst>
              <a:gd name="connsiteX0" fmla="*/ 0 w 2470245"/>
              <a:gd name="connsiteY0" fmla="*/ 982639 h 1445526"/>
              <a:gd name="connsiteX1" fmla="*/ 388961 w 2470245"/>
              <a:gd name="connsiteY1" fmla="*/ 1385248 h 1445526"/>
              <a:gd name="connsiteX2" fmla="*/ 1460311 w 2470245"/>
              <a:gd name="connsiteY2" fmla="*/ 1214651 h 1445526"/>
              <a:gd name="connsiteX3" fmla="*/ 2470245 w 2470245"/>
              <a:gd name="connsiteY3" fmla="*/ 0 h 144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245" h="1445526">
                <a:moveTo>
                  <a:pt x="0" y="982639"/>
                </a:moveTo>
                <a:cubicBezTo>
                  <a:pt x="72788" y="1164609"/>
                  <a:pt x="145576" y="1346579"/>
                  <a:pt x="388961" y="1385248"/>
                </a:cubicBezTo>
                <a:cubicBezTo>
                  <a:pt x="632346" y="1423917"/>
                  <a:pt x="1113430" y="1445526"/>
                  <a:pt x="1460311" y="1214651"/>
                </a:cubicBezTo>
                <a:cubicBezTo>
                  <a:pt x="1807192" y="983776"/>
                  <a:pt x="2301923" y="200167"/>
                  <a:pt x="2470245" y="0"/>
                </a:cubicBezTo>
              </a:path>
            </a:pathLst>
          </a:cu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905001" y="1143000"/>
            <a:ext cx="1828800" cy="806355"/>
          </a:xfrm>
          <a:custGeom>
            <a:avLst/>
            <a:gdLst>
              <a:gd name="connsiteX0" fmla="*/ 1726441 w 1753737"/>
              <a:gd name="connsiteY0" fmla="*/ 252483 h 734704"/>
              <a:gd name="connsiteX1" fmla="*/ 1617259 w 1753737"/>
              <a:gd name="connsiteY1" fmla="*/ 675564 h 734704"/>
              <a:gd name="connsiteX2" fmla="*/ 907576 w 1753737"/>
              <a:gd name="connsiteY2" fmla="*/ 607325 h 734704"/>
              <a:gd name="connsiteX3" fmla="*/ 0 w 1753737"/>
              <a:gd name="connsiteY3" fmla="*/ 0 h 734704"/>
              <a:gd name="connsiteX0" fmla="*/ 1801504 w 1828800"/>
              <a:gd name="connsiteY0" fmla="*/ 324134 h 806355"/>
              <a:gd name="connsiteX1" fmla="*/ 1692322 w 1828800"/>
              <a:gd name="connsiteY1" fmla="*/ 747215 h 806355"/>
              <a:gd name="connsiteX2" fmla="*/ 982639 w 1828800"/>
              <a:gd name="connsiteY2" fmla="*/ 678976 h 806355"/>
              <a:gd name="connsiteX3" fmla="*/ 0 w 1828800"/>
              <a:gd name="connsiteY3" fmla="*/ 0 h 8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806355">
                <a:moveTo>
                  <a:pt x="1801504" y="324134"/>
                </a:moveTo>
                <a:cubicBezTo>
                  <a:pt x="1815152" y="506104"/>
                  <a:pt x="1828800" y="688075"/>
                  <a:pt x="1692322" y="747215"/>
                </a:cubicBezTo>
                <a:cubicBezTo>
                  <a:pt x="1555844" y="806355"/>
                  <a:pt x="1264693" y="803512"/>
                  <a:pt x="982639" y="678976"/>
                </a:cubicBezTo>
                <a:cubicBezTo>
                  <a:pt x="700585" y="554440"/>
                  <a:pt x="319016" y="247365"/>
                  <a:pt x="0" y="0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905001" y="1902726"/>
            <a:ext cx="1181669" cy="2288275"/>
          </a:xfrm>
          <a:custGeom>
            <a:avLst/>
            <a:gdLst>
              <a:gd name="connsiteX0" fmla="*/ 1105469 w 1105469"/>
              <a:gd name="connsiteY0" fmla="*/ 0 h 2135875"/>
              <a:gd name="connsiteX1" fmla="*/ 716508 w 1105469"/>
              <a:gd name="connsiteY1" fmla="*/ 327547 h 2135875"/>
              <a:gd name="connsiteX2" fmla="*/ 416257 w 1105469"/>
              <a:gd name="connsiteY2" fmla="*/ 1044054 h 2135875"/>
              <a:gd name="connsiteX3" fmla="*/ 0 w 1105469"/>
              <a:gd name="connsiteY3" fmla="*/ 2135875 h 2135875"/>
              <a:gd name="connsiteX0" fmla="*/ 1181669 w 1181669"/>
              <a:gd name="connsiteY0" fmla="*/ 0 h 2288275"/>
              <a:gd name="connsiteX1" fmla="*/ 792708 w 1181669"/>
              <a:gd name="connsiteY1" fmla="*/ 327547 h 2288275"/>
              <a:gd name="connsiteX2" fmla="*/ 492457 w 1181669"/>
              <a:gd name="connsiteY2" fmla="*/ 1044054 h 2288275"/>
              <a:gd name="connsiteX3" fmla="*/ 0 w 1181669"/>
              <a:gd name="connsiteY3" fmla="*/ 2288275 h 228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669" h="2288275">
                <a:moveTo>
                  <a:pt x="1181669" y="0"/>
                </a:moveTo>
                <a:cubicBezTo>
                  <a:pt x="1044623" y="76769"/>
                  <a:pt x="907577" y="153538"/>
                  <a:pt x="792708" y="327547"/>
                </a:cubicBezTo>
                <a:cubicBezTo>
                  <a:pt x="677839" y="501556"/>
                  <a:pt x="624575" y="717266"/>
                  <a:pt x="492457" y="1044054"/>
                </a:cubicBezTo>
                <a:cubicBezTo>
                  <a:pt x="360339" y="1370842"/>
                  <a:pt x="0" y="2288275"/>
                  <a:pt x="0" y="2288275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905001" y="1295401"/>
            <a:ext cx="2391012" cy="3986284"/>
          </a:xfrm>
          <a:custGeom>
            <a:avLst/>
            <a:gdLst>
              <a:gd name="connsiteX0" fmla="*/ 54591 w 2504364"/>
              <a:gd name="connsiteY0" fmla="*/ 0 h 3951027"/>
              <a:gd name="connsiteX1" fmla="*/ 818866 w 2504364"/>
              <a:gd name="connsiteY1" fmla="*/ 559558 h 3951027"/>
              <a:gd name="connsiteX2" fmla="*/ 1910687 w 2504364"/>
              <a:gd name="connsiteY2" fmla="*/ 757450 h 3951027"/>
              <a:gd name="connsiteX3" fmla="*/ 2456597 w 2504364"/>
              <a:gd name="connsiteY3" fmla="*/ 1508077 h 3951027"/>
              <a:gd name="connsiteX4" fmla="*/ 2197290 w 2504364"/>
              <a:gd name="connsiteY4" fmla="*/ 1985749 h 3951027"/>
              <a:gd name="connsiteX5" fmla="*/ 1862919 w 2504364"/>
              <a:gd name="connsiteY5" fmla="*/ 2613546 h 3951027"/>
              <a:gd name="connsiteX6" fmla="*/ 1494430 w 2504364"/>
              <a:gd name="connsiteY6" fmla="*/ 3507474 h 3951027"/>
              <a:gd name="connsiteX7" fmla="*/ 600502 w 2504364"/>
              <a:gd name="connsiteY7" fmla="*/ 3705367 h 3951027"/>
              <a:gd name="connsiteX8" fmla="*/ 0 w 2504364"/>
              <a:gd name="connsiteY8" fmla="*/ 3951027 h 3951027"/>
              <a:gd name="connsiteX0" fmla="*/ 54591 w 2485409"/>
              <a:gd name="connsiteY0" fmla="*/ 0 h 3951027"/>
              <a:gd name="connsiteX1" fmla="*/ 818866 w 2485409"/>
              <a:gd name="connsiteY1" fmla="*/ 559558 h 3951027"/>
              <a:gd name="connsiteX2" fmla="*/ 2024418 w 2485409"/>
              <a:gd name="connsiteY2" fmla="*/ 879143 h 3951027"/>
              <a:gd name="connsiteX3" fmla="*/ 2456597 w 2485409"/>
              <a:gd name="connsiteY3" fmla="*/ 1508077 h 3951027"/>
              <a:gd name="connsiteX4" fmla="*/ 2197290 w 2485409"/>
              <a:gd name="connsiteY4" fmla="*/ 1985749 h 3951027"/>
              <a:gd name="connsiteX5" fmla="*/ 1862919 w 2485409"/>
              <a:gd name="connsiteY5" fmla="*/ 2613546 h 3951027"/>
              <a:gd name="connsiteX6" fmla="*/ 1494430 w 2485409"/>
              <a:gd name="connsiteY6" fmla="*/ 3507474 h 3951027"/>
              <a:gd name="connsiteX7" fmla="*/ 600502 w 2485409"/>
              <a:gd name="connsiteY7" fmla="*/ 3705367 h 3951027"/>
              <a:gd name="connsiteX8" fmla="*/ 0 w 2485409"/>
              <a:gd name="connsiteY8" fmla="*/ 3951027 h 3951027"/>
              <a:gd name="connsiteX0" fmla="*/ 54591 w 2358031"/>
              <a:gd name="connsiteY0" fmla="*/ 0 h 3951027"/>
              <a:gd name="connsiteX1" fmla="*/ 818866 w 2358031"/>
              <a:gd name="connsiteY1" fmla="*/ 559558 h 3951027"/>
              <a:gd name="connsiteX2" fmla="*/ 2024418 w 2358031"/>
              <a:gd name="connsiteY2" fmla="*/ 879143 h 3951027"/>
              <a:gd name="connsiteX3" fmla="*/ 2329219 w 2358031"/>
              <a:gd name="connsiteY3" fmla="*/ 1488743 h 3951027"/>
              <a:gd name="connsiteX4" fmla="*/ 2197290 w 2358031"/>
              <a:gd name="connsiteY4" fmla="*/ 1985749 h 3951027"/>
              <a:gd name="connsiteX5" fmla="*/ 1862919 w 2358031"/>
              <a:gd name="connsiteY5" fmla="*/ 2613546 h 3951027"/>
              <a:gd name="connsiteX6" fmla="*/ 1494430 w 2358031"/>
              <a:gd name="connsiteY6" fmla="*/ 3507474 h 3951027"/>
              <a:gd name="connsiteX7" fmla="*/ 600502 w 2358031"/>
              <a:gd name="connsiteY7" fmla="*/ 3705367 h 3951027"/>
              <a:gd name="connsiteX8" fmla="*/ 0 w 2358031"/>
              <a:gd name="connsiteY8" fmla="*/ 3951027 h 3951027"/>
              <a:gd name="connsiteX0" fmla="*/ 43219 w 2358031"/>
              <a:gd name="connsiteY0" fmla="*/ 0 h 3986284"/>
              <a:gd name="connsiteX1" fmla="*/ 818866 w 2358031"/>
              <a:gd name="connsiteY1" fmla="*/ 594815 h 3986284"/>
              <a:gd name="connsiteX2" fmla="*/ 2024418 w 2358031"/>
              <a:gd name="connsiteY2" fmla="*/ 914400 h 3986284"/>
              <a:gd name="connsiteX3" fmla="*/ 2329219 w 2358031"/>
              <a:gd name="connsiteY3" fmla="*/ 1524000 h 3986284"/>
              <a:gd name="connsiteX4" fmla="*/ 2197290 w 2358031"/>
              <a:gd name="connsiteY4" fmla="*/ 2021006 h 3986284"/>
              <a:gd name="connsiteX5" fmla="*/ 1862919 w 2358031"/>
              <a:gd name="connsiteY5" fmla="*/ 2648803 h 3986284"/>
              <a:gd name="connsiteX6" fmla="*/ 1494430 w 2358031"/>
              <a:gd name="connsiteY6" fmla="*/ 3542731 h 3986284"/>
              <a:gd name="connsiteX7" fmla="*/ 600502 w 2358031"/>
              <a:gd name="connsiteY7" fmla="*/ 3740624 h 3986284"/>
              <a:gd name="connsiteX8" fmla="*/ 0 w 2358031"/>
              <a:gd name="connsiteY8" fmla="*/ 3986284 h 3986284"/>
              <a:gd name="connsiteX0" fmla="*/ 0 w 2391012"/>
              <a:gd name="connsiteY0" fmla="*/ 0 h 3986284"/>
              <a:gd name="connsiteX1" fmla="*/ 851847 w 2391012"/>
              <a:gd name="connsiteY1" fmla="*/ 594815 h 3986284"/>
              <a:gd name="connsiteX2" fmla="*/ 2057399 w 2391012"/>
              <a:gd name="connsiteY2" fmla="*/ 914400 h 3986284"/>
              <a:gd name="connsiteX3" fmla="*/ 2362200 w 2391012"/>
              <a:gd name="connsiteY3" fmla="*/ 1524000 h 3986284"/>
              <a:gd name="connsiteX4" fmla="*/ 2230271 w 2391012"/>
              <a:gd name="connsiteY4" fmla="*/ 2021006 h 3986284"/>
              <a:gd name="connsiteX5" fmla="*/ 1895900 w 2391012"/>
              <a:gd name="connsiteY5" fmla="*/ 2648803 h 3986284"/>
              <a:gd name="connsiteX6" fmla="*/ 1527411 w 2391012"/>
              <a:gd name="connsiteY6" fmla="*/ 3542731 h 3986284"/>
              <a:gd name="connsiteX7" fmla="*/ 633483 w 2391012"/>
              <a:gd name="connsiteY7" fmla="*/ 3740624 h 3986284"/>
              <a:gd name="connsiteX8" fmla="*/ 32981 w 2391012"/>
              <a:gd name="connsiteY8" fmla="*/ 3986284 h 398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1012" h="3986284">
                <a:moveTo>
                  <a:pt x="0" y="0"/>
                </a:moveTo>
                <a:cubicBezTo>
                  <a:pt x="227463" y="216658"/>
                  <a:pt x="508947" y="442415"/>
                  <a:pt x="851847" y="594815"/>
                </a:cubicBezTo>
                <a:cubicBezTo>
                  <a:pt x="1194747" y="747215"/>
                  <a:pt x="1805673" y="759536"/>
                  <a:pt x="2057399" y="914400"/>
                </a:cubicBezTo>
                <a:cubicBezTo>
                  <a:pt x="2309125" y="1069264"/>
                  <a:pt x="2333388" y="1339566"/>
                  <a:pt x="2362200" y="1524000"/>
                </a:cubicBezTo>
                <a:cubicBezTo>
                  <a:pt x="2391012" y="1708434"/>
                  <a:pt x="2307988" y="1833539"/>
                  <a:pt x="2230271" y="2021006"/>
                </a:cubicBezTo>
                <a:cubicBezTo>
                  <a:pt x="2152554" y="2208473"/>
                  <a:pt x="2013043" y="2395182"/>
                  <a:pt x="1895900" y="2648803"/>
                </a:cubicBezTo>
                <a:cubicBezTo>
                  <a:pt x="1778757" y="2902424"/>
                  <a:pt x="1737814" y="3360761"/>
                  <a:pt x="1527411" y="3542731"/>
                </a:cubicBezTo>
                <a:cubicBezTo>
                  <a:pt x="1317008" y="3724701"/>
                  <a:pt x="882555" y="3666699"/>
                  <a:pt x="633483" y="3740624"/>
                </a:cubicBezTo>
                <a:cubicBezTo>
                  <a:pt x="384411" y="3814549"/>
                  <a:pt x="208696" y="3900416"/>
                  <a:pt x="32981" y="3986284"/>
                </a:cubicBezTo>
              </a:path>
            </a:pathLst>
          </a:custGeom>
          <a:ln w="571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400800" y="990600"/>
            <a:ext cx="1447800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u="sng" dirty="0" smtClean="0">
                <a:cs typeface="Times New Roman" pitchFamily="18" charset="0"/>
              </a:rPr>
              <a:t>Legend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Residential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Commercial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Recreational</a:t>
            </a:r>
          </a:p>
        </p:txBody>
      </p:sp>
      <p:pic>
        <p:nvPicPr>
          <p:cNvPr id="3" name="Picture 2" descr="boston_3k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134" y="990600"/>
            <a:ext cx="4333875" cy="433387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207074" y="3646967"/>
            <a:ext cx="1722474" cy="1318438"/>
          </a:xfrm>
          <a:custGeom>
            <a:avLst/>
            <a:gdLst>
              <a:gd name="connsiteX0" fmla="*/ 0 w 1722474"/>
              <a:gd name="connsiteY0" fmla="*/ 531628 h 1318438"/>
              <a:gd name="connsiteX1" fmla="*/ 287079 w 1722474"/>
              <a:gd name="connsiteY1" fmla="*/ 1318438 h 1318438"/>
              <a:gd name="connsiteX2" fmla="*/ 1212111 w 1722474"/>
              <a:gd name="connsiteY2" fmla="*/ 1180214 h 1318438"/>
              <a:gd name="connsiteX3" fmla="*/ 1722474 w 1722474"/>
              <a:gd name="connsiteY3" fmla="*/ 0 h 1318438"/>
              <a:gd name="connsiteX4" fmla="*/ 0 w 1722474"/>
              <a:gd name="connsiteY4" fmla="*/ 531628 h 131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474" h="1318438">
                <a:moveTo>
                  <a:pt x="0" y="531628"/>
                </a:moveTo>
                <a:lnTo>
                  <a:pt x="287079" y="1318438"/>
                </a:lnTo>
                <a:lnTo>
                  <a:pt x="1212111" y="1180214"/>
                </a:lnTo>
                <a:lnTo>
                  <a:pt x="1722474" y="0"/>
                </a:lnTo>
                <a:lnTo>
                  <a:pt x="0" y="531628"/>
                </a:lnTo>
                <a:close/>
              </a:path>
            </a:pathLst>
          </a:custGeom>
          <a:solidFill>
            <a:srgbClr val="00B05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930468" y="1835624"/>
            <a:ext cx="1999397" cy="3480179"/>
          </a:xfrm>
          <a:custGeom>
            <a:avLst/>
            <a:gdLst>
              <a:gd name="connsiteX0" fmla="*/ 1999397 w 1999397"/>
              <a:gd name="connsiteY0" fmla="*/ 1815152 h 3480179"/>
              <a:gd name="connsiteX1" fmla="*/ 1665027 w 1999397"/>
              <a:gd name="connsiteY1" fmla="*/ 395785 h 3480179"/>
              <a:gd name="connsiteX2" fmla="*/ 900753 w 1999397"/>
              <a:gd name="connsiteY2" fmla="*/ 0 h 3480179"/>
              <a:gd name="connsiteX3" fmla="*/ 0 w 1999397"/>
              <a:gd name="connsiteY3" fmla="*/ 2354239 h 3480179"/>
              <a:gd name="connsiteX4" fmla="*/ 0 w 1999397"/>
              <a:gd name="connsiteY4" fmla="*/ 3480179 h 3480179"/>
              <a:gd name="connsiteX5" fmla="*/ 566382 w 1999397"/>
              <a:gd name="connsiteY5" fmla="*/ 3138985 h 3480179"/>
              <a:gd name="connsiteX6" fmla="*/ 286603 w 1999397"/>
              <a:gd name="connsiteY6" fmla="*/ 2340591 h 3480179"/>
              <a:gd name="connsiteX7" fmla="*/ 1999397 w 1999397"/>
              <a:gd name="connsiteY7" fmla="*/ 1815152 h 348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9397" h="3480179">
                <a:moveTo>
                  <a:pt x="1999397" y="1815152"/>
                </a:moveTo>
                <a:lnTo>
                  <a:pt x="1665027" y="395785"/>
                </a:lnTo>
                <a:lnTo>
                  <a:pt x="900753" y="0"/>
                </a:lnTo>
                <a:lnTo>
                  <a:pt x="0" y="2354239"/>
                </a:lnTo>
                <a:lnTo>
                  <a:pt x="0" y="3480179"/>
                </a:lnTo>
                <a:lnTo>
                  <a:pt x="566382" y="3138985"/>
                </a:lnTo>
                <a:lnTo>
                  <a:pt x="286603" y="2340591"/>
                </a:lnTo>
                <a:lnTo>
                  <a:pt x="1999397" y="1815152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930468" y="4831307"/>
            <a:ext cx="3343702" cy="491320"/>
          </a:xfrm>
          <a:custGeom>
            <a:avLst/>
            <a:gdLst>
              <a:gd name="connsiteX0" fmla="*/ 0 w 3343702"/>
              <a:gd name="connsiteY0" fmla="*/ 477672 h 491320"/>
              <a:gd name="connsiteX1" fmla="*/ 566382 w 3343702"/>
              <a:gd name="connsiteY1" fmla="*/ 136478 h 491320"/>
              <a:gd name="connsiteX2" fmla="*/ 1494430 w 3343702"/>
              <a:gd name="connsiteY2" fmla="*/ 0 h 491320"/>
              <a:gd name="connsiteX3" fmla="*/ 3343702 w 3343702"/>
              <a:gd name="connsiteY3" fmla="*/ 184245 h 491320"/>
              <a:gd name="connsiteX4" fmla="*/ 3193576 w 3343702"/>
              <a:gd name="connsiteY4" fmla="*/ 491320 h 491320"/>
              <a:gd name="connsiteX5" fmla="*/ 0 w 3343702"/>
              <a:gd name="connsiteY5" fmla="*/ 477672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702" h="491320">
                <a:moveTo>
                  <a:pt x="0" y="477672"/>
                </a:moveTo>
                <a:lnTo>
                  <a:pt x="566382" y="136478"/>
                </a:lnTo>
                <a:lnTo>
                  <a:pt x="1494430" y="0"/>
                </a:lnTo>
                <a:lnTo>
                  <a:pt x="3343702" y="184245"/>
                </a:lnTo>
                <a:lnTo>
                  <a:pt x="3193576" y="491320"/>
                </a:lnTo>
                <a:lnTo>
                  <a:pt x="0" y="477672"/>
                </a:lnTo>
                <a:close/>
              </a:path>
            </a:pathLst>
          </a:cu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441656" y="1337481"/>
            <a:ext cx="1112293" cy="2006220"/>
          </a:xfrm>
          <a:custGeom>
            <a:avLst/>
            <a:gdLst>
              <a:gd name="connsiteX0" fmla="*/ 0 w 1112293"/>
              <a:gd name="connsiteY0" fmla="*/ 225188 h 2006220"/>
              <a:gd name="connsiteX1" fmla="*/ 13648 w 1112293"/>
              <a:gd name="connsiteY1" fmla="*/ 1064525 h 2006220"/>
              <a:gd name="connsiteX2" fmla="*/ 1112293 w 1112293"/>
              <a:gd name="connsiteY2" fmla="*/ 2006220 h 2006220"/>
              <a:gd name="connsiteX3" fmla="*/ 1091821 w 1112293"/>
              <a:gd name="connsiteY3" fmla="*/ 368489 h 2006220"/>
              <a:gd name="connsiteX4" fmla="*/ 504968 w 1112293"/>
              <a:gd name="connsiteY4" fmla="*/ 0 h 2006220"/>
              <a:gd name="connsiteX5" fmla="*/ 0 w 1112293"/>
              <a:gd name="connsiteY5" fmla="*/ 225188 h 200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293" h="2006220">
                <a:moveTo>
                  <a:pt x="0" y="225188"/>
                </a:moveTo>
                <a:lnTo>
                  <a:pt x="13648" y="1064525"/>
                </a:lnTo>
                <a:lnTo>
                  <a:pt x="1112293" y="2006220"/>
                </a:lnTo>
                <a:lnTo>
                  <a:pt x="1091821" y="368489"/>
                </a:lnTo>
                <a:lnTo>
                  <a:pt x="504968" y="0"/>
                </a:lnTo>
                <a:lnTo>
                  <a:pt x="0" y="225188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38045" y="1524000"/>
            <a:ext cx="2959290" cy="3491552"/>
          </a:xfrm>
          <a:custGeom>
            <a:avLst/>
            <a:gdLst>
              <a:gd name="connsiteX0" fmla="*/ 0 w 2722729"/>
              <a:gd name="connsiteY0" fmla="*/ 266131 h 3452883"/>
              <a:gd name="connsiteX1" fmla="*/ 1603612 w 2722729"/>
              <a:gd name="connsiteY1" fmla="*/ 0 h 3452883"/>
              <a:gd name="connsiteX2" fmla="*/ 1617260 w 2722729"/>
              <a:gd name="connsiteY2" fmla="*/ 852985 h 3452883"/>
              <a:gd name="connsiteX3" fmla="*/ 2722729 w 2722729"/>
              <a:gd name="connsiteY3" fmla="*/ 1794680 h 3452883"/>
              <a:gd name="connsiteX4" fmla="*/ 2429302 w 2722729"/>
              <a:gd name="connsiteY4" fmla="*/ 3452883 h 3452883"/>
              <a:gd name="connsiteX5" fmla="*/ 580030 w 2722729"/>
              <a:gd name="connsiteY5" fmla="*/ 3268638 h 3452883"/>
              <a:gd name="connsiteX6" fmla="*/ 1084997 w 2722729"/>
              <a:gd name="connsiteY6" fmla="*/ 2081283 h 3452883"/>
              <a:gd name="connsiteX7" fmla="*/ 757451 w 2722729"/>
              <a:gd name="connsiteY7" fmla="*/ 668740 h 3452883"/>
              <a:gd name="connsiteX8" fmla="*/ 0 w 2722729"/>
              <a:gd name="connsiteY8" fmla="*/ 266131 h 3452883"/>
              <a:gd name="connsiteX0" fmla="*/ 0 w 2722729"/>
              <a:gd name="connsiteY0" fmla="*/ 266131 h 3452883"/>
              <a:gd name="connsiteX1" fmla="*/ 1603612 w 2722729"/>
              <a:gd name="connsiteY1" fmla="*/ 0 h 3452883"/>
              <a:gd name="connsiteX2" fmla="*/ 1617260 w 2722729"/>
              <a:gd name="connsiteY2" fmla="*/ 852985 h 3452883"/>
              <a:gd name="connsiteX3" fmla="*/ 2722729 w 2722729"/>
              <a:gd name="connsiteY3" fmla="*/ 1794680 h 3452883"/>
              <a:gd name="connsiteX4" fmla="*/ 2593075 w 2722729"/>
              <a:gd name="connsiteY4" fmla="*/ 2483892 h 3452883"/>
              <a:gd name="connsiteX5" fmla="*/ 2429302 w 2722729"/>
              <a:gd name="connsiteY5" fmla="*/ 3452883 h 3452883"/>
              <a:gd name="connsiteX6" fmla="*/ 580030 w 2722729"/>
              <a:gd name="connsiteY6" fmla="*/ 3268638 h 3452883"/>
              <a:gd name="connsiteX7" fmla="*/ 1084997 w 2722729"/>
              <a:gd name="connsiteY7" fmla="*/ 2081283 h 3452883"/>
              <a:gd name="connsiteX8" fmla="*/ 757451 w 2722729"/>
              <a:gd name="connsiteY8" fmla="*/ 668740 h 3452883"/>
              <a:gd name="connsiteX9" fmla="*/ 0 w 2722729"/>
              <a:gd name="connsiteY9" fmla="*/ 266131 h 3452883"/>
              <a:gd name="connsiteX0" fmla="*/ 0 w 2959290"/>
              <a:gd name="connsiteY0" fmla="*/ 266131 h 3452883"/>
              <a:gd name="connsiteX1" fmla="*/ 1603612 w 2959290"/>
              <a:gd name="connsiteY1" fmla="*/ 0 h 3452883"/>
              <a:gd name="connsiteX2" fmla="*/ 1617260 w 2959290"/>
              <a:gd name="connsiteY2" fmla="*/ 852985 h 3452883"/>
              <a:gd name="connsiteX3" fmla="*/ 2722729 w 2959290"/>
              <a:gd name="connsiteY3" fmla="*/ 1794680 h 3452883"/>
              <a:gd name="connsiteX4" fmla="*/ 2959290 w 2959290"/>
              <a:gd name="connsiteY4" fmla="*/ 2475931 h 3452883"/>
              <a:gd name="connsiteX5" fmla="*/ 2429302 w 2959290"/>
              <a:gd name="connsiteY5" fmla="*/ 3452883 h 3452883"/>
              <a:gd name="connsiteX6" fmla="*/ 580030 w 2959290"/>
              <a:gd name="connsiteY6" fmla="*/ 3268638 h 3452883"/>
              <a:gd name="connsiteX7" fmla="*/ 1084997 w 2959290"/>
              <a:gd name="connsiteY7" fmla="*/ 2081283 h 3452883"/>
              <a:gd name="connsiteX8" fmla="*/ 757451 w 2959290"/>
              <a:gd name="connsiteY8" fmla="*/ 668740 h 3452883"/>
              <a:gd name="connsiteX9" fmla="*/ 0 w 2959290"/>
              <a:gd name="connsiteY9" fmla="*/ 266131 h 3452883"/>
              <a:gd name="connsiteX0" fmla="*/ 0 w 2959290"/>
              <a:gd name="connsiteY0" fmla="*/ 266131 h 3452883"/>
              <a:gd name="connsiteX1" fmla="*/ 566382 w 2959290"/>
              <a:gd name="connsiteY1" fmla="*/ 163773 h 3452883"/>
              <a:gd name="connsiteX2" fmla="*/ 1603612 w 2959290"/>
              <a:gd name="connsiteY2" fmla="*/ 0 h 3452883"/>
              <a:gd name="connsiteX3" fmla="*/ 1617260 w 2959290"/>
              <a:gd name="connsiteY3" fmla="*/ 852985 h 3452883"/>
              <a:gd name="connsiteX4" fmla="*/ 2722729 w 2959290"/>
              <a:gd name="connsiteY4" fmla="*/ 1794680 h 3452883"/>
              <a:gd name="connsiteX5" fmla="*/ 2959290 w 2959290"/>
              <a:gd name="connsiteY5" fmla="*/ 2475931 h 3452883"/>
              <a:gd name="connsiteX6" fmla="*/ 2429302 w 2959290"/>
              <a:gd name="connsiteY6" fmla="*/ 3452883 h 3452883"/>
              <a:gd name="connsiteX7" fmla="*/ 580030 w 2959290"/>
              <a:gd name="connsiteY7" fmla="*/ 3268638 h 3452883"/>
              <a:gd name="connsiteX8" fmla="*/ 1084997 w 2959290"/>
              <a:gd name="connsiteY8" fmla="*/ 2081283 h 3452883"/>
              <a:gd name="connsiteX9" fmla="*/ 757451 w 2959290"/>
              <a:gd name="connsiteY9" fmla="*/ 668740 h 3452883"/>
              <a:gd name="connsiteX10" fmla="*/ 0 w 2959290"/>
              <a:gd name="connsiteY10" fmla="*/ 266131 h 3452883"/>
              <a:gd name="connsiteX0" fmla="*/ 0 w 2959290"/>
              <a:gd name="connsiteY0" fmla="*/ 304800 h 3491552"/>
              <a:gd name="connsiteX1" fmla="*/ 368489 w 2959290"/>
              <a:gd name="connsiteY1" fmla="*/ 0 h 3491552"/>
              <a:gd name="connsiteX2" fmla="*/ 1603612 w 2959290"/>
              <a:gd name="connsiteY2" fmla="*/ 38669 h 3491552"/>
              <a:gd name="connsiteX3" fmla="*/ 1617260 w 2959290"/>
              <a:gd name="connsiteY3" fmla="*/ 891654 h 3491552"/>
              <a:gd name="connsiteX4" fmla="*/ 2722729 w 2959290"/>
              <a:gd name="connsiteY4" fmla="*/ 1833349 h 3491552"/>
              <a:gd name="connsiteX5" fmla="*/ 2959290 w 2959290"/>
              <a:gd name="connsiteY5" fmla="*/ 2514600 h 3491552"/>
              <a:gd name="connsiteX6" fmla="*/ 2429302 w 2959290"/>
              <a:gd name="connsiteY6" fmla="*/ 3491552 h 3491552"/>
              <a:gd name="connsiteX7" fmla="*/ 580030 w 2959290"/>
              <a:gd name="connsiteY7" fmla="*/ 3307307 h 3491552"/>
              <a:gd name="connsiteX8" fmla="*/ 1084997 w 2959290"/>
              <a:gd name="connsiteY8" fmla="*/ 2119952 h 3491552"/>
              <a:gd name="connsiteX9" fmla="*/ 757451 w 2959290"/>
              <a:gd name="connsiteY9" fmla="*/ 707409 h 3491552"/>
              <a:gd name="connsiteX10" fmla="*/ 0 w 2959290"/>
              <a:gd name="connsiteY10" fmla="*/ 304800 h 349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9290" h="3491552">
                <a:moveTo>
                  <a:pt x="0" y="304800"/>
                </a:moveTo>
                <a:lnTo>
                  <a:pt x="368489" y="0"/>
                </a:lnTo>
                <a:lnTo>
                  <a:pt x="1603612" y="38669"/>
                </a:lnTo>
                <a:lnTo>
                  <a:pt x="1617260" y="891654"/>
                </a:lnTo>
                <a:lnTo>
                  <a:pt x="2722729" y="1833349"/>
                </a:lnTo>
                <a:lnTo>
                  <a:pt x="2959290" y="2514600"/>
                </a:lnTo>
                <a:lnTo>
                  <a:pt x="2429302" y="3491552"/>
                </a:lnTo>
                <a:lnTo>
                  <a:pt x="580030" y="3307307"/>
                </a:lnTo>
                <a:lnTo>
                  <a:pt x="1084997" y="2119952"/>
                </a:lnTo>
                <a:lnTo>
                  <a:pt x="757451" y="707409"/>
                </a:lnTo>
                <a:lnTo>
                  <a:pt x="0" y="304800"/>
                </a:lnTo>
                <a:close/>
              </a:path>
            </a:pathLst>
          </a:custGeom>
          <a:solidFill>
            <a:srgbClr val="0070C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923644" y="1835624"/>
            <a:ext cx="900753" cy="2347415"/>
          </a:xfrm>
          <a:custGeom>
            <a:avLst/>
            <a:gdLst>
              <a:gd name="connsiteX0" fmla="*/ 900753 w 900753"/>
              <a:gd name="connsiteY0" fmla="*/ 0 h 2347415"/>
              <a:gd name="connsiteX1" fmla="*/ 191069 w 900753"/>
              <a:gd name="connsiteY1" fmla="*/ 709683 h 2347415"/>
              <a:gd name="connsiteX2" fmla="*/ 0 w 900753"/>
              <a:gd name="connsiteY2" fmla="*/ 1958454 h 2347415"/>
              <a:gd name="connsiteX3" fmla="*/ 6824 w 900753"/>
              <a:gd name="connsiteY3" fmla="*/ 2347415 h 2347415"/>
              <a:gd name="connsiteX4" fmla="*/ 900753 w 900753"/>
              <a:gd name="connsiteY4" fmla="*/ 0 h 23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53" h="2347415">
                <a:moveTo>
                  <a:pt x="900753" y="0"/>
                </a:moveTo>
                <a:lnTo>
                  <a:pt x="191069" y="709683"/>
                </a:lnTo>
                <a:lnTo>
                  <a:pt x="0" y="1958454"/>
                </a:lnTo>
                <a:lnTo>
                  <a:pt x="6824" y="2347415"/>
                </a:lnTo>
                <a:lnTo>
                  <a:pt x="900753" y="0"/>
                </a:lnTo>
                <a:close/>
              </a:path>
            </a:pathLst>
          </a:custGeom>
          <a:solidFill>
            <a:srgbClr val="00B05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84006" y="249412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90278" y="1781032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97486" y="412844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90662" y="5264624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87502" y="414892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65006" y="4917744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67062" y="220297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64454" y="148305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04126" y="1524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17054" y="12954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92534" y="165592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25734" y="2390632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13006" y="3297072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8686" y="360869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79406" y="478012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4238" y="5278272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6638" y="4981432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55254" y="399652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6467" y="259080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(0.05, 1.15)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3"/>
            <a:endCxn id="10" idx="3"/>
          </p:cNvCxnSpPr>
          <p:nvPr/>
        </p:nvCxnSpPr>
        <p:spPr>
          <a:xfrm flipV="1">
            <a:off x="1671714" y="2559169"/>
            <a:ext cx="423451" cy="200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467" y="43096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(0.00, 2.20)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30" idx="3"/>
            <a:endCxn id="12" idx="2"/>
          </p:cNvCxnSpPr>
          <p:nvPr/>
        </p:nvCxnSpPr>
        <p:spPr>
          <a:xfrm flipV="1">
            <a:off x="1682534" y="4166548"/>
            <a:ext cx="214952" cy="312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6467" y="5528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(0.00, 3.00)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32" idx="3"/>
            <a:endCxn id="13" idx="2"/>
          </p:cNvCxnSpPr>
          <p:nvPr/>
        </p:nvCxnSpPr>
        <p:spPr>
          <a:xfrm flipV="1">
            <a:off x="1682534" y="5302724"/>
            <a:ext cx="208128" cy="395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467" y="5147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(0.40, 2.75)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4" idx="3"/>
            <a:endCxn id="15" idx="2"/>
          </p:cNvCxnSpPr>
          <p:nvPr/>
        </p:nvCxnSpPr>
        <p:spPr>
          <a:xfrm flipV="1">
            <a:off x="1682534" y="4955844"/>
            <a:ext cx="782472" cy="3612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467" y="46906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(0.20, 2.20)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36" idx="3"/>
            <a:endCxn id="14" idx="3"/>
          </p:cNvCxnSpPr>
          <p:nvPr/>
        </p:nvCxnSpPr>
        <p:spPr>
          <a:xfrm flipV="1">
            <a:off x="1682534" y="4213961"/>
            <a:ext cx="516127" cy="645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6467" y="38524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(1.40, 1.85)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38" idx="3"/>
            <a:endCxn id="23" idx="1"/>
          </p:cNvCxnSpPr>
          <p:nvPr/>
        </p:nvCxnSpPr>
        <p:spPr>
          <a:xfrm flipV="1">
            <a:off x="1682534" y="3619855"/>
            <a:ext cx="2207311" cy="401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400" y="1752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(0.60, 0.55)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40" idx="3"/>
            <a:endCxn id="11" idx="2"/>
          </p:cNvCxnSpPr>
          <p:nvPr/>
        </p:nvCxnSpPr>
        <p:spPr>
          <a:xfrm flipV="1">
            <a:off x="1679467" y="1819132"/>
            <a:ext cx="1110811" cy="1027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6467" y="21760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(1.15, 0.85)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42" idx="3"/>
            <a:endCxn id="16" idx="3"/>
          </p:cNvCxnSpPr>
          <p:nvPr/>
        </p:nvCxnSpPr>
        <p:spPr>
          <a:xfrm flipV="1">
            <a:off x="1682534" y="2268017"/>
            <a:ext cx="1895687" cy="77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67" y="1371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(0.90, 0.35)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44" idx="3"/>
            <a:endCxn id="17" idx="2"/>
          </p:cNvCxnSpPr>
          <p:nvPr/>
        </p:nvCxnSpPr>
        <p:spPr>
          <a:xfrm flipV="1">
            <a:off x="1682534" y="1521156"/>
            <a:ext cx="1481920" cy="197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20934" y="609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(1.75, 0.40)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2"/>
            <a:endCxn id="18" idx="0"/>
          </p:cNvCxnSpPr>
          <p:nvPr/>
        </p:nvCxnSpPr>
        <p:spPr>
          <a:xfrm rot="5400000">
            <a:off x="4280174" y="1110206"/>
            <a:ext cx="575846" cy="251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84467" y="304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(1.75, 1.00)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8" idx="2"/>
            <a:endCxn id="21" idx="1"/>
          </p:cNvCxnSpPr>
          <p:nvPr/>
        </p:nvCxnSpPr>
        <p:spPr>
          <a:xfrm rot="16200000" flipH="1">
            <a:off x="3417979" y="1382876"/>
            <a:ext cx="1758437" cy="279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03667" y="304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(2.10, 0.20)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2"/>
            <a:endCxn id="19" idx="1"/>
          </p:cNvCxnSpPr>
          <p:nvPr/>
        </p:nvCxnSpPr>
        <p:spPr>
          <a:xfrm rot="5400000">
            <a:off x="4820855" y="750712"/>
            <a:ext cx="663205" cy="448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0867" y="609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(2.50, 0.50)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52" idx="2"/>
            <a:endCxn id="20" idx="1"/>
          </p:cNvCxnSpPr>
          <p:nvPr/>
        </p:nvCxnSpPr>
        <p:spPr>
          <a:xfrm rot="5400000">
            <a:off x="5309331" y="1142516"/>
            <a:ext cx="718933" cy="330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20734" y="5486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(1.05, 2.65)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54" idx="0"/>
            <a:endCxn id="24" idx="3"/>
          </p:cNvCxnSpPr>
          <p:nvPr/>
        </p:nvCxnSpPr>
        <p:spPr>
          <a:xfrm rot="5400000" flipH="1" flipV="1">
            <a:off x="2921551" y="5017387"/>
            <a:ext cx="641231" cy="2967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20934" y="5562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(2.20, 3.00)</a:t>
            </a:r>
            <a:endParaRPr lang="en-US" sz="1600" dirty="0"/>
          </a:p>
        </p:txBody>
      </p:sp>
      <p:cxnSp>
        <p:nvCxnSpPr>
          <p:cNvPr id="57" name="Straight Arrow Connector 56"/>
          <p:cNvCxnSpPr>
            <a:stCxn id="56" idx="0"/>
            <a:endCxn id="25" idx="3"/>
          </p:cNvCxnSpPr>
          <p:nvPr/>
        </p:nvCxnSpPr>
        <p:spPr>
          <a:xfrm rot="5400000" flipH="1" flipV="1">
            <a:off x="4785039" y="5252243"/>
            <a:ext cx="219287" cy="4014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60867" y="53764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(2.65, 2.10)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8" idx="0"/>
            <a:endCxn id="27" idx="4"/>
          </p:cNvCxnSpPr>
          <p:nvPr/>
        </p:nvCxnSpPr>
        <p:spPr>
          <a:xfrm rot="16200000" flipV="1">
            <a:off x="5161765" y="4704309"/>
            <a:ext cx="1303726" cy="4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6734" y="5867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(2.30, 2.80)</a:t>
            </a:r>
            <a:endParaRPr lang="en-US" sz="1600" dirty="0"/>
          </a:p>
        </p:txBody>
      </p:sp>
      <p:cxnSp>
        <p:nvCxnSpPr>
          <p:cNvPr id="61" name="Straight Arrow Connector 60"/>
          <p:cNvCxnSpPr>
            <a:stCxn id="60" idx="0"/>
            <a:endCxn id="26" idx="4"/>
          </p:cNvCxnSpPr>
          <p:nvPr/>
        </p:nvCxnSpPr>
        <p:spPr>
          <a:xfrm rot="16200000" flipV="1">
            <a:off x="4922369" y="5410001"/>
            <a:ext cx="809768" cy="105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2734" y="5867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(2.50, 1.60)</a:t>
            </a:r>
            <a:endParaRPr lang="en-US" sz="1600" dirty="0"/>
          </a:p>
        </p:txBody>
      </p:sp>
      <p:cxnSp>
        <p:nvCxnSpPr>
          <p:cNvPr id="63" name="Straight Arrow Connector 62"/>
          <p:cNvCxnSpPr>
            <a:stCxn id="62" idx="0"/>
            <a:endCxn id="22" idx="3"/>
          </p:cNvCxnSpPr>
          <p:nvPr/>
        </p:nvCxnSpPr>
        <p:spPr>
          <a:xfrm rot="5400000" flipH="1" flipV="1">
            <a:off x="3437323" y="3780559"/>
            <a:ext cx="2505287" cy="1668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21"/>
          <p:cNvGrpSpPr/>
          <p:nvPr/>
        </p:nvGrpSpPr>
        <p:grpSpPr>
          <a:xfrm rot="5400000">
            <a:off x="1911134" y="990600"/>
            <a:ext cx="4343400" cy="4343400"/>
            <a:chOff x="4648200" y="990600"/>
            <a:chExt cx="4343400" cy="4343400"/>
          </a:xfrm>
        </p:grpSpPr>
        <p:sp>
          <p:nvSpPr>
            <p:cNvPr id="65" name="Rectangle 64"/>
            <p:cNvSpPr/>
            <p:nvPr/>
          </p:nvSpPr>
          <p:spPr>
            <a:xfrm>
              <a:off x="46482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960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438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>
              <a:off x="39243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53721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5" idx="0"/>
              <a:endCxn id="65" idx="2"/>
            </p:cNvCxnSpPr>
            <p:nvPr/>
          </p:nvCxnSpPr>
          <p:spPr>
            <a:xfrm rot="16200000" flipH="1">
              <a:off x="32004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6" idx="2"/>
            </p:cNvCxnSpPr>
            <p:nvPr/>
          </p:nvCxnSpPr>
          <p:spPr>
            <a:xfrm rot="16200000" flipH="1">
              <a:off x="4645819" y="3159919"/>
              <a:ext cx="4343400" cy="476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0"/>
              <a:endCxn id="67" idx="2"/>
            </p:cNvCxnSpPr>
            <p:nvPr/>
          </p:nvCxnSpPr>
          <p:spPr>
            <a:xfrm rot="16200000" flipH="1">
              <a:off x="60960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20"/>
          <p:cNvGrpSpPr/>
          <p:nvPr/>
        </p:nvGrpSpPr>
        <p:grpSpPr>
          <a:xfrm>
            <a:off x="1911134" y="990600"/>
            <a:ext cx="4343400" cy="4343400"/>
            <a:chOff x="4648200" y="990600"/>
            <a:chExt cx="4343400" cy="4343400"/>
          </a:xfrm>
        </p:grpSpPr>
        <p:sp>
          <p:nvSpPr>
            <p:cNvPr id="74" name="Rectangle 73"/>
            <p:cNvSpPr/>
            <p:nvPr/>
          </p:nvSpPr>
          <p:spPr>
            <a:xfrm>
              <a:off x="46482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0960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438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39243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53721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4" idx="0"/>
              <a:endCxn id="74" idx="2"/>
            </p:cNvCxnSpPr>
            <p:nvPr/>
          </p:nvCxnSpPr>
          <p:spPr>
            <a:xfrm rot="16200000" flipH="1">
              <a:off x="32004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" idx="0"/>
              <a:endCxn id="75" idx="2"/>
            </p:cNvCxnSpPr>
            <p:nvPr/>
          </p:nvCxnSpPr>
          <p:spPr>
            <a:xfrm rot="16200000" flipH="1">
              <a:off x="4607719" y="3121819"/>
              <a:ext cx="4343400" cy="8096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6" idx="0"/>
              <a:endCxn id="76" idx="2"/>
            </p:cNvCxnSpPr>
            <p:nvPr/>
          </p:nvCxnSpPr>
          <p:spPr>
            <a:xfrm rot="16200000" flipH="1">
              <a:off x="60960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torial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26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36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13"/>
            <p:cNvGrpSpPr/>
            <p:nvPr/>
          </p:nvGrpSpPr>
          <p:grpSpPr>
            <a:xfrm rot="5400000">
              <a:off x="1371608" y="228613"/>
              <a:ext cx="6400800" cy="6400797"/>
              <a:chOff x="1371600" y="228600"/>
              <a:chExt cx="6400800" cy="653142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Freeform 43"/>
          <p:cNvSpPr/>
          <p:nvPr/>
        </p:nvSpPr>
        <p:spPr>
          <a:xfrm>
            <a:off x="2667000" y="1519840"/>
            <a:ext cx="2650435" cy="2186609"/>
          </a:xfrm>
          <a:custGeom>
            <a:avLst/>
            <a:gdLst>
              <a:gd name="connsiteX0" fmla="*/ 0 w 2650435"/>
              <a:gd name="connsiteY0" fmla="*/ 92765 h 2186609"/>
              <a:gd name="connsiteX1" fmla="*/ 1126435 w 2650435"/>
              <a:gd name="connsiteY1" fmla="*/ 2186609 h 2186609"/>
              <a:gd name="connsiteX2" fmla="*/ 2650435 w 2650435"/>
              <a:gd name="connsiteY2" fmla="*/ 1895061 h 2186609"/>
              <a:gd name="connsiteX3" fmla="*/ 2120348 w 2650435"/>
              <a:gd name="connsiteY3" fmla="*/ 0 h 2186609"/>
              <a:gd name="connsiteX4" fmla="*/ 0 w 2650435"/>
              <a:gd name="connsiteY4" fmla="*/ 92765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0435" h="2186609">
                <a:moveTo>
                  <a:pt x="0" y="92765"/>
                </a:moveTo>
                <a:lnTo>
                  <a:pt x="1126435" y="2186609"/>
                </a:lnTo>
                <a:lnTo>
                  <a:pt x="2650435" y="1895061"/>
                </a:lnTo>
                <a:lnTo>
                  <a:pt x="2120348" y="0"/>
                </a:lnTo>
                <a:lnTo>
                  <a:pt x="0" y="92765"/>
                </a:lnTo>
                <a:close/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torial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torial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403867" y="990600"/>
            <a:ext cx="1978133" cy="4343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u="sng" dirty="0" smtClean="0">
                <a:cs typeface="Times New Roman" pitchFamily="18" charset="0"/>
              </a:rPr>
              <a:t>Legend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Roadway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 Metro Track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 Metro Track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 Metro Track</a:t>
            </a:r>
          </a:p>
        </p:txBody>
      </p:sp>
      <p:pic>
        <p:nvPicPr>
          <p:cNvPr id="3" name="Picture 2" descr="boston_3k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67" y="990600"/>
            <a:ext cx="4333875" cy="433387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305825" y="1044054"/>
            <a:ext cx="2283725" cy="4271749"/>
          </a:xfrm>
          <a:custGeom>
            <a:avLst/>
            <a:gdLst>
              <a:gd name="connsiteX0" fmla="*/ 0 w 2283725"/>
              <a:gd name="connsiteY0" fmla="*/ 0 h 4271749"/>
              <a:gd name="connsiteX1" fmla="*/ 1003111 w 2283725"/>
              <a:gd name="connsiteY1" fmla="*/ 1160059 h 4271749"/>
              <a:gd name="connsiteX2" fmla="*/ 1282890 w 2283725"/>
              <a:gd name="connsiteY2" fmla="*/ 1651379 h 4271749"/>
              <a:gd name="connsiteX3" fmla="*/ 1958454 w 2283725"/>
              <a:gd name="connsiteY3" fmla="*/ 2108579 h 4271749"/>
              <a:gd name="connsiteX4" fmla="*/ 2108579 w 2283725"/>
              <a:gd name="connsiteY4" fmla="*/ 2640842 h 4271749"/>
              <a:gd name="connsiteX5" fmla="*/ 2224585 w 2283725"/>
              <a:gd name="connsiteY5" fmla="*/ 2927445 h 4271749"/>
              <a:gd name="connsiteX6" fmla="*/ 2101755 w 2283725"/>
              <a:gd name="connsiteY6" fmla="*/ 3248167 h 4271749"/>
              <a:gd name="connsiteX7" fmla="*/ 1132764 w 2283725"/>
              <a:gd name="connsiteY7" fmla="*/ 3800901 h 4271749"/>
              <a:gd name="connsiteX8" fmla="*/ 880281 w 2283725"/>
              <a:gd name="connsiteY8" fmla="*/ 4271749 h 42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725" h="4271749">
                <a:moveTo>
                  <a:pt x="0" y="0"/>
                </a:moveTo>
                <a:cubicBezTo>
                  <a:pt x="394648" y="442414"/>
                  <a:pt x="789296" y="884829"/>
                  <a:pt x="1003111" y="1160059"/>
                </a:cubicBezTo>
                <a:cubicBezTo>
                  <a:pt x="1216926" y="1435289"/>
                  <a:pt x="1123666" y="1493292"/>
                  <a:pt x="1282890" y="1651379"/>
                </a:cubicBezTo>
                <a:cubicBezTo>
                  <a:pt x="1442114" y="1809466"/>
                  <a:pt x="1820839" y="1943669"/>
                  <a:pt x="1958454" y="2108579"/>
                </a:cubicBezTo>
                <a:cubicBezTo>
                  <a:pt x="2096069" y="2273489"/>
                  <a:pt x="2064224" y="2504364"/>
                  <a:pt x="2108579" y="2640842"/>
                </a:cubicBezTo>
                <a:cubicBezTo>
                  <a:pt x="2152934" y="2777320"/>
                  <a:pt x="2225722" y="2826224"/>
                  <a:pt x="2224585" y="2927445"/>
                </a:cubicBezTo>
                <a:cubicBezTo>
                  <a:pt x="2223448" y="3028666"/>
                  <a:pt x="2283725" y="3102591"/>
                  <a:pt x="2101755" y="3248167"/>
                </a:cubicBezTo>
                <a:cubicBezTo>
                  <a:pt x="1919785" y="3393743"/>
                  <a:pt x="1336343" y="3630304"/>
                  <a:pt x="1132764" y="3800901"/>
                </a:cubicBezTo>
                <a:cubicBezTo>
                  <a:pt x="929185" y="3971498"/>
                  <a:pt x="909851" y="4242179"/>
                  <a:pt x="880281" y="4271749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479533" y="1142999"/>
            <a:ext cx="1771934" cy="1706539"/>
          </a:xfrm>
          <a:custGeom>
            <a:avLst/>
            <a:gdLst>
              <a:gd name="connsiteX0" fmla="*/ 0 w 1692322"/>
              <a:gd name="connsiteY0" fmla="*/ 1344305 h 1670714"/>
              <a:gd name="connsiteX1" fmla="*/ 539086 w 1692322"/>
              <a:gd name="connsiteY1" fmla="*/ 1446663 h 1670714"/>
              <a:gd name="connsiteX2" fmla="*/ 1692322 w 1692322"/>
              <a:gd name="connsiteY2" fmla="*/ 0 h 1670714"/>
              <a:gd name="connsiteX0" fmla="*/ 0 w 1771934"/>
              <a:gd name="connsiteY0" fmla="*/ 1375012 h 1706539"/>
              <a:gd name="connsiteX1" fmla="*/ 539086 w 1771934"/>
              <a:gd name="connsiteY1" fmla="*/ 1477370 h 1706539"/>
              <a:gd name="connsiteX2" fmla="*/ 1771934 w 1771934"/>
              <a:gd name="connsiteY2" fmla="*/ 0 h 170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1934" h="1706539">
                <a:moveTo>
                  <a:pt x="0" y="1375012"/>
                </a:moveTo>
                <a:cubicBezTo>
                  <a:pt x="128516" y="1538216"/>
                  <a:pt x="243764" y="1706539"/>
                  <a:pt x="539086" y="1477370"/>
                </a:cubicBezTo>
                <a:cubicBezTo>
                  <a:pt x="834408" y="1248201"/>
                  <a:pt x="1336343" y="611306"/>
                  <a:pt x="1771934" y="0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908066" y="2895599"/>
            <a:ext cx="2893325" cy="2440675"/>
          </a:xfrm>
          <a:custGeom>
            <a:avLst/>
            <a:gdLst>
              <a:gd name="connsiteX0" fmla="*/ 0 w 2819400"/>
              <a:gd name="connsiteY0" fmla="*/ 0 h 2429302"/>
              <a:gd name="connsiteX1" fmla="*/ 1166884 w 2819400"/>
              <a:gd name="connsiteY1" fmla="*/ 470848 h 2429302"/>
              <a:gd name="connsiteX2" fmla="*/ 2565779 w 2819400"/>
              <a:gd name="connsiteY2" fmla="*/ 1767385 h 2429302"/>
              <a:gd name="connsiteX3" fmla="*/ 2688609 w 2819400"/>
              <a:gd name="connsiteY3" fmla="*/ 2429302 h 2429302"/>
              <a:gd name="connsiteX0" fmla="*/ 0 w 2893325"/>
              <a:gd name="connsiteY0" fmla="*/ 0 h 2440675"/>
              <a:gd name="connsiteX1" fmla="*/ 1240809 w 2893325"/>
              <a:gd name="connsiteY1" fmla="*/ 482221 h 2440675"/>
              <a:gd name="connsiteX2" fmla="*/ 2639704 w 2893325"/>
              <a:gd name="connsiteY2" fmla="*/ 1778758 h 2440675"/>
              <a:gd name="connsiteX3" fmla="*/ 2762534 w 2893325"/>
              <a:gd name="connsiteY3" fmla="*/ 2440675 h 2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3325" h="2440675">
                <a:moveTo>
                  <a:pt x="0" y="0"/>
                </a:moveTo>
                <a:cubicBezTo>
                  <a:pt x="369627" y="88142"/>
                  <a:pt x="800858" y="185761"/>
                  <a:pt x="1240809" y="482221"/>
                </a:cubicBezTo>
                <a:cubicBezTo>
                  <a:pt x="1680760" y="778681"/>
                  <a:pt x="2386083" y="1452349"/>
                  <a:pt x="2639704" y="1778758"/>
                </a:cubicBezTo>
                <a:cubicBezTo>
                  <a:pt x="2893325" y="2105167"/>
                  <a:pt x="2827929" y="2272921"/>
                  <a:pt x="2762534" y="2440675"/>
                </a:cubicBezTo>
              </a:path>
            </a:pathLst>
          </a:cu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69849" y="1944806"/>
            <a:ext cx="2470245" cy="1445526"/>
          </a:xfrm>
          <a:custGeom>
            <a:avLst/>
            <a:gdLst>
              <a:gd name="connsiteX0" fmla="*/ 0 w 2470245"/>
              <a:gd name="connsiteY0" fmla="*/ 982639 h 1445526"/>
              <a:gd name="connsiteX1" fmla="*/ 388961 w 2470245"/>
              <a:gd name="connsiteY1" fmla="*/ 1385248 h 1445526"/>
              <a:gd name="connsiteX2" fmla="*/ 1460311 w 2470245"/>
              <a:gd name="connsiteY2" fmla="*/ 1214651 h 1445526"/>
              <a:gd name="connsiteX3" fmla="*/ 2470245 w 2470245"/>
              <a:gd name="connsiteY3" fmla="*/ 0 h 144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245" h="1445526">
                <a:moveTo>
                  <a:pt x="0" y="982639"/>
                </a:moveTo>
                <a:cubicBezTo>
                  <a:pt x="72788" y="1164609"/>
                  <a:pt x="145576" y="1346579"/>
                  <a:pt x="388961" y="1385248"/>
                </a:cubicBezTo>
                <a:cubicBezTo>
                  <a:pt x="632346" y="1423917"/>
                  <a:pt x="1113430" y="1445526"/>
                  <a:pt x="1460311" y="1214651"/>
                </a:cubicBezTo>
                <a:cubicBezTo>
                  <a:pt x="1807192" y="983776"/>
                  <a:pt x="2301923" y="200167"/>
                  <a:pt x="2470245" y="0"/>
                </a:cubicBezTo>
              </a:path>
            </a:pathLst>
          </a:cu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08067" y="1142999"/>
            <a:ext cx="1828800" cy="806355"/>
          </a:xfrm>
          <a:custGeom>
            <a:avLst/>
            <a:gdLst>
              <a:gd name="connsiteX0" fmla="*/ 1726441 w 1753737"/>
              <a:gd name="connsiteY0" fmla="*/ 252483 h 734704"/>
              <a:gd name="connsiteX1" fmla="*/ 1617259 w 1753737"/>
              <a:gd name="connsiteY1" fmla="*/ 675564 h 734704"/>
              <a:gd name="connsiteX2" fmla="*/ 907576 w 1753737"/>
              <a:gd name="connsiteY2" fmla="*/ 607325 h 734704"/>
              <a:gd name="connsiteX3" fmla="*/ 0 w 1753737"/>
              <a:gd name="connsiteY3" fmla="*/ 0 h 734704"/>
              <a:gd name="connsiteX0" fmla="*/ 1801504 w 1828800"/>
              <a:gd name="connsiteY0" fmla="*/ 324134 h 806355"/>
              <a:gd name="connsiteX1" fmla="*/ 1692322 w 1828800"/>
              <a:gd name="connsiteY1" fmla="*/ 747215 h 806355"/>
              <a:gd name="connsiteX2" fmla="*/ 982639 w 1828800"/>
              <a:gd name="connsiteY2" fmla="*/ 678976 h 806355"/>
              <a:gd name="connsiteX3" fmla="*/ 0 w 1828800"/>
              <a:gd name="connsiteY3" fmla="*/ 0 h 8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806355">
                <a:moveTo>
                  <a:pt x="1801504" y="324134"/>
                </a:moveTo>
                <a:cubicBezTo>
                  <a:pt x="1815152" y="506104"/>
                  <a:pt x="1828800" y="688075"/>
                  <a:pt x="1692322" y="747215"/>
                </a:cubicBezTo>
                <a:cubicBezTo>
                  <a:pt x="1555844" y="806355"/>
                  <a:pt x="1264693" y="803512"/>
                  <a:pt x="982639" y="678976"/>
                </a:cubicBezTo>
                <a:cubicBezTo>
                  <a:pt x="700585" y="554440"/>
                  <a:pt x="319016" y="247365"/>
                  <a:pt x="0" y="0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908067" y="1902725"/>
            <a:ext cx="1181669" cy="2288275"/>
          </a:xfrm>
          <a:custGeom>
            <a:avLst/>
            <a:gdLst>
              <a:gd name="connsiteX0" fmla="*/ 1105469 w 1105469"/>
              <a:gd name="connsiteY0" fmla="*/ 0 h 2135875"/>
              <a:gd name="connsiteX1" fmla="*/ 716508 w 1105469"/>
              <a:gd name="connsiteY1" fmla="*/ 327547 h 2135875"/>
              <a:gd name="connsiteX2" fmla="*/ 416257 w 1105469"/>
              <a:gd name="connsiteY2" fmla="*/ 1044054 h 2135875"/>
              <a:gd name="connsiteX3" fmla="*/ 0 w 1105469"/>
              <a:gd name="connsiteY3" fmla="*/ 2135875 h 2135875"/>
              <a:gd name="connsiteX0" fmla="*/ 1181669 w 1181669"/>
              <a:gd name="connsiteY0" fmla="*/ 0 h 2288275"/>
              <a:gd name="connsiteX1" fmla="*/ 792708 w 1181669"/>
              <a:gd name="connsiteY1" fmla="*/ 327547 h 2288275"/>
              <a:gd name="connsiteX2" fmla="*/ 492457 w 1181669"/>
              <a:gd name="connsiteY2" fmla="*/ 1044054 h 2288275"/>
              <a:gd name="connsiteX3" fmla="*/ 0 w 1181669"/>
              <a:gd name="connsiteY3" fmla="*/ 2288275 h 228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669" h="2288275">
                <a:moveTo>
                  <a:pt x="1181669" y="0"/>
                </a:moveTo>
                <a:cubicBezTo>
                  <a:pt x="1044623" y="76769"/>
                  <a:pt x="907577" y="153538"/>
                  <a:pt x="792708" y="327547"/>
                </a:cubicBezTo>
                <a:cubicBezTo>
                  <a:pt x="677839" y="501556"/>
                  <a:pt x="624575" y="717266"/>
                  <a:pt x="492457" y="1044054"/>
                </a:cubicBezTo>
                <a:cubicBezTo>
                  <a:pt x="360339" y="1370842"/>
                  <a:pt x="0" y="2288275"/>
                  <a:pt x="0" y="2288275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08067" y="1295400"/>
            <a:ext cx="2391012" cy="3986284"/>
          </a:xfrm>
          <a:custGeom>
            <a:avLst/>
            <a:gdLst>
              <a:gd name="connsiteX0" fmla="*/ 54591 w 2504364"/>
              <a:gd name="connsiteY0" fmla="*/ 0 h 3951027"/>
              <a:gd name="connsiteX1" fmla="*/ 818866 w 2504364"/>
              <a:gd name="connsiteY1" fmla="*/ 559558 h 3951027"/>
              <a:gd name="connsiteX2" fmla="*/ 1910687 w 2504364"/>
              <a:gd name="connsiteY2" fmla="*/ 757450 h 3951027"/>
              <a:gd name="connsiteX3" fmla="*/ 2456597 w 2504364"/>
              <a:gd name="connsiteY3" fmla="*/ 1508077 h 3951027"/>
              <a:gd name="connsiteX4" fmla="*/ 2197290 w 2504364"/>
              <a:gd name="connsiteY4" fmla="*/ 1985749 h 3951027"/>
              <a:gd name="connsiteX5" fmla="*/ 1862919 w 2504364"/>
              <a:gd name="connsiteY5" fmla="*/ 2613546 h 3951027"/>
              <a:gd name="connsiteX6" fmla="*/ 1494430 w 2504364"/>
              <a:gd name="connsiteY6" fmla="*/ 3507474 h 3951027"/>
              <a:gd name="connsiteX7" fmla="*/ 600502 w 2504364"/>
              <a:gd name="connsiteY7" fmla="*/ 3705367 h 3951027"/>
              <a:gd name="connsiteX8" fmla="*/ 0 w 2504364"/>
              <a:gd name="connsiteY8" fmla="*/ 3951027 h 3951027"/>
              <a:gd name="connsiteX0" fmla="*/ 54591 w 2485409"/>
              <a:gd name="connsiteY0" fmla="*/ 0 h 3951027"/>
              <a:gd name="connsiteX1" fmla="*/ 818866 w 2485409"/>
              <a:gd name="connsiteY1" fmla="*/ 559558 h 3951027"/>
              <a:gd name="connsiteX2" fmla="*/ 2024418 w 2485409"/>
              <a:gd name="connsiteY2" fmla="*/ 879143 h 3951027"/>
              <a:gd name="connsiteX3" fmla="*/ 2456597 w 2485409"/>
              <a:gd name="connsiteY3" fmla="*/ 1508077 h 3951027"/>
              <a:gd name="connsiteX4" fmla="*/ 2197290 w 2485409"/>
              <a:gd name="connsiteY4" fmla="*/ 1985749 h 3951027"/>
              <a:gd name="connsiteX5" fmla="*/ 1862919 w 2485409"/>
              <a:gd name="connsiteY5" fmla="*/ 2613546 h 3951027"/>
              <a:gd name="connsiteX6" fmla="*/ 1494430 w 2485409"/>
              <a:gd name="connsiteY6" fmla="*/ 3507474 h 3951027"/>
              <a:gd name="connsiteX7" fmla="*/ 600502 w 2485409"/>
              <a:gd name="connsiteY7" fmla="*/ 3705367 h 3951027"/>
              <a:gd name="connsiteX8" fmla="*/ 0 w 2485409"/>
              <a:gd name="connsiteY8" fmla="*/ 3951027 h 3951027"/>
              <a:gd name="connsiteX0" fmla="*/ 54591 w 2358031"/>
              <a:gd name="connsiteY0" fmla="*/ 0 h 3951027"/>
              <a:gd name="connsiteX1" fmla="*/ 818866 w 2358031"/>
              <a:gd name="connsiteY1" fmla="*/ 559558 h 3951027"/>
              <a:gd name="connsiteX2" fmla="*/ 2024418 w 2358031"/>
              <a:gd name="connsiteY2" fmla="*/ 879143 h 3951027"/>
              <a:gd name="connsiteX3" fmla="*/ 2329219 w 2358031"/>
              <a:gd name="connsiteY3" fmla="*/ 1488743 h 3951027"/>
              <a:gd name="connsiteX4" fmla="*/ 2197290 w 2358031"/>
              <a:gd name="connsiteY4" fmla="*/ 1985749 h 3951027"/>
              <a:gd name="connsiteX5" fmla="*/ 1862919 w 2358031"/>
              <a:gd name="connsiteY5" fmla="*/ 2613546 h 3951027"/>
              <a:gd name="connsiteX6" fmla="*/ 1494430 w 2358031"/>
              <a:gd name="connsiteY6" fmla="*/ 3507474 h 3951027"/>
              <a:gd name="connsiteX7" fmla="*/ 600502 w 2358031"/>
              <a:gd name="connsiteY7" fmla="*/ 3705367 h 3951027"/>
              <a:gd name="connsiteX8" fmla="*/ 0 w 2358031"/>
              <a:gd name="connsiteY8" fmla="*/ 3951027 h 3951027"/>
              <a:gd name="connsiteX0" fmla="*/ 43219 w 2358031"/>
              <a:gd name="connsiteY0" fmla="*/ 0 h 3986284"/>
              <a:gd name="connsiteX1" fmla="*/ 818866 w 2358031"/>
              <a:gd name="connsiteY1" fmla="*/ 594815 h 3986284"/>
              <a:gd name="connsiteX2" fmla="*/ 2024418 w 2358031"/>
              <a:gd name="connsiteY2" fmla="*/ 914400 h 3986284"/>
              <a:gd name="connsiteX3" fmla="*/ 2329219 w 2358031"/>
              <a:gd name="connsiteY3" fmla="*/ 1524000 h 3986284"/>
              <a:gd name="connsiteX4" fmla="*/ 2197290 w 2358031"/>
              <a:gd name="connsiteY4" fmla="*/ 2021006 h 3986284"/>
              <a:gd name="connsiteX5" fmla="*/ 1862919 w 2358031"/>
              <a:gd name="connsiteY5" fmla="*/ 2648803 h 3986284"/>
              <a:gd name="connsiteX6" fmla="*/ 1494430 w 2358031"/>
              <a:gd name="connsiteY6" fmla="*/ 3542731 h 3986284"/>
              <a:gd name="connsiteX7" fmla="*/ 600502 w 2358031"/>
              <a:gd name="connsiteY7" fmla="*/ 3740624 h 3986284"/>
              <a:gd name="connsiteX8" fmla="*/ 0 w 2358031"/>
              <a:gd name="connsiteY8" fmla="*/ 3986284 h 3986284"/>
              <a:gd name="connsiteX0" fmla="*/ 0 w 2391012"/>
              <a:gd name="connsiteY0" fmla="*/ 0 h 3986284"/>
              <a:gd name="connsiteX1" fmla="*/ 851847 w 2391012"/>
              <a:gd name="connsiteY1" fmla="*/ 594815 h 3986284"/>
              <a:gd name="connsiteX2" fmla="*/ 2057399 w 2391012"/>
              <a:gd name="connsiteY2" fmla="*/ 914400 h 3986284"/>
              <a:gd name="connsiteX3" fmla="*/ 2362200 w 2391012"/>
              <a:gd name="connsiteY3" fmla="*/ 1524000 h 3986284"/>
              <a:gd name="connsiteX4" fmla="*/ 2230271 w 2391012"/>
              <a:gd name="connsiteY4" fmla="*/ 2021006 h 3986284"/>
              <a:gd name="connsiteX5" fmla="*/ 1895900 w 2391012"/>
              <a:gd name="connsiteY5" fmla="*/ 2648803 h 3986284"/>
              <a:gd name="connsiteX6" fmla="*/ 1527411 w 2391012"/>
              <a:gd name="connsiteY6" fmla="*/ 3542731 h 3986284"/>
              <a:gd name="connsiteX7" fmla="*/ 633483 w 2391012"/>
              <a:gd name="connsiteY7" fmla="*/ 3740624 h 3986284"/>
              <a:gd name="connsiteX8" fmla="*/ 32981 w 2391012"/>
              <a:gd name="connsiteY8" fmla="*/ 3986284 h 398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1012" h="3986284">
                <a:moveTo>
                  <a:pt x="0" y="0"/>
                </a:moveTo>
                <a:cubicBezTo>
                  <a:pt x="227463" y="216658"/>
                  <a:pt x="508947" y="442415"/>
                  <a:pt x="851847" y="594815"/>
                </a:cubicBezTo>
                <a:cubicBezTo>
                  <a:pt x="1194747" y="747215"/>
                  <a:pt x="1805673" y="759536"/>
                  <a:pt x="2057399" y="914400"/>
                </a:cubicBezTo>
                <a:cubicBezTo>
                  <a:pt x="2309125" y="1069264"/>
                  <a:pt x="2333388" y="1339566"/>
                  <a:pt x="2362200" y="1524000"/>
                </a:cubicBezTo>
                <a:cubicBezTo>
                  <a:pt x="2391012" y="1708434"/>
                  <a:pt x="2307988" y="1833539"/>
                  <a:pt x="2230271" y="2021006"/>
                </a:cubicBezTo>
                <a:cubicBezTo>
                  <a:pt x="2152554" y="2208473"/>
                  <a:pt x="2013043" y="2395182"/>
                  <a:pt x="1895900" y="2648803"/>
                </a:cubicBezTo>
                <a:cubicBezTo>
                  <a:pt x="1778757" y="2902424"/>
                  <a:pt x="1737814" y="3360761"/>
                  <a:pt x="1527411" y="3542731"/>
                </a:cubicBezTo>
                <a:cubicBezTo>
                  <a:pt x="1317008" y="3724701"/>
                  <a:pt x="882555" y="3666699"/>
                  <a:pt x="633483" y="3740624"/>
                </a:cubicBezTo>
                <a:cubicBezTo>
                  <a:pt x="384411" y="3814549"/>
                  <a:pt x="208696" y="3900416"/>
                  <a:pt x="32981" y="3986284"/>
                </a:cubicBezTo>
              </a:path>
            </a:pathLst>
          </a:custGeom>
          <a:ln w="571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1"/>
          <p:cNvGrpSpPr/>
          <p:nvPr/>
        </p:nvGrpSpPr>
        <p:grpSpPr>
          <a:xfrm rot="5400000">
            <a:off x="1908067" y="990600"/>
            <a:ext cx="4343400" cy="4343400"/>
            <a:chOff x="4648200" y="990600"/>
            <a:chExt cx="4343400" cy="4343400"/>
          </a:xfrm>
        </p:grpSpPr>
        <p:sp>
          <p:nvSpPr>
            <p:cNvPr id="12" name="Rectangle 11"/>
            <p:cNvSpPr/>
            <p:nvPr/>
          </p:nvSpPr>
          <p:spPr>
            <a:xfrm>
              <a:off x="46482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438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39243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3721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  <a:endCxn id="12" idx="2"/>
            </p:cNvCxnSpPr>
            <p:nvPr/>
          </p:nvCxnSpPr>
          <p:spPr>
            <a:xfrm rot="16200000" flipH="1">
              <a:off x="32004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3" idx="2"/>
            </p:cNvCxnSpPr>
            <p:nvPr/>
          </p:nvCxnSpPr>
          <p:spPr>
            <a:xfrm rot="16200000" flipH="1">
              <a:off x="4645819" y="3159919"/>
              <a:ext cx="4343400" cy="476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0"/>
              <a:endCxn id="14" idx="2"/>
            </p:cNvCxnSpPr>
            <p:nvPr/>
          </p:nvCxnSpPr>
          <p:spPr>
            <a:xfrm rot="16200000" flipH="1">
              <a:off x="60960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"/>
          <p:cNvGrpSpPr/>
          <p:nvPr/>
        </p:nvGrpSpPr>
        <p:grpSpPr>
          <a:xfrm>
            <a:off x="1908067" y="990600"/>
            <a:ext cx="4343400" cy="4343400"/>
            <a:chOff x="4648200" y="990600"/>
            <a:chExt cx="4343400" cy="4343400"/>
          </a:xfrm>
        </p:grpSpPr>
        <p:sp>
          <p:nvSpPr>
            <p:cNvPr id="21" name="Rectangle 20"/>
            <p:cNvSpPr/>
            <p:nvPr/>
          </p:nvSpPr>
          <p:spPr>
            <a:xfrm>
              <a:off x="46482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438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39243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3721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  <a:endCxn id="21" idx="2"/>
            </p:cNvCxnSpPr>
            <p:nvPr/>
          </p:nvCxnSpPr>
          <p:spPr>
            <a:xfrm rot="16200000" flipH="1">
              <a:off x="32004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2" idx="2"/>
            </p:cNvCxnSpPr>
            <p:nvPr/>
          </p:nvCxnSpPr>
          <p:spPr>
            <a:xfrm rot="16200000" flipH="1">
              <a:off x="4645819" y="3159919"/>
              <a:ext cx="4343400" cy="476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0"/>
              <a:endCxn id="23" idx="2"/>
            </p:cNvCxnSpPr>
            <p:nvPr/>
          </p:nvCxnSpPr>
          <p:spPr>
            <a:xfrm rot="16200000" flipH="1">
              <a:off x="60960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279667" y="990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60867" y="31242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89467" y="4114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60667" y="144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4867" y="1905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90815" y="409754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08067" y="1143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51267" y="2667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5267" y="1143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68189" y="525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9937" y="38862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39389" y="298042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7563" y="4800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71501" y="496162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7867" y="3276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72989" y="331829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36867" y="2895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94067" y="2667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13067" y="2133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75067" y="47244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08067" y="525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08067" y="2895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267" y="525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75267" y="1905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9600" y="1066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(0.00,0.10)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stCxn id="53" idx="3"/>
            <a:endCxn id="35" idx="3"/>
          </p:cNvCxnSpPr>
          <p:nvPr/>
        </p:nvCxnSpPr>
        <p:spPr>
          <a:xfrm flipV="1">
            <a:off x="1755667" y="1208041"/>
            <a:ext cx="163559" cy="28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667" y="1371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(0.80,0.65)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55" idx="3"/>
            <a:endCxn id="33" idx="3"/>
          </p:cNvCxnSpPr>
          <p:nvPr/>
        </p:nvCxnSpPr>
        <p:spPr>
          <a:xfrm>
            <a:off x="1758734" y="1540877"/>
            <a:ext cx="1227292" cy="42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2667" y="2861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(0.00,1.35)</a:t>
            </a:r>
            <a:endParaRPr lang="en-US" sz="1600" dirty="0"/>
          </a:p>
        </p:txBody>
      </p:sp>
      <p:cxnSp>
        <p:nvCxnSpPr>
          <p:cNvPr id="58" name="Straight Arrow Connector 57"/>
          <p:cNvCxnSpPr>
            <a:stCxn id="57" idx="3"/>
            <a:endCxn id="50" idx="2"/>
          </p:cNvCxnSpPr>
          <p:nvPr/>
        </p:nvCxnSpPr>
        <p:spPr>
          <a:xfrm flipV="1">
            <a:off x="1758734" y="2933700"/>
            <a:ext cx="149333" cy="97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2667" y="31666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(0.35,1.40)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59" idx="3"/>
            <a:endCxn id="40" idx="1"/>
          </p:cNvCxnSpPr>
          <p:nvPr/>
        </p:nvCxnSpPr>
        <p:spPr>
          <a:xfrm flipV="1">
            <a:off x="1758734" y="2991585"/>
            <a:ext cx="591814" cy="344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2667" y="45382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(1.35,2.00)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61" idx="3"/>
            <a:endCxn id="39" idx="2"/>
          </p:cNvCxnSpPr>
          <p:nvPr/>
        </p:nvCxnSpPr>
        <p:spPr>
          <a:xfrm flipV="1">
            <a:off x="1758734" y="3924300"/>
            <a:ext cx="2011203" cy="7832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667" y="4114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(0.00,2.15)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63" idx="3"/>
            <a:endCxn id="34" idx="4"/>
          </p:cNvCxnSpPr>
          <p:nvPr/>
        </p:nvCxnSpPr>
        <p:spPr>
          <a:xfrm flipV="1">
            <a:off x="1758734" y="4173748"/>
            <a:ext cx="170181" cy="110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2667" y="4876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(0.55,2.80)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65" idx="3"/>
            <a:endCxn id="42" idx="1"/>
          </p:cNvCxnSpPr>
          <p:nvPr/>
        </p:nvCxnSpPr>
        <p:spPr>
          <a:xfrm flipV="1">
            <a:off x="1758734" y="4972785"/>
            <a:ext cx="923926" cy="732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2667" y="5528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(0.00,3.00)</a:t>
            </a:r>
            <a:endParaRPr lang="en-US" sz="1600" dirty="0"/>
          </a:p>
        </p:txBody>
      </p:sp>
      <p:cxnSp>
        <p:nvCxnSpPr>
          <p:cNvPr id="68" name="Straight Arrow Connector 67"/>
          <p:cNvCxnSpPr>
            <a:stCxn id="67" idx="3"/>
            <a:endCxn id="49" idx="1"/>
          </p:cNvCxnSpPr>
          <p:nvPr/>
        </p:nvCxnSpPr>
        <p:spPr>
          <a:xfrm flipV="1">
            <a:off x="1758734" y="5268959"/>
            <a:ext cx="160492" cy="42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17667" y="5486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(1.05,2.65)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69" idx="0"/>
            <a:endCxn id="41" idx="3"/>
          </p:cNvCxnSpPr>
          <p:nvPr/>
        </p:nvCxnSpPr>
        <p:spPr>
          <a:xfrm rot="5400000" flipH="1" flipV="1">
            <a:off x="2939332" y="5017011"/>
            <a:ext cx="620759" cy="318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51067" y="5867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(1.60,3.00)</a:t>
            </a:r>
            <a:endParaRPr lang="en-US" sz="1600" dirty="0"/>
          </a:p>
        </p:txBody>
      </p:sp>
      <p:cxnSp>
        <p:nvCxnSpPr>
          <p:cNvPr id="72" name="Straight Arrow Connector 71"/>
          <p:cNvCxnSpPr>
            <a:stCxn id="71" idx="0"/>
            <a:endCxn id="38" idx="4"/>
          </p:cNvCxnSpPr>
          <p:nvPr/>
        </p:nvCxnSpPr>
        <p:spPr>
          <a:xfrm rot="5400000" flipH="1" flipV="1">
            <a:off x="3648495" y="5309606"/>
            <a:ext cx="533400" cy="582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965467" y="5562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(1.85,2.60)</a:t>
            </a:r>
            <a:endParaRPr lang="en-US" sz="1600" dirty="0"/>
          </a:p>
        </p:txBody>
      </p:sp>
      <p:cxnSp>
        <p:nvCxnSpPr>
          <p:cNvPr id="74" name="Straight Arrow Connector 73"/>
          <p:cNvCxnSpPr>
            <a:stCxn id="73" idx="0"/>
            <a:endCxn id="48" idx="4"/>
          </p:cNvCxnSpPr>
          <p:nvPr/>
        </p:nvCxnSpPr>
        <p:spPr>
          <a:xfrm rot="5400000" flipH="1" flipV="1">
            <a:off x="4194834" y="5144267"/>
            <a:ext cx="762000" cy="7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98867" y="5867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(1.90,3.00)</a:t>
            </a:r>
            <a:endParaRPr lang="en-US" sz="1600" dirty="0"/>
          </a:p>
        </p:txBody>
      </p:sp>
      <p:cxnSp>
        <p:nvCxnSpPr>
          <p:cNvPr id="76" name="Straight Arrow Connector 75"/>
          <p:cNvCxnSpPr>
            <a:stCxn id="75" idx="0"/>
            <a:endCxn id="51" idx="5"/>
          </p:cNvCxnSpPr>
          <p:nvPr/>
        </p:nvCxnSpPr>
        <p:spPr>
          <a:xfrm rot="16200000" flipV="1">
            <a:off x="4621826" y="5417324"/>
            <a:ext cx="544559" cy="3555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08467" y="5562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(2.50,2.15)</a:t>
            </a:r>
            <a:endParaRPr lang="en-US" sz="1600" dirty="0"/>
          </a:p>
        </p:txBody>
      </p:sp>
      <p:cxnSp>
        <p:nvCxnSpPr>
          <p:cNvPr id="78" name="Straight Arrow Connector 77"/>
          <p:cNvCxnSpPr>
            <a:stCxn id="77" idx="0"/>
            <a:endCxn id="31" idx="4"/>
          </p:cNvCxnSpPr>
          <p:nvPr/>
        </p:nvCxnSpPr>
        <p:spPr>
          <a:xfrm rot="16200000" flipV="1">
            <a:off x="4918734" y="4799833"/>
            <a:ext cx="1371600" cy="153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08067" y="228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(1.00,0.00)</a:t>
            </a:r>
            <a:endParaRPr lang="en-US" sz="1600" dirty="0"/>
          </a:p>
        </p:txBody>
      </p:sp>
      <p:cxnSp>
        <p:nvCxnSpPr>
          <p:cNvPr id="80" name="Straight Arrow Connector 79"/>
          <p:cNvCxnSpPr>
            <a:stCxn id="79" idx="2"/>
            <a:endCxn id="29" idx="1"/>
          </p:cNvCxnSpPr>
          <p:nvPr/>
        </p:nvCxnSpPr>
        <p:spPr>
          <a:xfrm rot="16200000" flipH="1">
            <a:off x="2668661" y="379593"/>
            <a:ext cx="434605" cy="80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73508" y="152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(3.00,0.10)</a:t>
            </a:r>
            <a:endParaRPr lang="en-US" sz="1600" dirty="0"/>
          </a:p>
        </p:txBody>
      </p:sp>
      <p:cxnSp>
        <p:nvCxnSpPr>
          <p:cNvPr id="82" name="Straight Arrow Connector 81"/>
          <p:cNvCxnSpPr>
            <a:stCxn id="81" idx="2"/>
            <a:endCxn id="37" idx="0"/>
          </p:cNvCxnSpPr>
          <p:nvPr/>
        </p:nvCxnSpPr>
        <p:spPr>
          <a:xfrm rot="16200000" flipH="1">
            <a:off x="5653931" y="583564"/>
            <a:ext cx="652046" cy="466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00600" y="609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(3.00,0.65)</a:t>
            </a:r>
            <a:endParaRPr lang="en-US" sz="1600" dirty="0"/>
          </a:p>
        </p:txBody>
      </p:sp>
      <p:cxnSp>
        <p:nvCxnSpPr>
          <p:cNvPr id="84" name="Straight Arrow Connector 83"/>
          <p:cNvCxnSpPr>
            <a:stCxn id="83" idx="2"/>
            <a:endCxn id="52" idx="1"/>
          </p:cNvCxnSpPr>
          <p:nvPr/>
        </p:nvCxnSpPr>
        <p:spPr>
          <a:xfrm rot="16200000" flipH="1">
            <a:off x="5296028" y="1025760"/>
            <a:ext cx="968005" cy="812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6867" y="304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(1.95,1.20)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5" idx="2"/>
            <a:endCxn id="36" idx="0"/>
          </p:cNvCxnSpPr>
          <p:nvPr/>
        </p:nvCxnSpPr>
        <p:spPr>
          <a:xfrm rot="16200000" flipH="1">
            <a:off x="3487811" y="1465444"/>
            <a:ext cx="2023646" cy="379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51067" y="609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(1.20,0.40)</a:t>
            </a:r>
            <a:endParaRPr lang="en-US" sz="1600" dirty="0"/>
          </a:p>
        </p:txBody>
      </p:sp>
      <p:cxnSp>
        <p:nvCxnSpPr>
          <p:cNvPr id="88" name="Straight Arrow Connector 87"/>
          <p:cNvCxnSpPr>
            <a:stCxn id="87" idx="2"/>
            <a:endCxn id="32" idx="7"/>
          </p:cNvCxnSpPr>
          <p:nvPr/>
        </p:nvCxnSpPr>
        <p:spPr>
          <a:xfrm rot="16200000" flipH="1">
            <a:off x="3419502" y="1152752"/>
            <a:ext cx="510805" cy="101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2667" y="1718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(1.40,0.80)</a:t>
            </a:r>
            <a:endParaRPr lang="en-US" sz="1600" dirty="0"/>
          </a:p>
        </p:txBody>
      </p:sp>
      <p:cxnSp>
        <p:nvCxnSpPr>
          <p:cNvPr id="90" name="Straight Arrow Connector 89"/>
          <p:cNvCxnSpPr>
            <a:stCxn id="89" idx="3"/>
            <a:endCxn id="47" idx="3"/>
          </p:cNvCxnSpPr>
          <p:nvPr/>
        </p:nvCxnSpPr>
        <p:spPr>
          <a:xfrm>
            <a:off x="1758734" y="1888123"/>
            <a:ext cx="2065492" cy="310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2667" y="2209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(1.60,1.20)</a:t>
            </a:r>
            <a:endParaRPr lang="en-US" sz="1600" dirty="0"/>
          </a:p>
        </p:txBody>
      </p:sp>
      <p:cxnSp>
        <p:nvCxnSpPr>
          <p:cNvPr id="92" name="Straight Arrow Connector 91"/>
          <p:cNvCxnSpPr>
            <a:stCxn id="91" idx="3"/>
            <a:endCxn id="46" idx="2"/>
          </p:cNvCxnSpPr>
          <p:nvPr/>
        </p:nvCxnSpPr>
        <p:spPr>
          <a:xfrm>
            <a:off x="1758734" y="2379077"/>
            <a:ext cx="2435333" cy="326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70267" y="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(2.35,1.50)</a:t>
            </a:r>
            <a:endParaRPr lang="en-US" sz="1600" dirty="0"/>
          </a:p>
        </p:txBody>
      </p:sp>
      <p:cxnSp>
        <p:nvCxnSpPr>
          <p:cNvPr id="94" name="Straight Arrow Connector 93"/>
          <p:cNvCxnSpPr>
            <a:stCxn id="93" idx="2"/>
            <a:endCxn id="30" idx="0"/>
          </p:cNvCxnSpPr>
          <p:nvPr/>
        </p:nvCxnSpPr>
        <p:spPr>
          <a:xfrm rot="16200000" flipH="1">
            <a:off x="3678311" y="1503544"/>
            <a:ext cx="2785646" cy="45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2667" y="38100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(1.80,1.65)</a:t>
            </a:r>
            <a:endParaRPr lang="en-US" sz="1600" dirty="0"/>
          </a:p>
        </p:txBody>
      </p:sp>
      <p:cxnSp>
        <p:nvCxnSpPr>
          <p:cNvPr id="96" name="Straight Arrow Connector 95"/>
          <p:cNvCxnSpPr>
            <a:stCxn id="95" idx="3"/>
            <a:endCxn id="44" idx="3"/>
          </p:cNvCxnSpPr>
          <p:nvPr/>
        </p:nvCxnSpPr>
        <p:spPr>
          <a:xfrm flipV="1">
            <a:off x="1758734" y="3383337"/>
            <a:ext cx="2725414" cy="595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2667" y="35052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(1.65,1.60)</a:t>
            </a:r>
            <a:endParaRPr lang="en-US" sz="1600" dirty="0"/>
          </a:p>
        </p:txBody>
      </p:sp>
      <p:cxnSp>
        <p:nvCxnSpPr>
          <p:cNvPr id="98" name="Straight Arrow Connector 97"/>
          <p:cNvCxnSpPr>
            <a:stCxn id="97" idx="3"/>
            <a:endCxn id="43" idx="3"/>
          </p:cNvCxnSpPr>
          <p:nvPr/>
        </p:nvCxnSpPr>
        <p:spPr>
          <a:xfrm flipV="1">
            <a:off x="1758734" y="3341641"/>
            <a:ext cx="2370292" cy="332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2667" y="25527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(1.35,1.30)</a:t>
            </a:r>
            <a:endParaRPr lang="en-US" sz="1600" dirty="0"/>
          </a:p>
        </p:txBody>
      </p:sp>
      <p:cxnSp>
        <p:nvCxnSpPr>
          <p:cNvPr id="100" name="Straight Arrow Connector 99"/>
          <p:cNvCxnSpPr>
            <a:stCxn id="99" idx="3"/>
            <a:endCxn id="45" idx="2"/>
          </p:cNvCxnSpPr>
          <p:nvPr/>
        </p:nvCxnSpPr>
        <p:spPr>
          <a:xfrm>
            <a:off x="1758734" y="2721977"/>
            <a:ext cx="1978133" cy="2117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400800" y="990600"/>
            <a:ext cx="1981200" cy="4343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u="sng" dirty="0" smtClean="0">
                <a:cs typeface="Times New Roman" pitchFamily="18" charset="0"/>
              </a:rPr>
              <a:t>Legend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Roadway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 Metro Track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 Metro Track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 Metro Track</a:t>
            </a:r>
          </a:p>
        </p:txBody>
      </p:sp>
      <p:pic>
        <p:nvPicPr>
          <p:cNvPr id="3" name="Picture 2" descr="boston_3k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67" y="990600"/>
            <a:ext cx="4333875" cy="433387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305825" y="1044054"/>
            <a:ext cx="2283725" cy="4271749"/>
          </a:xfrm>
          <a:custGeom>
            <a:avLst/>
            <a:gdLst>
              <a:gd name="connsiteX0" fmla="*/ 0 w 2283725"/>
              <a:gd name="connsiteY0" fmla="*/ 0 h 4271749"/>
              <a:gd name="connsiteX1" fmla="*/ 1003111 w 2283725"/>
              <a:gd name="connsiteY1" fmla="*/ 1160059 h 4271749"/>
              <a:gd name="connsiteX2" fmla="*/ 1282890 w 2283725"/>
              <a:gd name="connsiteY2" fmla="*/ 1651379 h 4271749"/>
              <a:gd name="connsiteX3" fmla="*/ 1958454 w 2283725"/>
              <a:gd name="connsiteY3" fmla="*/ 2108579 h 4271749"/>
              <a:gd name="connsiteX4" fmla="*/ 2108579 w 2283725"/>
              <a:gd name="connsiteY4" fmla="*/ 2640842 h 4271749"/>
              <a:gd name="connsiteX5" fmla="*/ 2224585 w 2283725"/>
              <a:gd name="connsiteY5" fmla="*/ 2927445 h 4271749"/>
              <a:gd name="connsiteX6" fmla="*/ 2101755 w 2283725"/>
              <a:gd name="connsiteY6" fmla="*/ 3248167 h 4271749"/>
              <a:gd name="connsiteX7" fmla="*/ 1132764 w 2283725"/>
              <a:gd name="connsiteY7" fmla="*/ 3800901 h 4271749"/>
              <a:gd name="connsiteX8" fmla="*/ 880281 w 2283725"/>
              <a:gd name="connsiteY8" fmla="*/ 4271749 h 427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725" h="4271749">
                <a:moveTo>
                  <a:pt x="0" y="0"/>
                </a:moveTo>
                <a:cubicBezTo>
                  <a:pt x="394648" y="442414"/>
                  <a:pt x="789296" y="884829"/>
                  <a:pt x="1003111" y="1160059"/>
                </a:cubicBezTo>
                <a:cubicBezTo>
                  <a:pt x="1216926" y="1435289"/>
                  <a:pt x="1123666" y="1493292"/>
                  <a:pt x="1282890" y="1651379"/>
                </a:cubicBezTo>
                <a:cubicBezTo>
                  <a:pt x="1442114" y="1809466"/>
                  <a:pt x="1820839" y="1943669"/>
                  <a:pt x="1958454" y="2108579"/>
                </a:cubicBezTo>
                <a:cubicBezTo>
                  <a:pt x="2096069" y="2273489"/>
                  <a:pt x="2064224" y="2504364"/>
                  <a:pt x="2108579" y="2640842"/>
                </a:cubicBezTo>
                <a:cubicBezTo>
                  <a:pt x="2152934" y="2777320"/>
                  <a:pt x="2225722" y="2826224"/>
                  <a:pt x="2224585" y="2927445"/>
                </a:cubicBezTo>
                <a:cubicBezTo>
                  <a:pt x="2223448" y="3028666"/>
                  <a:pt x="2283725" y="3102591"/>
                  <a:pt x="2101755" y="3248167"/>
                </a:cubicBezTo>
                <a:cubicBezTo>
                  <a:pt x="1919785" y="3393743"/>
                  <a:pt x="1336343" y="3630304"/>
                  <a:pt x="1132764" y="3800901"/>
                </a:cubicBezTo>
                <a:cubicBezTo>
                  <a:pt x="929185" y="3971498"/>
                  <a:pt x="909851" y="4242179"/>
                  <a:pt x="880281" y="4271749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479533" y="1142999"/>
            <a:ext cx="1771934" cy="1706539"/>
          </a:xfrm>
          <a:custGeom>
            <a:avLst/>
            <a:gdLst>
              <a:gd name="connsiteX0" fmla="*/ 0 w 1692322"/>
              <a:gd name="connsiteY0" fmla="*/ 1344305 h 1670714"/>
              <a:gd name="connsiteX1" fmla="*/ 539086 w 1692322"/>
              <a:gd name="connsiteY1" fmla="*/ 1446663 h 1670714"/>
              <a:gd name="connsiteX2" fmla="*/ 1692322 w 1692322"/>
              <a:gd name="connsiteY2" fmla="*/ 0 h 1670714"/>
              <a:gd name="connsiteX0" fmla="*/ 0 w 1771934"/>
              <a:gd name="connsiteY0" fmla="*/ 1375012 h 1706539"/>
              <a:gd name="connsiteX1" fmla="*/ 539086 w 1771934"/>
              <a:gd name="connsiteY1" fmla="*/ 1477370 h 1706539"/>
              <a:gd name="connsiteX2" fmla="*/ 1771934 w 1771934"/>
              <a:gd name="connsiteY2" fmla="*/ 0 h 170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1934" h="1706539">
                <a:moveTo>
                  <a:pt x="0" y="1375012"/>
                </a:moveTo>
                <a:cubicBezTo>
                  <a:pt x="128516" y="1538216"/>
                  <a:pt x="243764" y="1706539"/>
                  <a:pt x="539086" y="1477370"/>
                </a:cubicBezTo>
                <a:cubicBezTo>
                  <a:pt x="834408" y="1248201"/>
                  <a:pt x="1336343" y="611306"/>
                  <a:pt x="1771934" y="0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908066" y="2895599"/>
            <a:ext cx="2893325" cy="2440675"/>
          </a:xfrm>
          <a:custGeom>
            <a:avLst/>
            <a:gdLst>
              <a:gd name="connsiteX0" fmla="*/ 0 w 2819400"/>
              <a:gd name="connsiteY0" fmla="*/ 0 h 2429302"/>
              <a:gd name="connsiteX1" fmla="*/ 1166884 w 2819400"/>
              <a:gd name="connsiteY1" fmla="*/ 470848 h 2429302"/>
              <a:gd name="connsiteX2" fmla="*/ 2565779 w 2819400"/>
              <a:gd name="connsiteY2" fmla="*/ 1767385 h 2429302"/>
              <a:gd name="connsiteX3" fmla="*/ 2688609 w 2819400"/>
              <a:gd name="connsiteY3" fmla="*/ 2429302 h 2429302"/>
              <a:gd name="connsiteX0" fmla="*/ 0 w 2893325"/>
              <a:gd name="connsiteY0" fmla="*/ 0 h 2440675"/>
              <a:gd name="connsiteX1" fmla="*/ 1240809 w 2893325"/>
              <a:gd name="connsiteY1" fmla="*/ 482221 h 2440675"/>
              <a:gd name="connsiteX2" fmla="*/ 2639704 w 2893325"/>
              <a:gd name="connsiteY2" fmla="*/ 1778758 h 2440675"/>
              <a:gd name="connsiteX3" fmla="*/ 2762534 w 2893325"/>
              <a:gd name="connsiteY3" fmla="*/ 2440675 h 2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3325" h="2440675">
                <a:moveTo>
                  <a:pt x="0" y="0"/>
                </a:moveTo>
                <a:cubicBezTo>
                  <a:pt x="369627" y="88142"/>
                  <a:pt x="800858" y="185761"/>
                  <a:pt x="1240809" y="482221"/>
                </a:cubicBezTo>
                <a:cubicBezTo>
                  <a:pt x="1680760" y="778681"/>
                  <a:pt x="2386083" y="1452349"/>
                  <a:pt x="2639704" y="1778758"/>
                </a:cubicBezTo>
                <a:cubicBezTo>
                  <a:pt x="2893325" y="2105167"/>
                  <a:pt x="2827929" y="2272921"/>
                  <a:pt x="2762534" y="2440675"/>
                </a:cubicBezTo>
              </a:path>
            </a:pathLst>
          </a:cu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69849" y="1944806"/>
            <a:ext cx="2470245" cy="1445526"/>
          </a:xfrm>
          <a:custGeom>
            <a:avLst/>
            <a:gdLst>
              <a:gd name="connsiteX0" fmla="*/ 0 w 2470245"/>
              <a:gd name="connsiteY0" fmla="*/ 982639 h 1445526"/>
              <a:gd name="connsiteX1" fmla="*/ 388961 w 2470245"/>
              <a:gd name="connsiteY1" fmla="*/ 1385248 h 1445526"/>
              <a:gd name="connsiteX2" fmla="*/ 1460311 w 2470245"/>
              <a:gd name="connsiteY2" fmla="*/ 1214651 h 1445526"/>
              <a:gd name="connsiteX3" fmla="*/ 2470245 w 2470245"/>
              <a:gd name="connsiteY3" fmla="*/ 0 h 144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245" h="1445526">
                <a:moveTo>
                  <a:pt x="0" y="982639"/>
                </a:moveTo>
                <a:cubicBezTo>
                  <a:pt x="72788" y="1164609"/>
                  <a:pt x="145576" y="1346579"/>
                  <a:pt x="388961" y="1385248"/>
                </a:cubicBezTo>
                <a:cubicBezTo>
                  <a:pt x="632346" y="1423917"/>
                  <a:pt x="1113430" y="1445526"/>
                  <a:pt x="1460311" y="1214651"/>
                </a:cubicBezTo>
                <a:cubicBezTo>
                  <a:pt x="1807192" y="983776"/>
                  <a:pt x="2301923" y="200167"/>
                  <a:pt x="2470245" y="0"/>
                </a:cubicBezTo>
              </a:path>
            </a:pathLst>
          </a:cu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08067" y="1142999"/>
            <a:ext cx="1828800" cy="806355"/>
          </a:xfrm>
          <a:custGeom>
            <a:avLst/>
            <a:gdLst>
              <a:gd name="connsiteX0" fmla="*/ 1726441 w 1753737"/>
              <a:gd name="connsiteY0" fmla="*/ 252483 h 734704"/>
              <a:gd name="connsiteX1" fmla="*/ 1617259 w 1753737"/>
              <a:gd name="connsiteY1" fmla="*/ 675564 h 734704"/>
              <a:gd name="connsiteX2" fmla="*/ 907576 w 1753737"/>
              <a:gd name="connsiteY2" fmla="*/ 607325 h 734704"/>
              <a:gd name="connsiteX3" fmla="*/ 0 w 1753737"/>
              <a:gd name="connsiteY3" fmla="*/ 0 h 734704"/>
              <a:gd name="connsiteX0" fmla="*/ 1801504 w 1828800"/>
              <a:gd name="connsiteY0" fmla="*/ 324134 h 806355"/>
              <a:gd name="connsiteX1" fmla="*/ 1692322 w 1828800"/>
              <a:gd name="connsiteY1" fmla="*/ 747215 h 806355"/>
              <a:gd name="connsiteX2" fmla="*/ 982639 w 1828800"/>
              <a:gd name="connsiteY2" fmla="*/ 678976 h 806355"/>
              <a:gd name="connsiteX3" fmla="*/ 0 w 1828800"/>
              <a:gd name="connsiteY3" fmla="*/ 0 h 8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806355">
                <a:moveTo>
                  <a:pt x="1801504" y="324134"/>
                </a:moveTo>
                <a:cubicBezTo>
                  <a:pt x="1815152" y="506104"/>
                  <a:pt x="1828800" y="688075"/>
                  <a:pt x="1692322" y="747215"/>
                </a:cubicBezTo>
                <a:cubicBezTo>
                  <a:pt x="1555844" y="806355"/>
                  <a:pt x="1264693" y="803512"/>
                  <a:pt x="982639" y="678976"/>
                </a:cubicBezTo>
                <a:cubicBezTo>
                  <a:pt x="700585" y="554440"/>
                  <a:pt x="319016" y="247365"/>
                  <a:pt x="0" y="0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908067" y="1902725"/>
            <a:ext cx="1181669" cy="2288275"/>
          </a:xfrm>
          <a:custGeom>
            <a:avLst/>
            <a:gdLst>
              <a:gd name="connsiteX0" fmla="*/ 1105469 w 1105469"/>
              <a:gd name="connsiteY0" fmla="*/ 0 h 2135875"/>
              <a:gd name="connsiteX1" fmla="*/ 716508 w 1105469"/>
              <a:gd name="connsiteY1" fmla="*/ 327547 h 2135875"/>
              <a:gd name="connsiteX2" fmla="*/ 416257 w 1105469"/>
              <a:gd name="connsiteY2" fmla="*/ 1044054 h 2135875"/>
              <a:gd name="connsiteX3" fmla="*/ 0 w 1105469"/>
              <a:gd name="connsiteY3" fmla="*/ 2135875 h 2135875"/>
              <a:gd name="connsiteX0" fmla="*/ 1181669 w 1181669"/>
              <a:gd name="connsiteY0" fmla="*/ 0 h 2288275"/>
              <a:gd name="connsiteX1" fmla="*/ 792708 w 1181669"/>
              <a:gd name="connsiteY1" fmla="*/ 327547 h 2288275"/>
              <a:gd name="connsiteX2" fmla="*/ 492457 w 1181669"/>
              <a:gd name="connsiteY2" fmla="*/ 1044054 h 2288275"/>
              <a:gd name="connsiteX3" fmla="*/ 0 w 1181669"/>
              <a:gd name="connsiteY3" fmla="*/ 2288275 h 228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669" h="2288275">
                <a:moveTo>
                  <a:pt x="1181669" y="0"/>
                </a:moveTo>
                <a:cubicBezTo>
                  <a:pt x="1044623" y="76769"/>
                  <a:pt x="907577" y="153538"/>
                  <a:pt x="792708" y="327547"/>
                </a:cubicBezTo>
                <a:cubicBezTo>
                  <a:pt x="677839" y="501556"/>
                  <a:pt x="624575" y="717266"/>
                  <a:pt x="492457" y="1044054"/>
                </a:cubicBezTo>
                <a:cubicBezTo>
                  <a:pt x="360339" y="1370842"/>
                  <a:pt x="0" y="2288275"/>
                  <a:pt x="0" y="2288275"/>
                </a:cubicBezTo>
              </a:path>
            </a:pathLst>
          </a:cu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08067" y="1295400"/>
            <a:ext cx="2391012" cy="3986284"/>
          </a:xfrm>
          <a:custGeom>
            <a:avLst/>
            <a:gdLst>
              <a:gd name="connsiteX0" fmla="*/ 54591 w 2504364"/>
              <a:gd name="connsiteY0" fmla="*/ 0 h 3951027"/>
              <a:gd name="connsiteX1" fmla="*/ 818866 w 2504364"/>
              <a:gd name="connsiteY1" fmla="*/ 559558 h 3951027"/>
              <a:gd name="connsiteX2" fmla="*/ 1910687 w 2504364"/>
              <a:gd name="connsiteY2" fmla="*/ 757450 h 3951027"/>
              <a:gd name="connsiteX3" fmla="*/ 2456597 w 2504364"/>
              <a:gd name="connsiteY3" fmla="*/ 1508077 h 3951027"/>
              <a:gd name="connsiteX4" fmla="*/ 2197290 w 2504364"/>
              <a:gd name="connsiteY4" fmla="*/ 1985749 h 3951027"/>
              <a:gd name="connsiteX5" fmla="*/ 1862919 w 2504364"/>
              <a:gd name="connsiteY5" fmla="*/ 2613546 h 3951027"/>
              <a:gd name="connsiteX6" fmla="*/ 1494430 w 2504364"/>
              <a:gd name="connsiteY6" fmla="*/ 3507474 h 3951027"/>
              <a:gd name="connsiteX7" fmla="*/ 600502 w 2504364"/>
              <a:gd name="connsiteY7" fmla="*/ 3705367 h 3951027"/>
              <a:gd name="connsiteX8" fmla="*/ 0 w 2504364"/>
              <a:gd name="connsiteY8" fmla="*/ 3951027 h 3951027"/>
              <a:gd name="connsiteX0" fmla="*/ 54591 w 2485409"/>
              <a:gd name="connsiteY0" fmla="*/ 0 h 3951027"/>
              <a:gd name="connsiteX1" fmla="*/ 818866 w 2485409"/>
              <a:gd name="connsiteY1" fmla="*/ 559558 h 3951027"/>
              <a:gd name="connsiteX2" fmla="*/ 2024418 w 2485409"/>
              <a:gd name="connsiteY2" fmla="*/ 879143 h 3951027"/>
              <a:gd name="connsiteX3" fmla="*/ 2456597 w 2485409"/>
              <a:gd name="connsiteY3" fmla="*/ 1508077 h 3951027"/>
              <a:gd name="connsiteX4" fmla="*/ 2197290 w 2485409"/>
              <a:gd name="connsiteY4" fmla="*/ 1985749 h 3951027"/>
              <a:gd name="connsiteX5" fmla="*/ 1862919 w 2485409"/>
              <a:gd name="connsiteY5" fmla="*/ 2613546 h 3951027"/>
              <a:gd name="connsiteX6" fmla="*/ 1494430 w 2485409"/>
              <a:gd name="connsiteY6" fmla="*/ 3507474 h 3951027"/>
              <a:gd name="connsiteX7" fmla="*/ 600502 w 2485409"/>
              <a:gd name="connsiteY7" fmla="*/ 3705367 h 3951027"/>
              <a:gd name="connsiteX8" fmla="*/ 0 w 2485409"/>
              <a:gd name="connsiteY8" fmla="*/ 3951027 h 3951027"/>
              <a:gd name="connsiteX0" fmla="*/ 54591 w 2358031"/>
              <a:gd name="connsiteY0" fmla="*/ 0 h 3951027"/>
              <a:gd name="connsiteX1" fmla="*/ 818866 w 2358031"/>
              <a:gd name="connsiteY1" fmla="*/ 559558 h 3951027"/>
              <a:gd name="connsiteX2" fmla="*/ 2024418 w 2358031"/>
              <a:gd name="connsiteY2" fmla="*/ 879143 h 3951027"/>
              <a:gd name="connsiteX3" fmla="*/ 2329219 w 2358031"/>
              <a:gd name="connsiteY3" fmla="*/ 1488743 h 3951027"/>
              <a:gd name="connsiteX4" fmla="*/ 2197290 w 2358031"/>
              <a:gd name="connsiteY4" fmla="*/ 1985749 h 3951027"/>
              <a:gd name="connsiteX5" fmla="*/ 1862919 w 2358031"/>
              <a:gd name="connsiteY5" fmla="*/ 2613546 h 3951027"/>
              <a:gd name="connsiteX6" fmla="*/ 1494430 w 2358031"/>
              <a:gd name="connsiteY6" fmla="*/ 3507474 h 3951027"/>
              <a:gd name="connsiteX7" fmla="*/ 600502 w 2358031"/>
              <a:gd name="connsiteY7" fmla="*/ 3705367 h 3951027"/>
              <a:gd name="connsiteX8" fmla="*/ 0 w 2358031"/>
              <a:gd name="connsiteY8" fmla="*/ 3951027 h 3951027"/>
              <a:gd name="connsiteX0" fmla="*/ 43219 w 2358031"/>
              <a:gd name="connsiteY0" fmla="*/ 0 h 3986284"/>
              <a:gd name="connsiteX1" fmla="*/ 818866 w 2358031"/>
              <a:gd name="connsiteY1" fmla="*/ 594815 h 3986284"/>
              <a:gd name="connsiteX2" fmla="*/ 2024418 w 2358031"/>
              <a:gd name="connsiteY2" fmla="*/ 914400 h 3986284"/>
              <a:gd name="connsiteX3" fmla="*/ 2329219 w 2358031"/>
              <a:gd name="connsiteY3" fmla="*/ 1524000 h 3986284"/>
              <a:gd name="connsiteX4" fmla="*/ 2197290 w 2358031"/>
              <a:gd name="connsiteY4" fmla="*/ 2021006 h 3986284"/>
              <a:gd name="connsiteX5" fmla="*/ 1862919 w 2358031"/>
              <a:gd name="connsiteY5" fmla="*/ 2648803 h 3986284"/>
              <a:gd name="connsiteX6" fmla="*/ 1494430 w 2358031"/>
              <a:gd name="connsiteY6" fmla="*/ 3542731 h 3986284"/>
              <a:gd name="connsiteX7" fmla="*/ 600502 w 2358031"/>
              <a:gd name="connsiteY7" fmla="*/ 3740624 h 3986284"/>
              <a:gd name="connsiteX8" fmla="*/ 0 w 2358031"/>
              <a:gd name="connsiteY8" fmla="*/ 3986284 h 3986284"/>
              <a:gd name="connsiteX0" fmla="*/ 0 w 2391012"/>
              <a:gd name="connsiteY0" fmla="*/ 0 h 3986284"/>
              <a:gd name="connsiteX1" fmla="*/ 851847 w 2391012"/>
              <a:gd name="connsiteY1" fmla="*/ 594815 h 3986284"/>
              <a:gd name="connsiteX2" fmla="*/ 2057399 w 2391012"/>
              <a:gd name="connsiteY2" fmla="*/ 914400 h 3986284"/>
              <a:gd name="connsiteX3" fmla="*/ 2362200 w 2391012"/>
              <a:gd name="connsiteY3" fmla="*/ 1524000 h 3986284"/>
              <a:gd name="connsiteX4" fmla="*/ 2230271 w 2391012"/>
              <a:gd name="connsiteY4" fmla="*/ 2021006 h 3986284"/>
              <a:gd name="connsiteX5" fmla="*/ 1895900 w 2391012"/>
              <a:gd name="connsiteY5" fmla="*/ 2648803 h 3986284"/>
              <a:gd name="connsiteX6" fmla="*/ 1527411 w 2391012"/>
              <a:gd name="connsiteY6" fmla="*/ 3542731 h 3986284"/>
              <a:gd name="connsiteX7" fmla="*/ 633483 w 2391012"/>
              <a:gd name="connsiteY7" fmla="*/ 3740624 h 3986284"/>
              <a:gd name="connsiteX8" fmla="*/ 32981 w 2391012"/>
              <a:gd name="connsiteY8" fmla="*/ 3986284 h 398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1012" h="3986284">
                <a:moveTo>
                  <a:pt x="0" y="0"/>
                </a:moveTo>
                <a:cubicBezTo>
                  <a:pt x="227463" y="216658"/>
                  <a:pt x="508947" y="442415"/>
                  <a:pt x="851847" y="594815"/>
                </a:cubicBezTo>
                <a:cubicBezTo>
                  <a:pt x="1194747" y="747215"/>
                  <a:pt x="1805673" y="759536"/>
                  <a:pt x="2057399" y="914400"/>
                </a:cubicBezTo>
                <a:cubicBezTo>
                  <a:pt x="2309125" y="1069264"/>
                  <a:pt x="2333388" y="1339566"/>
                  <a:pt x="2362200" y="1524000"/>
                </a:cubicBezTo>
                <a:cubicBezTo>
                  <a:pt x="2391012" y="1708434"/>
                  <a:pt x="2307988" y="1833539"/>
                  <a:pt x="2230271" y="2021006"/>
                </a:cubicBezTo>
                <a:cubicBezTo>
                  <a:pt x="2152554" y="2208473"/>
                  <a:pt x="2013043" y="2395182"/>
                  <a:pt x="1895900" y="2648803"/>
                </a:cubicBezTo>
                <a:cubicBezTo>
                  <a:pt x="1778757" y="2902424"/>
                  <a:pt x="1737814" y="3360761"/>
                  <a:pt x="1527411" y="3542731"/>
                </a:cubicBezTo>
                <a:cubicBezTo>
                  <a:pt x="1317008" y="3724701"/>
                  <a:pt x="882555" y="3666699"/>
                  <a:pt x="633483" y="3740624"/>
                </a:cubicBezTo>
                <a:cubicBezTo>
                  <a:pt x="384411" y="3814549"/>
                  <a:pt x="208696" y="3900416"/>
                  <a:pt x="32981" y="3986284"/>
                </a:cubicBezTo>
              </a:path>
            </a:pathLst>
          </a:custGeom>
          <a:ln w="571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1"/>
          <p:cNvGrpSpPr/>
          <p:nvPr/>
        </p:nvGrpSpPr>
        <p:grpSpPr>
          <a:xfrm rot="5400000">
            <a:off x="1908067" y="990600"/>
            <a:ext cx="4343400" cy="4343400"/>
            <a:chOff x="4648200" y="990600"/>
            <a:chExt cx="4343400" cy="4343400"/>
          </a:xfrm>
        </p:grpSpPr>
        <p:sp>
          <p:nvSpPr>
            <p:cNvPr id="12" name="Rectangle 11"/>
            <p:cNvSpPr/>
            <p:nvPr/>
          </p:nvSpPr>
          <p:spPr>
            <a:xfrm>
              <a:off x="46482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438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39243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3721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  <a:endCxn id="12" idx="2"/>
            </p:cNvCxnSpPr>
            <p:nvPr/>
          </p:nvCxnSpPr>
          <p:spPr>
            <a:xfrm rot="16200000" flipH="1">
              <a:off x="32004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3" idx="2"/>
            </p:cNvCxnSpPr>
            <p:nvPr/>
          </p:nvCxnSpPr>
          <p:spPr>
            <a:xfrm rot="16200000" flipH="1">
              <a:off x="4645819" y="3159919"/>
              <a:ext cx="4343400" cy="476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0"/>
              <a:endCxn id="14" idx="2"/>
            </p:cNvCxnSpPr>
            <p:nvPr/>
          </p:nvCxnSpPr>
          <p:spPr>
            <a:xfrm rot="16200000" flipH="1">
              <a:off x="60960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"/>
          <p:cNvGrpSpPr/>
          <p:nvPr/>
        </p:nvGrpSpPr>
        <p:grpSpPr>
          <a:xfrm>
            <a:off x="1908067" y="990600"/>
            <a:ext cx="4343400" cy="4343400"/>
            <a:chOff x="4648200" y="990600"/>
            <a:chExt cx="4343400" cy="4343400"/>
          </a:xfrm>
        </p:grpSpPr>
        <p:sp>
          <p:nvSpPr>
            <p:cNvPr id="21" name="Rectangle 20"/>
            <p:cNvSpPr/>
            <p:nvPr/>
          </p:nvSpPr>
          <p:spPr>
            <a:xfrm>
              <a:off x="46482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43800" y="990600"/>
              <a:ext cx="1447800" cy="4343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39243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3721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  <a:endCxn id="21" idx="2"/>
            </p:cNvCxnSpPr>
            <p:nvPr/>
          </p:nvCxnSpPr>
          <p:spPr>
            <a:xfrm rot="16200000" flipH="1">
              <a:off x="32004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22" idx="2"/>
            </p:cNvCxnSpPr>
            <p:nvPr/>
          </p:nvCxnSpPr>
          <p:spPr>
            <a:xfrm rot="16200000" flipH="1">
              <a:off x="4645819" y="3159919"/>
              <a:ext cx="4343400" cy="476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0"/>
              <a:endCxn id="23" idx="2"/>
            </p:cNvCxnSpPr>
            <p:nvPr/>
          </p:nvCxnSpPr>
          <p:spPr>
            <a:xfrm rot="16200000" flipH="1">
              <a:off x="6096000" y="3162300"/>
              <a:ext cx="43434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279667" y="990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60867" y="31242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89467" y="4114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60667" y="144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4867" y="1905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90815" y="409754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08067" y="1143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51267" y="2667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5267" y="1143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68189" y="525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9937" y="38862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39389" y="298042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97563" y="4800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71501" y="496162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7867" y="3276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72989" y="3318296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36867" y="2895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94067" y="2667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13067" y="2133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75067" y="47244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08067" y="525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08067" y="2895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51267" y="52578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75267" y="19050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9600" y="1066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(0.00,0.10)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stCxn id="53" idx="3"/>
            <a:endCxn id="35" idx="3"/>
          </p:cNvCxnSpPr>
          <p:nvPr/>
        </p:nvCxnSpPr>
        <p:spPr>
          <a:xfrm flipV="1">
            <a:off x="1755667" y="1208041"/>
            <a:ext cx="163559" cy="28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667" y="1371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(0.80,0.65)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55" idx="3"/>
            <a:endCxn id="33" idx="3"/>
          </p:cNvCxnSpPr>
          <p:nvPr/>
        </p:nvCxnSpPr>
        <p:spPr>
          <a:xfrm>
            <a:off x="1758734" y="1540877"/>
            <a:ext cx="1227292" cy="42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2667" y="2861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(0.00,1.35)</a:t>
            </a:r>
            <a:endParaRPr lang="en-US" sz="1600" dirty="0"/>
          </a:p>
        </p:txBody>
      </p:sp>
      <p:cxnSp>
        <p:nvCxnSpPr>
          <p:cNvPr id="58" name="Straight Arrow Connector 57"/>
          <p:cNvCxnSpPr>
            <a:stCxn id="57" idx="3"/>
            <a:endCxn id="50" idx="2"/>
          </p:cNvCxnSpPr>
          <p:nvPr/>
        </p:nvCxnSpPr>
        <p:spPr>
          <a:xfrm flipV="1">
            <a:off x="1758734" y="2933700"/>
            <a:ext cx="149333" cy="97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2667" y="31666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(0.35,1.40)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59" idx="3"/>
            <a:endCxn id="40" idx="1"/>
          </p:cNvCxnSpPr>
          <p:nvPr/>
        </p:nvCxnSpPr>
        <p:spPr>
          <a:xfrm flipV="1">
            <a:off x="1758734" y="2991585"/>
            <a:ext cx="591814" cy="344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2667" y="45382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(1.35,2.00)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61" idx="3"/>
            <a:endCxn id="39" idx="2"/>
          </p:cNvCxnSpPr>
          <p:nvPr/>
        </p:nvCxnSpPr>
        <p:spPr>
          <a:xfrm flipV="1">
            <a:off x="1758734" y="3924300"/>
            <a:ext cx="2011203" cy="7832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667" y="4114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(0.00,2.15)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63" idx="3"/>
            <a:endCxn id="34" idx="4"/>
          </p:cNvCxnSpPr>
          <p:nvPr/>
        </p:nvCxnSpPr>
        <p:spPr>
          <a:xfrm flipV="1">
            <a:off x="1758734" y="4173748"/>
            <a:ext cx="170181" cy="110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2667" y="4876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(0.55,2.80)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65" idx="3"/>
            <a:endCxn id="42" idx="1"/>
          </p:cNvCxnSpPr>
          <p:nvPr/>
        </p:nvCxnSpPr>
        <p:spPr>
          <a:xfrm flipV="1">
            <a:off x="1758734" y="4972785"/>
            <a:ext cx="923926" cy="732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2667" y="5528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(0.00,3.00)</a:t>
            </a:r>
            <a:endParaRPr lang="en-US" sz="1600" dirty="0"/>
          </a:p>
        </p:txBody>
      </p:sp>
      <p:cxnSp>
        <p:nvCxnSpPr>
          <p:cNvPr id="68" name="Straight Arrow Connector 67"/>
          <p:cNvCxnSpPr>
            <a:stCxn id="67" idx="3"/>
            <a:endCxn id="49" idx="1"/>
          </p:cNvCxnSpPr>
          <p:nvPr/>
        </p:nvCxnSpPr>
        <p:spPr>
          <a:xfrm flipV="1">
            <a:off x="1758734" y="5268959"/>
            <a:ext cx="160492" cy="42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17667" y="5486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(1.05,2.65)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69" idx="0"/>
            <a:endCxn id="41" idx="3"/>
          </p:cNvCxnSpPr>
          <p:nvPr/>
        </p:nvCxnSpPr>
        <p:spPr>
          <a:xfrm rot="5400000" flipH="1" flipV="1">
            <a:off x="2939332" y="5017011"/>
            <a:ext cx="620759" cy="3180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51067" y="5867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(1.60,3.00)</a:t>
            </a:r>
            <a:endParaRPr lang="en-US" sz="1600" dirty="0"/>
          </a:p>
        </p:txBody>
      </p:sp>
      <p:cxnSp>
        <p:nvCxnSpPr>
          <p:cNvPr id="72" name="Straight Arrow Connector 71"/>
          <p:cNvCxnSpPr>
            <a:stCxn id="71" idx="0"/>
            <a:endCxn id="38" idx="4"/>
          </p:cNvCxnSpPr>
          <p:nvPr/>
        </p:nvCxnSpPr>
        <p:spPr>
          <a:xfrm rot="5400000" flipH="1" flipV="1">
            <a:off x="3648495" y="5309606"/>
            <a:ext cx="533400" cy="582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965467" y="5562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(1.85,2.60)</a:t>
            </a:r>
            <a:endParaRPr lang="en-US" sz="1600" dirty="0"/>
          </a:p>
        </p:txBody>
      </p:sp>
      <p:cxnSp>
        <p:nvCxnSpPr>
          <p:cNvPr id="74" name="Straight Arrow Connector 73"/>
          <p:cNvCxnSpPr>
            <a:stCxn id="73" idx="0"/>
            <a:endCxn id="48" idx="4"/>
          </p:cNvCxnSpPr>
          <p:nvPr/>
        </p:nvCxnSpPr>
        <p:spPr>
          <a:xfrm rot="5400000" flipH="1" flipV="1">
            <a:off x="4194834" y="5144267"/>
            <a:ext cx="762000" cy="7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98867" y="5867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(1.90,3.00)</a:t>
            </a:r>
            <a:endParaRPr lang="en-US" sz="1600" dirty="0"/>
          </a:p>
        </p:txBody>
      </p:sp>
      <p:cxnSp>
        <p:nvCxnSpPr>
          <p:cNvPr id="76" name="Straight Arrow Connector 75"/>
          <p:cNvCxnSpPr>
            <a:stCxn id="75" idx="0"/>
            <a:endCxn id="51" idx="5"/>
          </p:cNvCxnSpPr>
          <p:nvPr/>
        </p:nvCxnSpPr>
        <p:spPr>
          <a:xfrm rot="16200000" flipV="1">
            <a:off x="4621826" y="5417324"/>
            <a:ext cx="544559" cy="3555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08467" y="5562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(2.50,2.15)</a:t>
            </a:r>
            <a:endParaRPr lang="en-US" sz="1600" dirty="0"/>
          </a:p>
        </p:txBody>
      </p:sp>
      <p:cxnSp>
        <p:nvCxnSpPr>
          <p:cNvPr id="78" name="Straight Arrow Connector 77"/>
          <p:cNvCxnSpPr>
            <a:stCxn id="77" idx="0"/>
            <a:endCxn id="31" idx="4"/>
          </p:cNvCxnSpPr>
          <p:nvPr/>
        </p:nvCxnSpPr>
        <p:spPr>
          <a:xfrm rot="16200000" flipV="1">
            <a:off x="4918734" y="4799833"/>
            <a:ext cx="1371600" cy="153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08067" y="228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(1.00,0.00)</a:t>
            </a:r>
            <a:endParaRPr lang="en-US" sz="1600" dirty="0"/>
          </a:p>
        </p:txBody>
      </p:sp>
      <p:cxnSp>
        <p:nvCxnSpPr>
          <p:cNvPr id="80" name="Straight Arrow Connector 79"/>
          <p:cNvCxnSpPr>
            <a:stCxn id="79" idx="2"/>
            <a:endCxn id="29" idx="1"/>
          </p:cNvCxnSpPr>
          <p:nvPr/>
        </p:nvCxnSpPr>
        <p:spPr>
          <a:xfrm rot="16200000" flipH="1">
            <a:off x="2668661" y="379593"/>
            <a:ext cx="434605" cy="809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73508" y="1524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(3.00,0.10)</a:t>
            </a:r>
            <a:endParaRPr lang="en-US" sz="1600" dirty="0"/>
          </a:p>
        </p:txBody>
      </p:sp>
      <p:cxnSp>
        <p:nvCxnSpPr>
          <p:cNvPr id="82" name="Straight Arrow Connector 81"/>
          <p:cNvCxnSpPr>
            <a:stCxn id="81" idx="2"/>
            <a:endCxn id="37" idx="0"/>
          </p:cNvCxnSpPr>
          <p:nvPr/>
        </p:nvCxnSpPr>
        <p:spPr>
          <a:xfrm rot="16200000" flipH="1">
            <a:off x="5653931" y="583564"/>
            <a:ext cx="652046" cy="466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00600" y="609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(3.00,0.65)</a:t>
            </a:r>
            <a:endParaRPr lang="en-US" sz="1600" dirty="0"/>
          </a:p>
        </p:txBody>
      </p:sp>
      <p:cxnSp>
        <p:nvCxnSpPr>
          <p:cNvPr id="84" name="Straight Arrow Connector 83"/>
          <p:cNvCxnSpPr>
            <a:stCxn id="83" idx="2"/>
            <a:endCxn id="52" idx="1"/>
          </p:cNvCxnSpPr>
          <p:nvPr/>
        </p:nvCxnSpPr>
        <p:spPr>
          <a:xfrm rot="16200000" flipH="1">
            <a:off x="5296028" y="1025760"/>
            <a:ext cx="968005" cy="812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6867" y="304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(1.95,1.20)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85" idx="2"/>
            <a:endCxn id="36" idx="0"/>
          </p:cNvCxnSpPr>
          <p:nvPr/>
        </p:nvCxnSpPr>
        <p:spPr>
          <a:xfrm rot="16200000" flipH="1">
            <a:off x="3487811" y="1465444"/>
            <a:ext cx="2023646" cy="379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51067" y="6096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(1.20,0.40)</a:t>
            </a:r>
            <a:endParaRPr lang="en-US" sz="1600" dirty="0"/>
          </a:p>
        </p:txBody>
      </p:sp>
      <p:cxnSp>
        <p:nvCxnSpPr>
          <p:cNvPr id="88" name="Straight Arrow Connector 87"/>
          <p:cNvCxnSpPr>
            <a:stCxn id="87" idx="2"/>
            <a:endCxn id="32" idx="7"/>
          </p:cNvCxnSpPr>
          <p:nvPr/>
        </p:nvCxnSpPr>
        <p:spPr>
          <a:xfrm rot="16200000" flipH="1">
            <a:off x="3419502" y="1152752"/>
            <a:ext cx="510805" cy="101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2667" y="1718846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(1.40,0.80)</a:t>
            </a:r>
            <a:endParaRPr lang="en-US" sz="1600" dirty="0"/>
          </a:p>
        </p:txBody>
      </p:sp>
      <p:cxnSp>
        <p:nvCxnSpPr>
          <p:cNvPr id="90" name="Straight Arrow Connector 89"/>
          <p:cNvCxnSpPr>
            <a:stCxn id="89" idx="3"/>
            <a:endCxn id="47" idx="3"/>
          </p:cNvCxnSpPr>
          <p:nvPr/>
        </p:nvCxnSpPr>
        <p:spPr>
          <a:xfrm>
            <a:off x="1758734" y="1888123"/>
            <a:ext cx="2065492" cy="310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2667" y="22098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(1.60,1.20)</a:t>
            </a:r>
            <a:endParaRPr lang="en-US" sz="1600" dirty="0"/>
          </a:p>
        </p:txBody>
      </p:sp>
      <p:cxnSp>
        <p:nvCxnSpPr>
          <p:cNvPr id="92" name="Straight Arrow Connector 91"/>
          <p:cNvCxnSpPr>
            <a:stCxn id="91" idx="3"/>
            <a:endCxn id="46" idx="2"/>
          </p:cNvCxnSpPr>
          <p:nvPr/>
        </p:nvCxnSpPr>
        <p:spPr>
          <a:xfrm>
            <a:off x="1758734" y="2379077"/>
            <a:ext cx="2435333" cy="326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70267" y="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(2.35,1.50)</a:t>
            </a:r>
            <a:endParaRPr lang="en-US" sz="1600" dirty="0"/>
          </a:p>
        </p:txBody>
      </p:sp>
      <p:cxnSp>
        <p:nvCxnSpPr>
          <p:cNvPr id="94" name="Straight Arrow Connector 93"/>
          <p:cNvCxnSpPr>
            <a:stCxn id="93" idx="2"/>
            <a:endCxn id="30" idx="0"/>
          </p:cNvCxnSpPr>
          <p:nvPr/>
        </p:nvCxnSpPr>
        <p:spPr>
          <a:xfrm rot="16200000" flipH="1">
            <a:off x="3678311" y="1503544"/>
            <a:ext cx="2785646" cy="45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2667" y="38100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(1.80,1.65)</a:t>
            </a:r>
            <a:endParaRPr lang="en-US" sz="1600" dirty="0"/>
          </a:p>
        </p:txBody>
      </p:sp>
      <p:cxnSp>
        <p:nvCxnSpPr>
          <p:cNvPr id="96" name="Straight Arrow Connector 95"/>
          <p:cNvCxnSpPr>
            <a:stCxn id="95" idx="3"/>
            <a:endCxn id="44" idx="3"/>
          </p:cNvCxnSpPr>
          <p:nvPr/>
        </p:nvCxnSpPr>
        <p:spPr>
          <a:xfrm flipV="1">
            <a:off x="1758734" y="3383337"/>
            <a:ext cx="2725414" cy="595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2667" y="35052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(1.65,1.60)</a:t>
            </a:r>
            <a:endParaRPr lang="en-US" sz="1600" dirty="0"/>
          </a:p>
        </p:txBody>
      </p:sp>
      <p:cxnSp>
        <p:nvCxnSpPr>
          <p:cNvPr id="98" name="Straight Arrow Connector 97"/>
          <p:cNvCxnSpPr>
            <a:stCxn id="97" idx="3"/>
            <a:endCxn id="43" idx="3"/>
          </p:cNvCxnSpPr>
          <p:nvPr/>
        </p:nvCxnSpPr>
        <p:spPr>
          <a:xfrm flipV="1">
            <a:off x="1758734" y="3341641"/>
            <a:ext cx="2370292" cy="332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2667" y="2552700"/>
            <a:ext cx="11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(1.35,1.30)</a:t>
            </a:r>
            <a:endParaRPr lang="en-US" sz="1600" dirty="0"/>
          </a:p>
        </p:txBody>
      </p:sp>
      <p:cxnSp>
        <p:nvCxnSpPr>
          <p:cNvPr id="100" name="Straight Arrow Connector 99"/>
          <p:cNvCxnSpPr>
            <a:stCxn id="99" idx="3"/>
            <a:endCxn id="45" idx="2"/>
          </p:cNvCxnSpPr>
          <p:nvPr/>
        </p:nvCxnSpPr>
        <p:spPr>
          <a:xfrm>
            <a:off x="1758734" y="2721977"/>
            <a:ext cx="1978133" cy="2117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290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58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14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24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3"/>
            <p:cNvGrpSpPr/>
            <p:nvPr/>
          </p:nvGrpSpPr>
          <p:grpSpPr>
            <a:xfrm rot="5400000">
              <a:off x="1371610" y="228617"/>
              <a:ext cx="6400800" cy="6400797"/>
              <a:chOff x="1371600" y="228600"/>
              <a:chExt cx="6400800" cy="653142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2667000" y="1519840"/>
            <a:ext cx="2650435" cy="2186609"/>
          </a:xfrm>
          <a:custGeom>
            <a:avLst/>
            <a:gdLst>
              <a:gd name="connsiteX0" fmla="*/ 0 w 2650435"/>
              <a:gd name="connsiteY0" fmla="*/ 92765 h 2186609"/>
              <a:gd name="connsiteX1" fmla="*/ 1126435 w 2650435"/>
              <a:gd name="connsiteY1" fmla="*/ 2186609 h 2186609"/>
              <a:gd name="connsiteX2" fmla="*/ 2650435 w 2650435"/>
              <a:gd name="connsiteY2" fmla="*/ 1895061 h 2186609"/>
              <a:gd name="connsiteX3" fmla="*/ 2120348 w 2650435"/>
              <a:gd name="connsiteY3" fmla="*/ 0 h 2186609"/>
              <a:gd name="connsiteX4" fmla="*/ 0 w 2650435"/>
              <a:gd name="connsiteY4" fmla="*/ 92765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0435" h="2186609">
                <a:moveTo>
                  <a:pt x="0" y="92765"/>
                </a:moveTo>
                <a:lnTo>
                  <a:pt x="1126435" y="2186609"/>
                </a:lnTo>
                <a:lnTo>
                  <a:pt x="2650435" y="1895061"/>
                </a:lnTo>
                <a:lnTo>
                  <a:pt x="2120348" y="0"/>
                </a:lnTo>
                <a:lnTo>
                  <a:pt x="0" y="92765"/>
                </a:lnTo>
                <a:close/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290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14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24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3"/>
            <p:cNvGrpSpPr/>
            <p:nvPr/>
          </p:nvGrpSpPr>
          <p:grpSpPr>
            <a:xfrm rot="5400000">
              <a:off x="1371612" y="228621"/>
              <a:ext cx="6400800" cy="6400797"/>
              <a:chOff x="1371600" y="228600"/>
              <a:chExt cx="6400800" cy="653142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Freeform 32"/>
          <p:cNvSpPr/>
          <p:nvPr/>
        </p:nvSpPr>
        <p:spPr>
          <a:xfrm>
            <a:off x="2647666" y="1514901"/>
            <a:ext cx="2661313" cy="2224586"/>
          </a:xfrm>
          <a:custGeom>
            <a:avLst/>
            <a:gdLst>
              <a:gd name="connsiteX0" fmla="*/ 0 w 2661313"/>
              <a:gd name="connsiteY0" fmla="*/ 95535 h 2224586"/>
              <a:gd name="connsiteX1" fmla="*/ 1173707 w 2661313"/>
              <a:gd name="connsiteY1" fmla="*/ 2224586 h 2224586"/>
              <a:gd name="connsiteX2" fmla="*/ 2661313 w 2661313"/>
              <a:gd name="connsiteY2" fmla="*/ 1897039 h 2224586"/>
              <a:gd name="connsiteX3" fmla="*/ 2142698 w 2661313"/>
              <a:gd name="connsiteY3" fmla="*/ 0 h 22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13" h="2224586">
                <a:moveTo>
                  <a:pt x="0" y="95535"/>
                </a:moveTo>
                <a:lnTo>
                  <a:pt x="1173707" y="2224586"/>
                </a:lnTo>
                <a:lnTo>
                  <a:pt x="2661313" y="1897039"/>
                </a:lnTo>
                <a:lnTo>
                  <a:pt x="2142698" y="0"/>
                </a:lnTo>
              </a:path>
            </a:pathLst>
          </a:cu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292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14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24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3"/>
            <p:cNvGrpSpPr/>
            <p:nvPr/>
          </p:nvGrpSpPr>
          <p:grpSpPr>
            <a:xfrm rot="5400000">
              <a:off x="1371614" y="228625"/>
              <a:ext cx="6400800" cy="6400797"/>
              <a:chOff x="1371600" y="228600"/>
              <a:chExt cx="6400800" cy="653142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2647666" y="1514901"/>
            <a:ext cx="2661313" cy="2224586"/>
          </a:xfrm>
          <a:custGeom>
            <a:avLst/>
            <a:gdLst>
              <a:gd name="connsiteX0" fmla="*/ 0 w 2661313"/>
              <a:gd name="connsiteY0" fmla="*/ 95535 h 2224586"/>
              <a:gd name="connsiteX1" fmla="*/ 1173707 w 2661313"/>
              <a:gd name="connsiteY1" fmla="*/ 2224586 h 2224586"/>
              <a:gd name="connsiteX2" fmla="*/ 2661313 w 2661313"/>
              <a:gd name="connsiteY2" fmla="*/ 1897039 h 2224586"/>
              <a:gd name="connsiteX3" fmla="*/ 2142698 w 2661313"/>
              <a:gd name="connsiteY3" fmla="*/ 0 h 22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13" h="2224586">
                <a:moveTo>
                  <a:pt x="0" y="95535"/>
                </a:moveTo>
                <a:lnTo>
                  <a:pt x="1173707" y="2224586"/>
                </a:lnTo>
                <a:lnTo>
                  <a:pt x="2661313" y="1897039"/>
                </a:lnTo>
                <a:lnTo>
                  <a:pt x="2142698" y="0"/>
                </a:lnTo>
              </a:path>
            </a:pathLst>
          </a:cu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622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622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956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956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290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290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624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958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29200" y="34290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292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292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624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290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290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624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290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624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958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624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958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956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3" name="Group 5"/>
            <p:cNvGrpSpPr/>
            <p:nvPr/>
          </p:nvGrpSpPr>
          <p:grpSpPr>
            <a:xfrm>
              <a:off x="1371600" y="228601"/>
              <a:ext cx="6400800" cy="6400797"/>
              <a:chOff x="1371600" y="228600"/>
              <a:chExt cx="6400800" cy="6531429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rot="5400000">
              <a:off x="1371606" y="228609"/>
              <a:ext cx="6400800" cy="6400797"/>
              <a:chOff x="1371600" y="228600"/>
              <a:chExt cx="6400800" cy="65314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 20"/>
          <p:cNvSpPr/>
          <p:nvPr/>
        </p:nvSpPr>
        <p:spPr>
          <a:xfrm>
            <a:off x="2667000" y="1519840"/>
            <a:ext cx="2650435" cy="2186609"/>
          </a:xfrm>
          <a:custGeom>
            <a:avLst/>
            <a:gdLst>
              <a:gd name="connsiteX0" fmla="*/ 0 w 2650435"/>
              <a:gd name="connsiteY0" fmla="*/ 92765 h 2186609"/>
              <a:gd name="connsiteX1" fmla="*/ 1126435 w 2650435"/>
              <a:gd name="connsiteY1" fmla="*/ 2186609 h 2186609"/>
              <a:gd name="connsiteX2" fmla="*/ 2650435 w 2650435"/>
              <a:gd name="connsiteY2" fmla="*/ 1895061 h 2186609"/>
              <a:gd name="connsiteX3" fmla="*/ 2120348 w 2650435"/>
              <a:gd name="connsiteY3" fmla="*/ 0 h 2186609"/>
              <a:gd name="connsiteX4" fmla="*/ 0 w 2650435"/>
              <a:gd name="connsiteY4" fmla="*/ 92765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0435" h="2186609">
                <a:moveTo>
                  <a:pt x="0" y="92765"/>
                </a:moveTo>
                <a:lnTo>
                  <a:pt x="1126435" y="2186609"/>
                </a:lnTo>
                <a:lnTo>
                  <a:pt x="2650435" y="1895061"/>
                </a:lnTo>
                <a:lnTo>
                  <a:pt x="2120348" y="0"/>
                </a:lnTo>
                <a:lnTo>
                  <a:pt x="0" y="92765"/>
                </a:lnTo>
                <a:close/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8956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90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958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62400" y="12954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90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624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290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624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958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624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958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3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rot="5400000">
              <a:off x="1371608" y="228613"/>
              <a:ext cx="6400800" cy="6400797"/>
              <a:chOff x="1371600" y="228600"/>
              <a:chExt cx="6400800" cy="65314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 20"/>
          <p:cNvSpPr/>
          <p:nvPr/>
        </p:nvSpPr>
        <p:spPr>
          <a:xfrm>
            <a:off x="2667000" y="1519840"/>
            <a:ext cx="2650435" cy="2186609"/>
          </a:xfrm>
          <a:custGeom>
            <a:avLst/>
            <a:gdLst>
              <a:gd name="connsiteX0" fmla="*/ 0 w 2650435"/>
              <a:gd name="connsiteY0" fmla="*/ 92765 h 2186609"/>
              <a:gd name="connsiteX1" fmla="*/ 1126435 w 2650435"/>
              <a:gd name="connsiteY1" fmla="*/ 2186609 h 2186609"/>
              <a:gd name="connsiteX2" fmla="*/ 2650435 w 2650435"/>
              <a:gd name="connsiteY2" fmla="*/ 1895061 h 2186609"/>
              <a:gd name="connsiteX3" fmla="*/ 2120348 w 2650435"/>
              <a:gd name="connsiteY3" fmla="*/ 0 h 2186609"/>
              <a:gd name="connsiteX4" fmla="*/ 0 w 2650435"/>
              <a:gd name="connsiteY4" fmla="*/ 92765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0435" h="2186609">
                <a:moveTo>
                  <a:pt x="0" y="92765"/>
                </a:moveTo>
                <a:lnTo>
                  <a:pt x="1126435" y="2186609"/>
                </a:lnTo>
                <a:lnTo>
                  <a:pt x="2650435" y="1895061"/>
                </a:lnTo>
                <a:lnTo>
                  <a:pt x="2120348" y="0"/>
                </a:lnTo>
                <a:lnTo>
                  <a:pt x="0" y="92765"/>
                </a:lnTo>
                <a:close/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290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62400" y="18288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290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23622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624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95800" y="2895600"/>
            <a:ext cx="533400" cy="5334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1295400"/>
            <a:ext cx="4267200" cy="4192587"/>
            <a:chOff x="1371600" y="228601"/>
            <a:chExt cx="6400802" cy="6400803"/>
          </a:xfrm>
        </p:grpSpPr>
        <p:grpSp>
          <p:nvGrpSpPr>
            <p:cNvPr id="3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554908"/>
                <a:ext cx="6400800" cy="830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rot="5400000">
              <a:off x="1371610" y="228617"/>
              <a:ext cx="6400800" cy="6400797"/>
              <a:chOff x="1371600" y="228600"/>
              <a:chExt cx="6400800" cy="65314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 20"/>
          <p:cNvSpPr/>
          <p:nvPr/>
        </p:nvSpPr>
        <p:spPr>
          <a:xfrm>
            <a:off x="2667000" y="1519840"/>
            <a:ext cx="2650435" cy="2186609"/>
          </a:xfrm>
          <a:custGeom>
            <a:avLst/>
            <a:gdLst>
              <a:gd name="connsiteX0" fmla="*/ 0 w 2650435"/>
              <a:gd name="connsiteY0" fmla="*/ 92765 h 2186609"/>
              <a:gd name="connsiteX1" fmla="*/ 1126435 w 2650435"/>
              <a:gd name="connsiteY1" fmla="*/ 2186609 h 2186609"/>
              <a:gd name="connsiteX2" fmla="*/ 2650435 w 2650435"/>
              <a:gd name="connsiteY2" fmla="*/ 1895061 h 2186609"/>
              <a:gd name="connsiteX3" fmla="*/ 2120348 w 2650435"/>
              <a:gd name="connsiteY3" fmla="*/ 0 h 2186609"/>
              <a:gd name="connsiteX4" fmla="*/ 0 w 2650435"/>
              <a:gd name="connsiteY4" fmla="*/ 92765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0435" h="2186609">
                <a:moveTo>
                  <a:pt x="0" y="92765"/>
                </a:moveTo>
                <a:lnTo>
                  <a:pt x="1126435" y="2186609"/>
                </a:lnTo>
                <a:lnTo>
                  <a:pt x="2650435" y="1895061"/>
                </a:lnTo>
                <a:lnTo>
                  <a:pt x="2120348" y="0"/>
                </a:lnTo>
                <a:lnTo>
                  <a:pt x="0" y="92765"/>
                </a:lnTo>
                <a:close/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1293813"/>
            <a:ext cx="4267200" cy="4192587"/>
            <a:chOff x="1371600" y="228601"/>
            <a:chExt cx="6400802" cy="6400803"/>
          </a:xfrm>
        </p:grpSpPr>
        <p:grpSp>
          <p:nvGrpSpPr>
            <p:cNvPr id="3" name="Group 5"/>
            <p:cNvGrpSpPr/>
            <p:nvPr/>
          </p:nvGrpSpPr>
          <p:grpSpPr>
            <a:xfrm>
              <a:off x="1371600" y="228601"/>
              <a:ext cx="6400800" cy="6400794"/>
              <a:chOff x="1371600" y="228600"/>
              <a:chExt cx="6400800" cy="6531429"/>
            </a:xfrm>
          </p:grpSpPr>
          <p:sp>
            <p:nvSpPr>
              <p:cNvPr id="13" name="Rectangle 5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1600" y="1045029"/>
                <a:ext cx="6400800" cy="847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71600" y="1892990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71600" y="2723949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554908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71600" y="4385867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5216826"/>
                <a:ext cx="6400800" cy="8309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6047785"/>
                <a:ext cx="6400800" cy="71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>
            <a:xfrm rot="5400000">
              <a:off x="1371610" y="228617"/>
              <a:ext cx="6400800" cy="6400797"/>
              <a:chOff x="1371600" y="228600"/>
              <a:chExt cx="6400800" cy="65314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228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045029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861457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1600" y="2677886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1600" y="3494314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71600" y="4310743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5127171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5943600"/>
                <a:ext cx="6400800" cy="816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Freeform 21"/>
          <p:cNvSpPr/>
          <p:nvPr/>
        </p:nvSpPr>
        <p:spPr>
          <a:xfrm>
            <a:off x="3147237" y="2041451"/>
            <a:ext cx="2179675" cy="2785730"/>
          </a:xfrm>
          <a:custGeom>
            <a:avLst/>
            <a:gdLst>
              <a:gd name="connsiteX0" fmla="*/ 0 w 2179675"/>
              <a:gd name="connsiteY0" fmla="*/ 1711842 h 2785730"/>
              <a:gd name="connsiteX1" fmla="*/ 1158949 w 2179675"/>
              <a:gd name="connsiteY1" fmla="*/ 2785730 h 2785730"/>
              <a:gd name="connsiteX2" fmla="*/ 2073349 w 2179675"/>
              <a:gd name="connsiteY2" fmla="*/ 2158409 h 2785730"/>
              <a:gd name="connsiteX3" fmla="*/ 2179675 w 2179675"/>
              <a:gd name="connsiteY3" fmla="*/ 584791 h 2785730"/>
              <a:gd name="connsiteX4" fmla="*/ 1052623 w 2179675"/>
              <a:gd name="connsiteY4" fmla="*/ 0 h 2785730"/>
              <a:gd name="connsiteX5" fmla="*/ 63796 w 2179675"/>
              <a:gd name="connsiteY5" fmla="*/ 138223 h 2785730"/>
              <a:gd name="connsiteX6" fmla="*/ 0 w 2179675"/>
              <a:gd name="connsiteY6" fmla="*/ 1711842 h 278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9675" h="2785730">
                <a:moveTo>
                  <a:pt x="0" y="1711842"/>
                </a:moveTo>
                <a:lnTo>
                  <a:pt x="1158949" y="2785730"/>
                </a:lnTo>
                <a:lnTo>
                  <a:pt x="2073349" y="2158409"/>
                </a:lnTo>
                <a:lnTo>
                  <a:pt x="2179675" y="584791"/>
                </a:lnTo>
                <a:lnTo>
                  <a:pt x="1052623" y="0"/>
                </a:lnTo>
                <a:lnTo>
                  <a:pt x="63796" y="138223"/>
                </a:lnTo>
                <a:lnTo>
                  <a:pt x="0" y="1711842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342</Words>
  <Application>Microsoft Office PowerPoint</Application>
  <PresentationFormat>On-screen Show (4:3)</PresentationFormat>
  <Paragraphs>130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</dc:creator>
  <cp:lastModifiedBy>Paul</cp:lastModifiedBy>
  <cp:revision>69</cp:revision>
  <dcterms:created xsi:type="dcterms:W3CDTF">2011-05-24T18:23:33Z</dcterms:created>
  <dcterms:modified xsi:type="dcterms:W3CDTF">2011-06-07T03:24:16Z</dcterms:modified>
</cp:coreProperties>
</file>