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81" autoAdjust="0"/>
  </p:normalViewPr>
  <p:slideViewPr>
    <p:cSldViewPr snapToGrid="0">
      <p:cViewPr varScale="1">
        <p:scale>
          <a:sx n="101" d="100"/>
          <a:sy n="101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C2D5-8DF8-4FAE-95FA-381D99844E5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D7B62-3027-49C9-89B9-23D38C35E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欢迎使用 </a:t>
            </a:r>
            <a:r>
              <a:rPr lang="en-US" altLang="zh-CN" dirty="0"/>
              <a:t>PowerPointReviewer</a:t>
            </a:r>
            <a:r>
              <a:rPr lang="zh-CN" altLang="en-US" dirty="0"/>
              <a:t>，</a:t>
            </a:r>
            <a:r>
              <a:rPr lang="en-US" altLang="zh-CN" dirty="0"/>
              <a:t>PowerPointReviewer </a:t>
            </a:r>
            <a:r>
              <a:rPr lang="zh-CN" altLang="en-US" dirty="0"/>
              <a:t>是一个 </a:t>
            </a:r>
            <a:r>
              <a:rPr lang="en-US" altLang="zh-CN" dirty="0"/>
              <a:t>PowerPoint </a:t>
            </a:r>
            <a:r>
              <a:rPr lang="zh-CN" altLang="en-US" dirty="0"/>
              <a:t>讲稿朗读审阅工具。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D7B62-3027-49C9-89B9-23D38C35EE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该软件具有以下功能特性：</a:t>
            </a:r>
            <a:endParaRPr lang="en-US" altLang="zh-CN" dirty="0"/>
          </a:p>
          <a:p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Python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PySide6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实现●</a:t>
            </a:r>
            <a:b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支持从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PPT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备注和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Word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中导入演讲稿●</a:t>
            </a:r>
            <a:b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支持编辑页内分隔符，用于在一页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PPT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中执行点击效果●</a:t>
            </a:r>
            <a:b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支持朗读前插入并设置倒计时●</a:t>
            </a:r>
            <a:b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PPT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同步翻页功能●</a:t>
            </a:r>
            <a:b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支持停止朗读后重新从当前语句开始朗读●</a:t>
            </a:r>
            <a:b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支持讲稿数据导出，包括：导出至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PPT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备注、导出至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Word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文档、导出至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JSON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文件●</a:t>
            </a:r>
            <a:b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支持选择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TTS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发声引擎（目前来自系统</a:t>
            </a:r>
            <a:r>
              <a:rPr lang="en-US" altLang="zh-CN" dirty="0">
                <a:solidFill>
                  <a:srgbClr val="BCBEC4"/>
                </a:solidFill>
                <a:effectLst/>
              </a:rPr>
              <a:t>TTS</a:t>
            </a: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），支持设置发声速度、发声音量●</a:t>
            </a:r>
            <a:b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BCBE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支持检查更新●</a:t>
            </a:r>
            <a:endParaRPr lang="zh-CN" altLang="en-US" dirty="0">
              <a:solidFill>
                <a:srgbClr val="BCBEC4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D7B62-3027-49C9-89B9-23D38C35EE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3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非常感谢您的使用，如果遇到任何</a:t>
            </a:r>
            <a:r>
              <a:rPr lang="en-US" altLang="zh-CN" dirty="0"/>
              <a:t>bug</a:t>
            </a:r>
            <a:r>
              <a:rPr lang="zh-CN" altLang="en-US" dirty="0"/>
              <a:t>，或者有任何建议，欢迎提交</a:t>
            </a:r>
            <a:r>
              <a:rPr lang="en-US" altLang="zh-CN" dirty="0"/>
              <a:t>issue</a:t>
            </a:r>
            <a:r>
              <a:rPr lang="zh-CN" altLang="en-US" dirty="0"/>
              <a:t>，谢谢。</a:t>
            </a:r>
            <a:endParaRPr lang="en-US" altLang="zh-CN" dirty="0"/>
          </a:p>
          <a:p>
            <a:r>
              <a:rPr lang="zh-CN" altLang="en-US"/>
              <a:t>预祝您生活愉快。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D7B62-3027-49C9-89B9-23D38C35EE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0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468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870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9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42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003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6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60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93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55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30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15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164A0BD-F726-4652-96CA-017D7FEF2292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7F53DD-8D3D-4E71-8944-C34EF45A1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EE4A-6233-4D5E-9A4E-5D8B12179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欢迎使用</a:t>
            </a:r>
            <a:br>
              <a:rPr lang="en-US" altLang="zh-CN" dirty="0"/>
            </a:br>
            <a:r>
              <a:rPr lang="en-US" altLang="zh-CN" dirty="0"/>
              <a:t>PowerPointReviewer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4DB2B1-D1DB-4B0C-9406-EB4425370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PowerPointReviewer </a:t>
            </a:r>
            <a:r>
              <a:rPr lang="zh-CN" altLang="en-US" dirty="0"/>
              <a:t>是一个 </a:t>
            </a:r>
            <a:r>
              <a:rPr lang="en-US" altLang="zh-CN" dirty="0"/>
              <a:t>PowerPoint </a:t>
            </a:r>
            <a:r>
              <a:rPr lang="zh-CN" altLang="en-US" dirty="0"/>
              <a:t>讲稿朗读审阅工具</a:t>
            </a:r>
          </a:p>
        </p:txBody>
      </p:sp>
    </p:spTree>
    <p:extLst>
      <p:ext uri="{BB962C8B-B14F-4D97-AF65-F5344CB8AC3E}">
        <p14:creationId xmlns:p14="http://schemas.microsoft.com/office/powerpoint/2010/main" val="3033409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2011-331C-4253-873B-1D911CBB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功能特性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0C70A2-369D-4632-97D9-06471FF3C40E}"/>
              </a:ext>
            </a:extLst>
          </p:cNvPr>
          <p:cNvSpPr txBox="1">
            <a:spLocks/>
          </p:cNvSpPr>
          <p:nvPr/>
        </p:nvSpPr>
        <p:spPr>
          <a:xfrm>
            <a:off x="1261871" y="1828800"/>
            <a:ext cx="9069483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PySide6</a:t>
            </a:r>
            <a:r>
              <a:rPr lang="zh-CN" altLang="en-US"/>
              <a:t>实现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D449319-AD3D-4DD7-9D04-9A8EB593F475}"/>
              </a:ext>
            </a:extLst>
          </p:cNvPr>
          <p:cNvSpPr txBox="1">
            <a:spLocks/>
          </p:cNvSpPr>
          <p:nvPr/>
        </p:nvSpPr>
        <p:spPr>
          <a:xfrm>
            <a:off x="1261871" y="2263237"/>
            <a:ext cx="9069483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支持从</a:t>
            </a:r>
            <a:r>
              <a:rPr lang="en-US" altLang="zh-CN"/>
              <a:t>PPT</a:t>
            </a:r>
            <a:r>
              <a:rPr lang="zh-CN" altLang="en-US"/>
              <a:t>备注和</a:t>
            </a:r>
            <a:r>
              <a:rPr lang="en-US" altLang="zh-CN"/>
              <a:t>Word</a:t>
            </a:r>
            <a:r>
              <a:rPr lang="zh-CN" altLang="en-US"/>
              <a:t>中导入演讲稿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56D0716-4349-4C9F-B732-CC647BEB9D77}"/>
              </a:ext>
            </a:extLst>
          </p:cNvPr>
          <p:cNvSpPr txBox="1">
            <a:spLocks/>
          </p:cNvSpPr>
          <p:nvPr/>
        </p:nvSpPr>
        <p:spPr>
          <a:xfrm>
            <a:off x="1261871" y="2697674"/>
            <a:ext cx="9069483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支持编辑页内分隔符，用于在一页</a:t>
            </a:r>
            <a:r>
              <a:rPr lang="en-US" altLang="zh-CN"/>
              <a:t>PPT</a:t>
            </a:r>
            <a:r>
              <a:rPr lang="zh-CN" altLang="en-US"/>
              <a:t>中执行点击效果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0E87837-E0BD-4747-BB98-0C0B8A023AED}"/>
              </a:ext>
            </a:extLst>
          </p:cNvPr>
          <p:cNvSpPr txBox="1">
            <a:spLocks/>
          </p:cNvSpPr>
          <p:nvPr/>
        </p:nvSpPr>
        <p:spPr>
          <a:xfrm>
            <a:off x="1261871" y="3132111"/>
            <a:ext cx="9069483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支持朗读前插入并设置倒计时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D391CC2-D3DB-41F9-AEB4-5CE8689F4B58}"/>
              </a:ext>
            </a:extLst>
          </p:cNvPr>
          <p:cNvSpPr txBox="1">
            <a:spLocks/>
          </p:cNvSpPr>
          <p:nvPr/>
        </p:nvSpPr>
        <p:spPr>
          <a:xfrm>
            <a:off x="1261871" y="3566548"/>
            <a:ext cx="9069483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支持</a:t>
            </a:r>
            <a:r>
              <a:rPr lang="en-US" altLang="zh-CN"/>
              <a:t>PPT</a:t>
            </a:r>
            <a:r>
              <a:rPr lang="zh-CN" altLang="en-US"/>
              <a:t>同步翻页功能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5B72DB8-7E32-4B16-B78A-89143A21307B}"/>
              </a:ext>
            </a:extLst>
          </p:cNvPr>
          <p:cNvSpPr txBox="1">
            <a:spLocks/>
          </p:cNvSpPr>
          <p:nvPr/>
        </p:nvSpPr>
        <p:spPr>
          <a:xfrm>
            <a:off x="1261871" y="4000985"/>
            <a:ext cx="9069483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支持停止朗读后重新从当前语句开始朗读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9F90FE7-A809-48EA-88E3-5CD36B1DBF01}"/>
              </a:ext>
            </a:extLst>
          </p:cNvPr>
          <p:cNvSpPr txBox="1">
            <a:spLocks/>
          </p:cNvSpPr>
          <p:nvPr/>
        </p:nvSpPr>
        <p:spPr>
          <a:xfrm>
            <a:off x="1261871" y="4435422"/>
            <a:ext cx="9069483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支持讲稿数据导出，包括：导出至</a:t>
            </a:r>
            <a:r>
              <a:rPr lang="en-US" altLang="zh-CN" dirty="0"/>
              <a:t>PPT</a:t>
            </a:r>
            <a:r>
              <a:rPr lang="zh-CN" altLang="en-US" dirty="0"/>
              <a:t>备注、导出至</a:t>
            </a:r>
            <a:r>
              <a:rPr lang="en-US" altLang="zh-CN" dirty="0"/>
              <a:t>Word</a:t>
            </a:r>
            <a:r>
              <a:rPr lang="zh-CN" altLang="en-US" dirty="0"/>
              <a:t>文档、导出至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C92129A-E501-4218-8F67-331DD12940E2}"/>
              </a:ext>
            </a:extLst>
          </p:cNvPr>
          <p:cNvSpPr txBox="1">
            <a:spLocks/>
          </p:cNvSpPr>
          <p:nvPr/>
        </p:nvSpPr>
        <p:spPr>
          <a:xfrm>
            <a:off x="1261871" y="4869859"/>
            <a:ext cx="9069483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支持选择</a:t>
            </a:r>
            <a:r>
              <a:rPr lang="en-US" altLang="zh-CN" dirty="0"/>
              <a:t>TTS</a:t>
            </a:r>
            <a:r>
              <a:rPr lang="zh-CN" altLang="en-US" dirty="0"/>
              <a:t>发声引擎（目前来自系统</a:t>
            </a:r>
            <a:r>
              <a:rPr lang="en-US" altLang="zh-CN" dirty="0"/>
              <a:t>TTS</a:t>
            </a:r>
            <a:r>
              <a:rPr lang="zh-CN" altLang="en-US" dirty="0"/>
              <a:t>），支持设置发声速度、发声音量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BC07DF8-08CA-4BA0-9C5C-9AAA9D020F42}"/>
              </a:ext>
            </a:extLst>
          </p:cNvPr>
          <p:cNvSpPr txBox="1">
            <a:spLocks/>
          </p:cNvSpPr>
          <p:nvPr/>
        </p:nvSpPr>
        <p:spPr>
          <a:xfrm>
            <a:off x="1261871" y="5304295"/>
            <a:ext cx="9069483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支持检查更新</a:t>
            </a:r>
          </a:p>
        </p:txBody>
      </p:sp>
    </p:spTree>
    <p:extLst>
      <p:ext uri="{BB962C8B-B14F-4D97-AF65-F5344CB8AC3E}">
        <p14:creationId xmlns:p14="http://schemas.microsoft.com/office/powerpoint/2010/main" val="340334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2F4FFC-E272-4EFF-96E8-0D4412272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感谢您的使用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97D8345-E6F3-4F6B-9A18-B4B4E2F72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如果遇到任何</a:t>
            </a:r>
            <a:r>
              <a:rPr lang="en-US" altLang="zh-CN" dirty="0"/>
              <a:t>bug</a:t>
            </a:r>
            <a:r>
              <a:rPr lang="zh-CN" altLang="en-US" dirty="0"/>
              <a:t>，或者有任何建议，欢迎提交</a:t>
            </a:r>
            <a:r>
              <a:rPr lang="en-US" altLang="zh-CN" dirty="0"/>
              <a:t>issue</a:t>
            </a:r>
            <a:r>
              <a:rPr lang="zh-CN" altLang="en-US" dirty="0"/>
              <a:t>，谢谢。</a:t>
            </a:r>
          </a:p>
        </p:txBody>
      </p:sp>
    </p:spTree>
    <p:extLst>
      <p:ext uri="{BB962C8B-B14F-4D97-AF65-F5344CB8AC3E}">
        <p14:creationId xmlns:p14="http://schemas.microsoft.com/office/powerpoint/2010/main" val="1688974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7</TotalTime>
  <Words>295</Words>
  <Application>Microsoft Office PowerPoint</Application>
  <PresentationFormat>宽屏</PresentationFormat>
  <Paragraphs>22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Arial</vt:lpstr>
      <vt:lpstr>Century Schoolbook</vt:lpstr>
      <vt:lpstr>Wingdings 2</vt:lpstr>
      <vt:lpstr>风景</vt:lpstr>
      <vt:lpstr>欢迎使用 PowerPointReviewer</vt:lpstr>
      <vt:lpstr>功能特性</vt:lpstr>
      <vt:lpstr>感谢您的使用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PowerPointReviewer</dc:title>
  <dc:creator>Nagisa T.</dc:creator>
  <cp:lastModifiedBy>Nagisa T.</cp:lastModifiedBy>
  <cp:revision>1</cp:revision>
  <dcterms:created xsi:type="dcterms:W3CDTF">2023-10-19T02:40:07Z</dcterms:created>
  <dcterms:modified xsi:type="dcterms:W3CDTF">2023-10-19T02:47:16Z</dcterms:modified>
</cp:coreProperties>
</file>