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8"/>
  </p:notesMasterIdLst>
  <p:sldIdLst>
    <p:sldId id="256" r:id="rId2"/>
    <p:sldId id="261" r:id="rId3"/>
    <p:sldId id="262" r:id="rId4"/>
    <p:sldId id="296" r:id="rId5"/>
    <p:sldId id="297" r:id="rId6"/>
    <p:sldId id="298" r:id="rId7"/>
    <p:sldId id="309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08" r:id="rId17"/>
  </p:sldIdLst>
  <p:sldSz cx="9144000" cy="5143500" type="screen16x9"/>
  <p:notesSz cx="6858000" cy="9144000"/>
  <p:embeddedFontLst>
    <p:embeddedFont>
      <p:font typeface="Raleway" panose="020B0604020202020204" charset="0"/>
      <p:regular r:id="rId19"/>
      <p:bold r:id="rId20"/>
      <p:italic r:id="rId21"/>
      <p:boldItalic r:id="rId22"/>
    </p:embeddedFont>
    <p:embeddedFont>
      <p:font typeface="League Spartan" panose="020B0604020202020204" charset="0"/>
      <p:regular r:id="rId23"/>
      <p:bold r:id="rId24"/>
    </p:embeddedFont>
    <p:embeddedFont>
      <p:font typeface="Actor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1B5549-9331-44DC-B33A-78544652B751}">
  <a:tblStyle styleId="{A81B5549-9331-44DC-B33A-78544652B7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EEA1DCA-28C5-46CC-8D86-8BDFDD740E0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12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7aae0d2d5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7aae0d2d5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895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7aae0d2d5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7aae0d2d5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735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7aae0d2d5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7aae0d2d5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13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27aae0d2d5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27aae0d2d5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7aae0d2d5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7aae0d2d5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7aae0d2d5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7aae0d2d5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02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7aae0d2d5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7aae0d2d5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211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7aae0d2d5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7aae0d2d5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74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27aae0d2d5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27aae0d2d5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550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7aae0d2d5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7aae0d2d5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568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27aae0d2d5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27aae0d2d5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55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713476" y="-4734613"/>
            <a:ext cx="17527350" cy="14051221"/>
            <a:chOff x="-4713476" y="-4734613"/>
            <a:chExt cx="17527350" cy="14051221"/>
          </a:xfrm>
        </p:grpSpPr>
        <p:grpSp>
          <p:nvGrpSpPr>
            <p:cNvPr id="10" name="Google Shape;10;p2"/>
            <p:cNvGrpSpPr/>
            <p:nvPr/>
          </p:nvGrpSpPr>
          <p:grpSpPr>
            <a:xfrm rot="-3318469">
              <a:off x="3203983" y="1136990"/>
              <a:ext cx="9353815" cy="5524156"/>
              <a:chOff x="927625" y="1775425"/>
              <a:chExt cx="3835100" cy="226492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990850" y="2261400"/>
                <a:ext cx="3731450" cy="897825"/>
              </a:xfrm>
              <a:custGeom>
                <a:avLst/>
                <a:gdLst/>
                <a:ahLst/>
                <a:cxnLst/>
                <a:rect l="l" t="t" r="r" b="b"/>
                <a:pathLst>
                  <a:path w="149258" h="35913" extrusionOk="0">
                    <a:moveTo>
                      <a:pt x="21190" y="1"/>
                    </a:moveTo>
                    <a:lnTo>
                      <a:pt x="1" y="12859"/>
                    </a:lnTo>
                    <a:lnTo>
                      <a:pt x="39" y="12916"/>
                    </a:lnTo>
                    <a:lnTo>
                      <a:pt x="21171" y="96"/>
                    </a:lnTo>
                    <a:lnTo>
                      <a:pt x="54020" y="35912"/>
                    </a:lnTo>
                    <a:lnTo>
                      <a:pt x="61667" y="34372"/>
                    </a:lnTo>
                    <a:lnTo>
                      <a:pt x="61686" y="34353"/>
                    </a:lnTo>
                    <a:lnTo>
                      <a:pt x="76769" y="14343"/>
                    </a:lnTo>
                    <a:lnTo>
                      <a:pt x="93089" y="19269"/>
                    </a:lnTo>
                    <a:lnTo>
                      <a:pt x="93108" y="19269"/>
                    </a:lnTo>
                    <a:lnTo>
                      <a:pt x="98738" y="17158"/>
                    </a:lnTo>
                    <a:lnTo>
                      <a:pt x="113955" y="29559"/>
                    </a:lnTo>
                    <a:lnTo>
                      <a:pt x="113974" y="29578"/>
                    </a:lnTo>
                    <a:lnTo>
                      <a:pt x="117816" y="25888"/>
                    </a:lnTo>
                    <a:lnTo>
                      <a:pt x="120783" y="17861"/>
                    </a:lnTo>
                    <a:lnTo>
                      <a:pt x="149257" y="5593"/>
                    </a:lnTo>
                    <a:lnTo>
                      <a:pt x="149219" y="5517"/>
                    </a:lnTo>
                    <a:lnTo>
                      <a:pt x="120726" y="17785"/>
                    </a:lnTo>
                    <a:lnTo>
                      <a:pt x="117759" y="25831"/>
                    </a:lnTo>
                    <a:lnTo>
                      <a:pt x="113974" y="29483"/>
                    </a:lnTo>
                    <a:lnTo>
                      <a:pt x="98776" y="17082"/>
                    </a:lnTo>
                    <a:lnTo>
                      <a:pt x="98757" y="17082"/>
                    </a:lnTo>
                    <a:lnTo>
                      <a:pt x="93108" y="19193"/>
                    </a:lnTo>
                    <a:lnTo>
                      <a:pt x="76750" y="14267"/>
                    </a:lnTo>
                    <a:lnTo>
                      <a:pt x="76731" y="14248"/>
                    </a:lnTo>
                    <a:lnTo>
                      <a:pt x="61628" y="34295"/>
                    </a:lnTo>
                    <a:lnTo>
                      <a:pt x="54058" y="35836"/>
                    </a:lnTo>
                    <a:lnTo>
                      <a:pt x="21209" y="20"/>
                    </a:lnTo>
                    <a:lnTo>
                      <a:pt x="2119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978975" y="2180575"/>
                <a:ext cx="3732875" cy="940125"/>
              </a:xfrm>
              <a:custGeom>
                <a:avLst/>
                <a:gdLst/>
                <a:ahLst/>
                <a:cxnLst/>
                <a:rect l="l" t="t" r="r" b="b"/>
                <a:pathLst>
                  <a:path w="149315" h="37605" extrusionOk="0">
                    <a:moveTo>
                      <a:pt x="153" y="95"/>
                    </a:moveTo>
                    <a:lnTo>
                      <a:pt x="21627" y="3329"/>
                    </a:lnTo>
                    <a:lnTo>
                      <a:pt x="22768" y="17709"/>
                    </a:lnTo>
                    <a:lnTo>
                      <a:pt x="22768" y="17709"/>
                    </a:lnTo>
                    <a:lnTo>
                      <a:pt x="19059" y="12155"/>
                    </a:lnTo>
                    <a:lnTo>
                      <a:pt x="19059" y="12136"/>
                    </a:lnTo>
                    <a:lnTo>
                      <a:pt x="7343" y="11926"/>
                    </a:lnTo>
                    <a:lnTo>
                      <a:pt x="153" y="95"/>
                    </a:lnTo>
                    <a:close/>
                    <a:moveTo>
                      <a:pt x="0" y="0"/>
                    </a:moveTo>
                    <a:lnTo>
                      <a:pt x="7285" y="11983"/>
                    </a:lnTo>
                    <a:lnTo>
                      <a:pt x="7304" y="12003"/>
                    </a:lnTo>
                    <a:lnTo>
                      <a:pt x="19021" y="12231"/>
                    </a:lnTo>
                    <a:lnTo>
                      <a:pt x="22768" y="17861"/>
                    </a:lnTo>
                    <a:lnTo>
                      <a:pt x="22768" y="17880"/>
                    </a:lnTo>
                    <a:lnTo>
                      <a:pt x="23301" y="24594"/>
                    </a:lnTo>
                    <a:lnTo>
                      <a:pt x="23320" y="24632"/>
                    </a:lnTo>
                    <a:lnTo>
                      <a:pt x="53639" y="20543"/>
                    </a:lnTo>
                    <a:lnTo>
                      <a:pt x="62103" y="37566"/>
                    </a:lnTo>
                    <a:lnTo>
                      <a:pt x="62103" y="37605"/>
                    </a:lnTo>
                    <a:lnTo>
                      <a:pt x="80649" y="36463"/>
                    </a:lnTo>
                    <a:lnTo>
                      <a:pt x="78956" y="28132"/>
                    </a:lnTo>
                    <a:lnTo>
                      <a:pt x="93583" y="22502"/>
                    </a:lnTo>
                    <a:lnTo>
                      <a:pt x="114487" y="32830"/>
                    </a:lnTo>
                    <a:lnTo>
                      <a:pt x="115628" y="14190"/>
                    </a:lnTo>
                    <a:lnTo>
                      <a:pt x="136018" y="17290"/>
                    </a:lnTo>
                    <a:lnTo>
                      <a:pt x="136056" y="17290"/>
                    </a:lnTo>
                    <a:lnTo>
                      <a:pt x="139309" y="7133"/>
                    </a:lnTo>
                    <a:lnTo>
                      <a:pt x="149314" y="2758"/>
                    </a:lnTo>
                    <a:lnTo>
                      <a:pt x="149276" y="2682"/>
                    </a:lnTo>
                    <a:lnTo>
                      <a:pt x="139271" y="7057"/>
                    </a:lnTo>
                    <a:lnTo>
                      <a:pt x="139252" y="7057"/>
                    </a:lnTo>
                    <a:lnTo>
                      <a:pt x="135999" y="17195"/>
                    </a:lnTo>
                    <a:lnTo>
                      <a:pt x="115552" y="14095"/>
                    </a:lnTo>
                    <a:lnTo>
                      <a:pt x="114411" y="32697"/>
                    </a:lnTo>
                    <a:lnTo>
                      <a:pt x="93602" y="22426"/>
                    </a:lnTo>
                    <a:lnTo>
                      <a:pt x="93583" y="22426"/>
                    </a:lnTo>
                    <a:lnTo>
                      <a:pt x="78899" y="28075"/>
                    </a:lnTo>
                    <a:lnTo>
                      <a:pt x="78861" y="28075"/>
                    </a:lnTo>
                    <a:lnTo>
                      <a:pt x="80554" y="36387"/>
                    </a:lnTo>
                    <a:lnTo>
                      <a:pt x="62161" y="37509"/>
                    </a:lnTo>
                    <a:lnTo>
                      <a:pt x="53715" y="20467"/>
                    </a:lnTo>
                    <a:lnTo>
                      <a:pt x="53696" y="20448"/>
                    </a:lnTo>
                    <a:lnTo>
                      <a:pt x="23377" y="24537"/>
                    </a:lnTo>
                    <a:lnTo>
                      <a:pt x="22864" y="17861"/>
                    </a:lnTo>
                    <a:lnTo>
                      <a:pt x="30757" y="13239"/>
                    </a:lnTo>
                    <a:lnTo>
                      <a:pt x="30700" y="13163"/>
                    </a:lnTo>
                    <a:lnTo>
                      <a:pt x="22844" y="17785"/>
                    </a:lnTo>
                    <a:lnTo>
                      <a:pt x="21703" y="3291"/>
                    </a:lnTo>
                    <a:lnTo>
                      <a:pt x="21684" y="3253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927625" y="2532925"/>
                <a:ext cx="3741425" cy="831250"/>
              </a:xfrm>
              <a:custGeom>
                <a:avLst/>
                <a:gdLst/>
                <a:ahLst/>
                <a:cxnLst/>
                <a:rect l="l" t="t" r="r" b="b"/>
                <a:pathLst>
                  <a:path w="149657" h="33250" extrusionOk="0">
                    <a:moveTo>
                      <a:pt x="117644" y="1"/>
                    </a:moveTo>
                    <a:lnTo>
                      <a:pt x="101267" y="6221"/>
                    </a:lnTo>
                    <a:lnTo>
                      <a:pt x="82627" y="22312"/>
                    </a:lnTo>
                    <a:lnTo>
                      <a:pt x="73211" y="33154"/>
                    </a:lnTo>
                    <a:lnTo>
                      <a:pt x="56587" y="24975"/>
                    </a:lnTo>
                    <a:lnTo>
                      <a:pt x="25412" y="10443"/>
                    </a:lnTo>
                    <a:lnTo>
                      <a:pt x="0" y="21171"/>
                    </a:lnTo>
                    <a:lnTo>
                      <a:pt x="38" y="21247"/>
                    </a:lnTo>
                    <a:lnTo>
                      <a:pt x="25393" y="10538"/>
                    </a:lnTo>
                    <a:lnTo>
                      <a:pt x="56549" y="25051"/>
                    </a:lnTo>
                    <a:lnTo>
                      <a:pt x="73192" y="33230"/>
                    </a:lnTo>
                    <a:lnTo>
                      <a:pt x="73230" y="33249"/>
                    </a:lnTo>
                    <a:lnTo>
                      <a:pt x="82684" y="22369"/>
                    </a:lnTo>
                    <a:lnTo>
                      <a:pt x="101305" y="6297"/>
                    </a:lnTo>
                    <a:lnTo>
                      <a:pt x="117625" y="96"/>
                    </a:lnTo>
                    <a:lnTo>
                      <a:pt x="123255" y="7000"/>
                    </a:lnTo>
                    <a:lnTo>
                      <a:pt x="135657" y="16435"/>
                    </a:lnTo>
                    <a:lnTo>
                      <a:pt x="135676" y="16454"/>
                    </a:lnTo>
                    <a:lnTo>
                      <a:pt x="149656" y="17728"/>
                    </a:lnTo>
                    <a:lnTo>
                      <a:pt x="149656" y="17633"/>
                    </a:lnTo>
                    <a:lnTo>
                      <a:pt x="135714" y="16378"/>
                    </a:lnTo>
                    <a:lnTo>
                      <a:pt x="123312" y="6943"/>
                    </a:lnTo>
                    <a:lnTo>
                      <a:pt x="117663" y="20"/>
                    </a:lnTo>
                    <a:lnTo>
                      <a:pt x="11764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969475" y="2377425"/>
                <a:ext cx="3791350" cy="1167450"/>
              </a:xfrm>
              <a:custGeom>
                <a:avLst/>
                <a:gdLst/>
                <a:ahLst/>
                <a:cxnLst/>
                <a:rect l="l" t="t" r="r" b="b"/>
                <a:pathLst>
                  <a:path w="151654" h="46698" extrusionOk="0">
                    <a:moveTo>
                      <a:pt x="76" y="1"/>
                    </a:moveTo>
                    <a:lnTo>
                      <a:pt x="0" y="134"/>
                    </a:lnTo>
                    <a:lnTo>
                      <a:pt x="17880" y="9568"/>
                    </a:lnTo>
                    <a:lnTo>
                      <a:pt x="20543" y="29274"/>
                    </a:lnTo>
                    <a:lnTo>
                      <a:pt x="20562" y="29331"/>
                    </a:lnTo>
                    <a:lnTo>
                      <a:pt x="54856" y="31309"/>
                    </a:lnTo>
                    <a:lnTo>
                      <a:pt x="61399" y="44015"/>
                    </a:lnTo>
                    <a:lnTo>
                      <a:pt x="70263" y="43521"/>
                    </a:lnTo>
                    <a:lnTo>
                      <a:pt x="79659" y="46697"/>
                    </a:lnTo>
                    <a:lnTo>
                      <a:pt x="99365" y="34809"/>
                    </a:lnTo>
                    <a:lnTo>
                      <a:pt x="81352" y="28589"/>
                    </a:lnTo>
                    <a:lnTo>
                      <a:pt x="114829" y="24975"/>
                    </a:lnTo>
                    <a:lnTo>
                      <a:pt x="126527" y="28494"/>
                    </a:lnTo>
                    <a:lnTo>
                      <a:pt x="126565" y="28494"/>
                    </a:lnTo>
                    <a:lnTo>
                      <a:pt x="134097" y="22674"/>
                    </a:lnTo>
                    <a:lnTo>
                      <a:pt x="136475" y="9473"/>
                    </a:lnTo>
                    <a:lnTo>
                      <a:pt x="151634" y="11851"/>
                    </a:lnTo>
                    <a:lnTo>
                      <a:pt x="151653" y="11699"/>
                    </a:lnTo>
                    <a:lnTo>
                      <a:pt x="136341" y="9283"/>
                    </a:lnTo>
                    <a:lnTo>
                      <a:pt x="133945" y="22579"/>
                    </a:lnTo>
                    <a:lnTo>
                      <a:pt x="126527" y="28323"/>
                    </a:lnTo>
                    <a:lnTo>
                      <a:pt x="114848" y="24804"/>
                    </a:lnTo>
                    <a:lnTo>
                      <a:pt x="80629" y="28513"/>
                    </a:lnTo>
                    <a:lnTo>
                      <a:pt x="99003" y="34847"/>
                    </a:lnTo>
                    <a:lnTo>
                      <a:pt x="79640" y="46526"/>
                    </a:lnTo>
                    <a:lnTo>
                      <a:pt x="70301" y="43368"/>
                    </a:lnTo>
                    <a:lnTo>
                      <a:pt x="70282" y="43349"/>
                    </a:lnTo>
                    <a:lnTo>
                      <a:pt x="61494" y="43844"/>
                    </a:lnTo>
                    <a:lnTo>
                      <a:pt x="54951" y="31157"/>
                    </a:lnTo>
                    <a:lnTo>
                      <a:pt x="20695" y="29179"/>
                    </a:lnTo>
                    <a:lnTo>
                      <a:pt x="18013" y="9473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368000" y="2387900"/>
                <a:ext cx="1269650" cy="862150"/>
              </a:xfrm>
              <a:custGeom>
                <a:avLst/>
                <a:gdLst/>
                <a:ahLst/>
                <a:cxnLst/>
                <a:rect l="l" t="t" r="r" b="b"/>
                <a:pathLst>
                  <a:path w="50786" h="34486" extrusionOk="0">
                    <a:moveTo>
                      <a:pt x="30871" y="0"/>
                    </a:moveTo>
                    <a:lnTo>
                      <a:pt x="25621" y="12744"/>
                    </a:lnTo>
                    <a:lnTo>
                      <a:pt x="18869" y="24442"/>
                    </a:lnTo>
                    <a:lnTo>
                      <a:pt x="3272" y="34352"/>
                    </a:lnTo>
                    <a:lnTo>
                      <a:pt x="76" y="15122"/>
                    </a:lnTo>
                    <a:lnTo>
                      <a:pt x="0" y="15141"/>
                    </a:lnTo>
                    <a:lnTo>
                      <a:pt x="3215" y="34485"/>
                    </a:lnTo>
                    <a:lnTo>
                      <a:pt x="18907" y="24499"/>
                    </a:lnTo>
                    <a:lnTo>
                      <a:pt x="18926" y="24499"/>
                    </a:lnTo>
                    <a:lnTo>
                      <a:pt x="25697" y="12782"/>
                    </a:lnTo>
                    <a:lnTo>
                      <a:pt x="30890" y="134"/>
                    </a:lnTo>
                    <a:lnTo>
                      <a:pt x="40438" y="8978"/>
                    </a:lnTo>
                    <a:cubicBezTo>
                      <a:pt x="40476" y="9016"/>
                      <a:pt x="42987" y="12003"/>
                      <a:pt x="45517" y="14932"/>
                    </a:cubicBezTo>
                    <a:cubicBezTo>
                      <a:pt x="50327" y="20549"/>
                      <a:pt x="50700" y="20849"/>
                      <a:pt x="50775" y="20849"/>
                    </a:cubicBezTo>
                    <a:cubicBezTo>
                      <a:pt x="50779" y="20849"/>
                      <a:pt x="50783" y="20848"/>
                      <a:pt x="50786" y="20847"/>
                    </a:cubicBezTo>
                    <a:lnTo>
                      <a:pt x="50767" y="20790"/>
                    </a:lnTo>
                    <a:lnTo>
                      <a:pt x="50767" y="20771"/>
                    </a:lnTo>
                    <a:cubicBezTo>
                      <a:pt x="50462" y="20638"/>
                      <a:pt x="43919" y="12973"/>
                      <a:pt x="40495" y="8921"/>
                    </a:cubicBezTo>
                    <a:lnTo>
                      <a:pt x="3087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932900" y="2906700"/>
                <a:ext cx="818875" cy="724700"/>
              </a:xfrm>
              <a:custGeom>
                <a:avLst/>
                <a:gdLst/>
                <a:ahLst/>
                <a:cxnLst/>
                <a:rect l="l" t="t" r="r" b="b"/>
                <a:pathLst>
                  <a:path w="32755" h="28988" extrusionOk="0">
                    <a:moveTo>
                      <a:pt x="229" y="95"/>
                    </a:moveTo>
                    <a:lnTo>
                      <a:pt x="15446" y="1503"/>
                    </a:lnTo>
                    <a:lnTo>
                      <a:pt x="17405" y="5307"/>
                    </a:lnTo>
                    <a:lnTo>
                      <a:pt x="8009" y="7209"/>
                    </a:lnTo>
                    <a:lnTo>
                      <a:pt x="229" y="95"/>
                    </a:lnTo>
                    <a:close/>
                    <a:moveTo>
                      <a:pt x="1" y="0"/>
                    </a:moveTo>
                    <a:lnTo>
                      <a:pt x="7971" y="7266"/>
                    </a:lnTo>
                    <a:lnTo>
                      <a:pt x="7990" y="7285"/>
                    </a:lnTo>
                    <a:lnTo>
                      <a:pt x="17443" y="5383"/>
                    </a:lnTo>
                    <a:lnTo>
                      <a:pt x="29540" y="28988"/>
                    </a:lnTo>
                    <a:lnTo>
                      <a:pt x="29616" y="28950"/>
                    </a:lnTo>
                    <a:lnTo>
                      <a:pt x="17519" y="5364"/>
                    </a:lnTo>
                    <a:lnTo>
                      <a:pt x="32755" y="2283"/>
                    </a:lnTo>
                    <a:lnTo>
                      <a:pt x="32755" y="2207"/>
                    </a:lnTo>
                    <a:lnTo>
                      <a:pt x="17481" y="5288"/>
                    </a:lnTo>
                    <a:lnTo>
                      <a:pt x="15522" y="1446"/>
                    </a:lnTo>
                    <a:lnTo>
                      <a:pt x="15503" y="142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839700" y="2998950"/>
                <a:ext cx="14982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10272" extrusionOk="0">
                    <a:moveTo>
                      <a:pt x="58" y="0"/>
                    </a:moveTo>
                    <a:lnTo>
                      <a:pt x="1" y="38"/>
                    </a:lnTo>
                    <a:lnTo>
                      <a:pt x="5916" y="10271"/>
                    </a:lnTo>
                    <a:lnTo>
                      <a:pt x="5992" y="10233"/>
                    </a:lnTo>
                    <a:lnTo>
                      <a:pt x="5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754100" y="1924275"/>
                <a:ext cx="1909225" cy="1168375"/>
              </a:xfrm>
              <a:custGeom>
                <a:avLst/>
                <a:gdLst/>
                <a:ahLst/>
                <a:cxnLst/>
                <a:rect l="l" t="t" r="r" b="b"/>
                <a:pathLst>
                  <a:path w="76369" h="46735" extrusionOk="0">
                    <a:moveTo>
                      <a:pt x="76312" y="0"/>
                    </a:moveTo>
                    <a:lnTo>
                      <a:pt x="55427" y="18583"/>
                    </a:lnTo>
                    <a:lnTo>
                      <a:pt x="23700" y="18717"/>
                    </a:lnTo>
                    <a:lnTo>
                      <a:pt x="23662" y="18717"/>
                    </a:lnTo>
                    <a:lnTo>
                      <a:pt x="22540" y="32697"/>
                    </a:lnTo>
                    <a:lnTo>
                      <a:pt x="9606" y="46620"/>
                    </a:lnTo>
                    <a:lnTo>
                      <a:pt x="57" y="35969"/>
                    </a:lnTo>
                    <a:lnTo>
                      <a:pt x="0" y="36007"/>
                    </a:lnTo>
                    <a:lnTo>
                      <a:pt x="9568" y="46715"/>
                    </a:lnTo>
                    <a:lnTo>
                      <a:pt x="9606" y="46734"/>
                    </a:lnTo>
                    <a:lnTo>
                      <a:pt x="22616" y="32754"/>
                    </a:lnTo>
                    <a:lnTo>
                      <a:pt x="22616" y="32735"/>
                    </a:lnTo>
                    <a:lnTo>
                      <a:pt x="23738" y="18793"/>
                    </a:lnTo>
                    <a:lnTo>
                      <a:pt x="55446" y="18660"/>
                    </a:lnTo>
                    <a:lnTo>
                      <a:pt x="76369" y="57"/>
                    </a:lnTo>
                    <a:lnTo>
                      <a:pt x="763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956625" y="2792100"/>
                <a:ext cx="1219250" cy="494550"/>
              </a:xfrm>
              <a:custGeom>
                <a:avLst/>
                <a:gdLst/>
                <a:ahLst/>
                <a:cxnLst/>
                <a:rect l="l" t="t" r="r" b="b"/>
                <a:pathLst>
                  <a:path w="48770" h="19782" extrusionOk="0">
                    <a:moveTo>
                      <a:pt x="24214" y="0"/>
                    </a:moveTo>
                    <a:lnTo>
                      <a:pt x="20258" y="6657"/>
                    </a:lnTo>
                    <a:lnTo>
                      <a:pt x="11299" y="5554"/>
                    </a:lnTo>
                    <a:lnTo>
                      <a:pt x="58" y="323"/>
                    </a:lnTo>
                    <a:lnTo>
                      <a:pt x="0" y="476"/>
                    </a:lnTo>
                    <a:lnTo>
                      <a:pt x="11242" y="5687"/>
                    </a:lnTo>
                    <a:lnTo>
                      <a:pt x="20334" y="6829"/>
                    </a:lnTo>
                    <a:lnTo>
                      <a:pt x="24271" y="247"/>
                    </a:lnTo>
                    <a:lnTo>
                      <a:pt x="48656" y="19782"/>
                    </a:lnTo>
                    <a:lnTo>
                      <a:pt x="48770" y="19668"/>
                    </a:lnTo>
                    <a:lnTo>
                      <a:pt x="24290" y="57"/>
                    </a:lnTo>
                    <a:lnTo>
                      <a:pt x="24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61100" y="2479200"/>
                <a:ext cx="78000" cy="4536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8147" extrusionOk="0">
                    <a:moveTo>
                      <a:pt x="77" y="0"/>
                    </a:moveTo>
                    <a:lnTo>
                      <a:pt x="0" y="19"/>
                    </a:lnTo>
                    <a:lnTo>
                      <a:pt x="3044" y="18146"/>
                    </a:lnTo>
                    <a:lnTo>
                      <a:pt x="3120" y="18127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531550" y="3045550"/>
                <a:ext cx="882600" cy="319575"/>
              </a:xfrm>
              <a:custGeom>
                <a:avLst/>
                <a:gdLst/>
                <a:ahLst/>
                <a:cxnLst/>
                <a:rect l="l" t="t" r="r" b="b"/>
                <a:pathLst>
                  <a:path w="35304" h="12783" extrusionOk="0">
                    <a:moveTo>
                      <a:pt x="35265" y="0"/>
                    </a:moveTo>
                    <a:lnTo>
                      <a:pt x="9054" y="12668"/>
                    </a:lnTo>
                    <a:lnTo>
                      <a:pt x="58" y="2929"/>
                    </a:lnTo>
                    <a:lnTo>
                      <a:pt x="0" y="2987"/>
                    </a:lnTo>
                    <a:lnTo>
                      <a:pt x="9016" y="12744"/>
                    </a:lnTo>
                    <a:lnTo>
                      <a:pt x="9035" y="12782"/>
                    </a:lnTo>
                    <a:lnTo>
                      <a:pt x="35303" y="76"/>
                    </a:lnTo>
                    <a:lnTo>
                      <a:pt x="35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316625" y="2691750"/>
                <a:ext cx="678575" cy="850725"/>
              </a:xfrm>
              <a:custGeom>
                <a:avLst/>
                <a:gdLst/>
                <a:ahLst/>
                <a:cxnLst/>
                <a:rect l="l" t="t" r="r" b="b"/>
                <a:pathLst>
                  <a:path w="27143" h="34029" extrusionOk="0">
                    <a:moveTo>
                      <a:pt x="0" y="1"/>
                    </a:moveTo>
                    <a:lnTo>
                      <a:pt x="27067" y="15997"/>
                    </a:lnTo>
                    <a:lnTo>
                      <a:pt x="25716" y="34029"/>
                    </a:lnTo>
                    <a:lnTo>
                      <a:pt x="25792" y="34029"/>
                    </a:lnTo>
                    <a:lnTo>
                      <a:pt x="27143" y="15978"/>
                    </a:lnTo>
                    <a:lnTo>
                      <a:pt x="27143" y="15959"/>
                    </a:lnTo>
                    <a:lnTo>
                      <a:pt x="323" y="96"/>
                    </a:lnTo>
                    <a:lnTo>
                      <a:pt x="323" y="96"/>
                    </a:lnTo>
                    <a:lnTo>
                      <a:pt x="20447" y="1427"/>
                    </a:lnTo>
                    <a:lnTo>
                      <a:pt x="25374" y="7685"/>
                    </a:lnTo>
                    <a:lnTo>
                      <a:pt x="25450" y="7628"/>
                    </a:lnTo>
                    <a:lnTo>
                      <a:pt x="20505" y="1370"/>
                    </a:lnTo>
                    <a:lnTo>
                      <a:pt x="20486" y="1351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753625" y="2823475"/>
                <a:ext cx="39000" cy="5402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1609" extrusionOk="0">
                    <a:moveTo>
                      <a:pt x="76" y="1"/>
                    </a:moveTo>
                    <a:lnTo>
                      <a:pt x="0" y="20"/>
                    </a:lnTo>
                    <a:lnTo>
                      <a:pt x="1465" y="5916"/>
                    </a:lnTo>
                    <a:lnTo>
                      <a:pt x="114" y="21608"/>
                    </a:lnTo>
                    <a:lnTo>
                      <a:pt x="190" y="21608"/>
                    </a:lnTo>
                    <a:lnTo>
                      <a:pt x="1560" y="5916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464000" y="2794000"/>
                <a:ext cx="884025" cy="367600"/>
              </a:xfrm>
              <a:custGeom>
                <a:avLst/>
                <a:gdLst/>
                <a:ahLst/>
                <a:cxnLst/>
                <a:rect l="l" t="t" r="r" b="b"/>
                <a:pathLst>
                  <a:path w="35361" h="14704" extrusionOk="0">
                    <a:moveTo>
                      <a:pt x="3957" y="0"/>
                    </a:moveTo>
                    <a:lnTo>
                      <a:pt x="3938" y="76"/>
                    </a:lnTo>
                    <a:lnTo>
                      <a:pt x="16340" y="704"/>
                    </a:lnTo>
                    <a:lnTo>
                      <a:pt x="34866" y="14437"/>
                    </a:lnTo>
                    <a:lnTo>
                      <a:pt x="34866" y="14437"/>
                    </a:lnTo>
                    <a:lnTo>
                      <a:pt x="10443" y="5193"/>
                    </a:lnTo>
                    <a:lnTo>
                      <a:pt x="1" y="6638"/>
                    </a:lnTo>
                    <a:lnTo>
                      <a:pt x="1" y="6715"/>
                    </a:lnTo>
                    <a:lnTo>
                      <a:pt x="10424" y="5269"/>
                    </a:lnTo>
                    <a:lnTo>
                      <a:pt x="35360" y="14703"/>
                    </a:lnTo>
                    <a:lnTo>
                      <a:pt x="16378" y="628"/>
                    </a:lnTo>
                    <a:lnTo>
                      <a:pt x="16378" y="609"/>
                    </a:lnTo>
                    <a:lnTo>
                      <a:pt x="39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523450" y="2924750"/>
                <a:ext cx="230175" cy="203075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123" extrusionOk="0">
                    <a:moveTo>
                      <a:pt x="8027" y="1"/>
                    </a:moveTo>
                    <a:lnTo>
                      <a:pt x="9111" y="7933"/>
                    </a:lnTo>
                    <a:lnTo>
                      <a:pt x="38" y="1085"/>
                    </a:lnTo>
                    <a:lnTo>
                      <a:pt x="0" y="1142"/>
                    </a:lnTo>
                    <a:lnTo>
                      <a:pt x="9206" y="8123"/>
                    </a:lnTo>
                    <a:lnTo>
                      <a:pt x="810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637125" y="1965150"/>
                <a:ext cx="1053800" cy="869775"/>
              </a:xfrm>
              <a:custGeom>
                <a:avLst/>
                <a:gdLst/>
                <a:ahLst/>
                <a:cxnLst/>
                <a:rect l="l" t="t" r="r" b="b"/>
                <a:pathLst>
                  <a:path w="42152" h="34791" extrusionOk="0">
                    <a:moveTo>
                      <a:pt x="42075" y="1"/>
                    </a:moveTo>
                    <a:lnTo>
                      <a:pt x="32926" y="15693"/>
                    </a:lnTo>
                    <a:lnTo>
                      <a:pt x="27790" y="24043"/>
                    </a:lnTo>
                    <a:lnTo>
                      <a:pt x="17272" y="23872"/>
                    </a:lnTo>
                    <a:lnTo>
                      <a:pt x="17253" y="23872"/>
                    </a:lnTo>
                    <a:lnTo>
                      <a:pt x="1" y="34714"/>
                    </a:lnTo>
                    <a:lnTo>
                      <a:pt x="39" y="34790"/>
                    </a:lnTo>
                    <a:lnTo>
                      <a:pt x="17291" y="23948"/>
                    </a:lnTo>
                    <a:lnTo>
                      <a:pt x="27809" y="24119"/>
                    </a:lnTo>
                    <a:lnTo>
                      <a:pt x="27828" y="24119"/>
                    </a:lnTo>
                    <a:lnTo>
                      <a:pt x="32983" y="15731"/>
                    </a:lnTo>
                    <a:lnTo>
                      <a:pt x="42151" y="39"/>
                    </a:lnTo>
                    <a:lnTo>
                      <a:pt x="420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951875" y="2249525"/>
                <a:ext cx="3773750" cy="1215450"/>
              </a:xfrm>
              <a:custGeom>
                <a:avLst/>
                <a:gdLst/>
                <a:ahLst/>
                <a:cxnLst/>
                <a:rect l="l" t="t" r="r" b="b"/>
                <a:pathLst>
                  <a:path w="150950" h="48618" extrusionOk="0">
                    <a:moveTo>
                      <a:pt x="123769" y="76"/>
                    </a:moveTo>
                    <a:lnTo>
                      <a:pt x="127478" y="5593"/>
                    </a:lnTo>
                    <a:lnTo>
                      <a:pt x="116655" y="11337"/>
                    </a:lnTo>
                    <a:lnTo>
                      <a:pt x="95960" y="5745"/>
                    </a:lnTo>
                    <a:lnTo>
                      <a:pt x="123769" y="76"/>
                    </a:lnTo>
                    <a:close/>
                    <a:moveTo>
                      <a:pt x="140355" y="4375"/>
                    </a:moveTo>
                    <a:lnTo>
                      <a:pt x="150113" y="13867"/>
                    </a:lnTo>
                    <a:lnTo>
                      <a:pt x="138073" y="11489"/>
                    </a:lnTo>
                    <a:lnTo>
                      <a:pt x="127649" y="5631"/>
                    </a:lnTo>
                    <a:lnTo>
                      <a:pt x="140355" y="4375"/>
                    </a:lnTo>
                    <a:close/>
                    <a:moveTo>
                      <a:pt x="123807" y="0"/>
                    </a:moveTo>
                    <a:lnTo>
                      <a:pt x="95789" y="5707"/>
                    </a:lnTo>
                    <a:lnTo>
                      <a:pt x="95732" y="5726"/>
                    </a:lnTo>
                    <a:lnTo>
                      <a:pt x="95751" y="5726"/>
                    </a:lnTo>
                    <a:lnTo>
                      <a:pt x="78290" y="14742"/>
                    </a:lnTo>
                    <a:lnTo>
                      <a:pt x="54761" y="17690"/>
                    </a:lnTo>
                    <a:lnTo>
                      <a:pt x="18660" y="14589"/>
                    </a:lnTo>
                    <a:lnTo>
                      <a:pt x="18622" y="14589"/>
                    </a:lnTo>
                    <a:lnTo>
                      <a:pt x="0" y="47609"/>
                    </a:lnTo>
                    <a:lnTo>
                      <a:pt x="76" y="47648"/>
                    </a:lnTo>
                    <a:lnTo>
                      <a:pt x="18679" y="14665"/>
                    </a:lnTo>
                    <a:lnTo>
                      <a:pt x="54761" y="17766"/>
                    </a:lnTo>
                    <a:lnTo>
                      <a:pt x="78309" y="14818"/>
                    </a:lnTo>
                    <a:lnTo>
                      <a:pt x="78328" y="14818"/>
                    </a:lnTo>
                    <a:lnTo>
                      <a:pt x="95770" y="5802"/>
                    </a:lnTo>
                    <a:lnTo>
                      <a:pt x="100278" y="17614"/>
                    </a:lnTo>
                    <a:lnTo>
                      <a:pt x="105927" y="25279"/>
                    </a:lnTo>
                    <a:lnTo>
                      <a:pt x="98471" y="31822"/>
                    </a:lnTo>
                    <a:lnTo>
                      <a:pt x="80021" y="25317"/>
                    </a:lnTo>
                    <a:lnTo>
                      <a:pt x="80002" y="25298"/>
                    </a:lnTo>
                    <a:lnTo>
                      <a:pt x="63226" y="34751"/>
                    </a:lnTo>
                    <a:lnTo>
                      <a:pt x="55294" y="26915"/>
                    </a:lnTo>
                    <a:lnTo>
                      <a:pt x="40439" y="19630"/>
                    </a:lnTo>
                    <a:lnTo>
                      <a:pt x="40420" y="19611"/>
                    </a:lnTo>
                    <a:lnTo>
                      <a:pt x="21304" y="34352"/>
                    </a:lnTo>
                    <a:lnTo>
                      <a:pt x="21247" y="34390"/>
                    </a:lnTo>
                    <a:lnTo>
                      <a:pt x="59669" y="44224"/>
                    </a:lnTo>
                    <a:lnTo>
                      <a:pt x="72184" y="44566"/>
                    </a:lnTo>
                    <a:lnTo>
                      <a:pt x="70910" y="48618"/>
                    </a:lnTo>
                    <a:lnTo>
                      <a:pt x="99898" y="39982"/>
                    </a:lnTo>
                    <a:lnTo>
                      <a:pt x="121467" y="40267"/>
                    </a:lnTo>
                    <a:lnTo>
                      <a:pt x="121486" y="40267"/>
                    </a:lnTo>
                    <a:lnTo>
                      <a:pt x="127250" y="33572"/>
                    </a:lnTo>
                    <a:lnTo>
                      <a:pt x="150931" y="43577"/>
                    </a:lnTo>
                    <a:lnTo>
                      <a:pt x="150950" y="43501"/>
                    </a:lnTo>
                    <a:lnTo>
                      <a:pt x="127231" y="33477"/>
                    </a:lnTo>
                    <a:lnTo>
                      <a:pt x="121448" y="40191"/>
                    </a:lnTo>
                    <a:lnTo>
                      <a:pt x="99879" y="39906"/>
                    </a:lnTo>
                    <a:lnTo>
                      <a:pt x="71043" y="48484"/>
                    </a:lnTo>
                    <a:lnTo>
                      <a:pt x="72298" y="44490"/>
                    </a:lnTo>
                    <a:lnTo>
                      <a:pt x="59669" y="44148"/>
                    </a:lnTo>
                    <a:lnTo>
                      <a:pt x="21418" y="34352"/>
                    </a:lnTo>
                    <a:lnTo>
                      <a:pt x="40420" y="19706"/>
                    </a:lnTo>
                    <a:lnTo>
                      <a:pt x="55256" y="26991"/>
                    </a:lnTo>
                    <a:lnTo>
                      <a:pt x="63187" y="34828"/>
                    </a:lnTo>
                    <a:lnTo>
                      <a:pt x="63207" y="34847"/>
                    </a:lnTo>
                    <a:lnTo>
                      <a:pt x="80002" y="25393"/>
                    </a:lnTo>
                    <a:lnTo>
                      <a:pt x="98452" y="31917"/>
                    </a:lnTo>
                    <a:lnTo>
                      <a:pt x="98490" y="31917"/>
                    </a:lnTo>
                    <a:lnTo>
                      <a:pt x="106003" y="25317"/>
                    </a:lnTo>
                    <a:lnTo>
                      <a:pt x="106041" y="25279"/>
                    </a:lnTo>
                    <a:lnTo>
                      <a:pt x="100335" y="17576"/>
                    </a:lnTo>
                    <a:lnTo>
                      <a:pt x="95865" y="5802"/>
                    </a:lnTo>
                    <a:lnTo>
                      <a:pt x="116674" y="11432"/>
                    </a:lnTo>
                    <a:lnTo>
                      <a:pt x="127535" y="5650"/>
                    </a:lnTo>
                    <a:lnTo>
                      <a:pt x="138034" y="11565"/>
                    </a:lnTo>
                    <a:lnTo>
                      <a:pt x="150360" y="14000"/>
                    </a:lnTo>
                    <a:lnTo>
                      <a:pt x="140374" y="4299"/>
                    </a:lnTo>
                    <a:lnTo>
                      <a:pt x="127554" y="5573"/>
                    </a:lnTo>
                    <a:lnTo>
                      <a:pt x="12380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268150" y="2595225"/>
                <a:ext cx="388525" cy="350475"/>
              </a:xfrm>
              <a:custGeom>
                <a:avLst/>
                <a:gdLst/>
                <a:ahLst/>
                <a:cxnLst/>
                <a:rect l="l" t="t" r="r" b="b"/>
                <a:pathLst>
                  <a:path w="15541" h="14019" extrusionOk="0">
                    <a:moveTo>
                      <a:pt x="96" y="1"/>
                    </a:moveTo>
                    <a:lnTo>
                      <a:pt x="1" y="20"/>
                    </a:lnTo>
                    <a:lnTo>
                      <a:pt x="2036" y="13924"/>
                    </a:lnTo>
                    <a:lnTo>
                      <a:pt x="2036" y="14019"/>
                    </a:lnTo>
                    <a:lnTo>
                      <a:pt x="8446" y="5117"/>
                    </a:lnTo>
                    <a:lnTo>
                      <a:pt x="15541" y="172"/>
                    </a:lnTo>
                    <a:lnTo>
                      <a:pt x="15484" y="115"/>
                    </a:lnTo>
                    <a:lnTo>
                      <a:pt x="8389" y="5041"/>
                    </a:lnTo>
                    <a:lnTo>
                      <a:pt x="2093" y="13810"/>
                    </a:lnTo>
                    <a:lnTo>
                      <a:pt x="9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936175" y="1775425"/>
                <a:ext cx="627725" cy="1335300"/>
              </a:xfrm>
              <a:custGeom>
                <a:avLst/>
                <a:gdLst/>
                <a:ahLst/>
                <a:cxnLst/>
                <a:rect l="l" t="t" r="r" b="b"/>
                <a:pathLst>
                  <a:path w="25109" h="53412" extrusionOk="0">
                    <a:moveTo>
                      <a:pt x="4775" y="1"/>
                    </a:moveTo>
                    <a:lnTo>
                      <a:pt x="4718" y="58"/>
                    </a:lnTo>
                    <a:lnTo>
                      <a:pt x="23320" y="19497"/>
                    </a:lnTo>
                    <a:lnTo>
                      <a:pt x="19231" y="33591"/>
                    </a:lnTo>
                    <a:lnTo>
                      <a:pt x="19231" y="33610"/>
                    </a:lnTo>
                    <a:lnTo>
                      <a:pt x="25013" y="40800"/>
                    </a:lnTo>
                    <a:lnTo>
                      <a:pt x="21932" y="53278"/>
                    </a:lnTo>
                    <a:lnTo>
                      <a:pt x="12117" y="46259"/>
                    </a:lnTo>
                    <a:lnTo>
                      <a:pt x="58" y="33915"/>
                    </a:lnTo>
                    <a:lnTo>
                      <a:pt x="1" y="33972"/>
                    </a:lnTo>
                    <a:lnTo>
                      <a:pt x="12060" y="46316"/>
                    </a:lnTo>
                    <a:lnTo>
                      <a:pt x="21932" y="53373"/>
                    </a:lnTo>
                    <a:lnTo>
                      <a:pt x="21989" y="53411"/>
                    </a:lnTo>
                    <a:lnTo>
                      <a:pt x="25108" y="40800"/>
                    </a:lnTo>
                    <a:lnTo>
                      <a:pt x="25108" y="40781"/>
                    </a:lnTo>
                    <a:lnTo>
                      <a:pt x="19326" y="33591"/>
                    </a:lnTo>
                    <a:lnTo>
                      <a:pt x="23415" y="19497"/>
                    </a:lnTo>
                    <a:lnTo>
                      <a:pt x="23415" y="19478"/>
                    </a:lnTo>
                    <a:lnTo>
                      <a:pt x="47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089300" y="2533400"/>
                <a:ext cx="2779925" cy="1506950"/>
              </a:xfrm>
              <a:custGeom>
                <a:avLst/>
                <a:gdLst/>
                <a:ahLst/>
                <a:cxnLst/>
                <a:rect l="l" t="t" r="r" b="b"/>
                <a:pathLst>
                  <a:path w="111197" h="60278" extrusionOk="0">
                    <a:moveTo>
                      <a:pt x="111139" y="1"/>
                    </a:moveTo>
                    <a:lnTo>
                      <a:pt x="100468" y="13886"/>
                    </a:lnTo>
                    <a:lnTo>
                      <a:pt x="82551" y="16777"/>
                    </a:lnTo>
                    <a:lnTo>
                      <a:pt x="72736" y="3253"/>
                    </a:lnTo>
                    <a:lnTo>
                      <a:pt x="74448" y="13943"/>
                    </a:lnTo>
                    <a:lnTo>
                      <a:pt x="74448" y="13943"/>
                    </a:lnTo>
                    <a:lnTo>
                      <a:pt x="49264" y="6335"/>
                    </a:lnTo>
                    <a:lnTo>
                      <a:pt x="49207" y="6335"/>
                    </a:lnTo>
                    <a:lnTo>
                      <a:pt x="50063" y="24975"/>
                    </a:lnTo>
                    <a:lnTo>
                      <a:pt x="43330" y="30073"/>
                    </a:lnTo>
                    <a:lnTo>
                      <a:pt x="56473" y="37624"/>
                    </a:lnTo>
                    <a:lnTo>
                      <a:pt x="27466" y="33744"/>
                    </a:lnTo>
                    <a:lnTo>
                      <a:pt x="15826" y="22959"/>
                    </a:lnTo>
                    <a:lnTo>
                      <a:pt x="0" y="60240"/>
                    </a:lnTo>
                    <a:lnTo>
                      <a:pt x="76" y="60278"/>
                    </a:lnTo>
                    <a:lnTo>
                      <a:pt x="15845" y="23092"/>
                    </a:lnTo>
                    <a:lnTo>
                      <a:pt x="27409" y="33820"/>
                    </a:lnTo>
                    <a:lnTo>
                      <a:pt x="27428" y="33820"/>
                    </a:lnTo>
                    <a:lnTo>
                      <a:pt x="56854" y="37757"/>
                    </a:lnTo>
                    <a:lnTo>
                      <a:pt x="56854" y="37757"/>
                    </a:lnTo>
                    <a:lnTo>
                      <a:pt x="43482" y="30073"/>
                    </a:lnTo>
                    <a:lnTo>
                      <a:pt x="50120" y="25032"/>
                    </a:lnTo>
                    <a:lnTo>
                      <a:pt x="50139" y="25013"/>
                    </a:lnTo>
                    <a:lnTo>
                      <a:pt x="49302" y="6430"/>
                    </a:lnTo>
                    <a:lnTo>
                      <a:pt x="74486" y="14038"/>
                    </a:lnTo>
                    <a:lnTo>
                      <a:pt x="74543" y="14057"/>
                    </a:lnTo>
                    <a:lnTo>
                      <a:pt x="72869" y="3577"/>
                    </a:lnTo>
                    <a:lnTo>
                      <a:pt x="72869" y="3577"/>
                    </a:lnTo>
                    <a:lnTo>
                      <a:pt x="82513" y="16834"/>
                    </a:lnTo>
                    <a:lnTo>
                      <a:pt x="82532" y="16853"/>
                    </a:lnTo>
                    <a:lnTo>
                      <a:pt x="100487" y="13962"/>
                    </a:lnTo>
                    <a:lnTo>
                      <a:pt x="100506" y="13962"/>
                    </a:lnTo>
                    <a:lnTo>
                      <a:pt x="111196" y="58"/>
                    </a:lnTo>
                    <a:lnTo>
                      <a:pt x="1111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956150" y="2963275"/>
                <a:ext cx="5292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21171" h="5860" extrusionOk="0">
                    <a:moveTo>
                      <a:pt x="19" y="1"/>
                    </a:moveTo>
                    <a:lnTo>
                      <a:pt x="0" y="77"/>
                    </a:lnTo>
                    <a:lnTo>
                      <a:pt x="21152" y="5859"/>
                    </a:lnTo>
                    <a:lnTo>
                      <a:pt x="21171" y="5783"/>
                    </a:lnTo>
                    <a:lnTo>
                      <a:pt x="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471625" y="1863875"/>
                <a:ext cx="49950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5959" extrusionOk="0">
                    <a:moveTo>
                      <a:pt x="76" y="1"/>
                    </a:moveTo>
                    <a:lnTo>
                      <a:pt x="0" y="39"/>
                    </a:lnTo>
                    <a:cubicBezTo>
                      <a:pt x="571" y="1351"/>
                      <a:pt x="1902" y="15807"/>
                      <a:pt x="1902" y="15959"/>
                    </a:cubicBezTo>
                    <a:lnTo>
                      <a:pt x="1997" y="15959"/>
                    </a:lnTo>
                    <a:cubicBezTo>
                      <a:pt x="1940" y="15350"/>
                      <a:pt x="647" y="1332"/>
                      <a:pt x="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986650" y="3038400"/>
                <a:ext cx="748975" cy="816975"/>
              </a:xfrm>
              <a:custGeom>
                <a:avLst/>
                <a:gdLst/>
                <a:ahLst/>
                <a:cxnLst/>
                <a:rect l="l" t="t" r="r" b="b"/>
                <a:pathLst>
                  <a:path w="29959" h="32679" extrusionOk="0">
                    <a:moveTo>
                      <a:pt x="15350" y="1"/>
                    </a:moveTo>
                    <a:lnTo>
                      <a:pt x="0" y="8674"/>
                    </a:lnTo>
                    <a:lnTo>
                      <a:pt x="28741" y="32679"/>
                    </a:lnTo>
                    <a:lnTo>
                      <a:pt x="28798" y="32622"/>
                    </a:lnTo>
                    <a:lnTo>
                      <a:pt x="133" y="8674"/>
                    </a:lnTo>
                    <a:lnTo>
                      <a:pt x="15350" y="96"/>
                    </a:lnTo>
                    <a:lnTo>
                      <a:pt x="29901" y="12402"/>
                    </a:lnTo>
                    <a:lnTo>
                      <a:pt x="29958" y="12326"/>
                    </a:lnTo>
                    <a:lnTo>
                      <a:pt x="15369" y="20"/>
                    </a:lnTo>
                    <a:lnTo>
                      <a:pt x="153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981425" y="3085975"/>
                <a:ext cx="78130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31252" h="13924" extrusionOk="0">
                    <a:moveTo>
                      <a:pt x="26629" y="0"/>
                    </a:moveTo>
                    <a:lnTo>
                      <a:pt x="19382" y="5668"/>
                    </a:lnTo>
                    <a:lnTo>
                      <a:pt x="0" y="6752"/>
                    </a:lnTo>
                    <a:lnTo>
                      <a:pt x="31232" y="13923"/>
                    </a:lnTo>
                    <a:lnTo>
                      <a:pt x="31251" y="13847"/>
                    </a:lnTo>
                    <a:lnTo>
                      <a:pt x="571" y="6790"/>
                    </a:lnTo>
                    <a:lnTo>
                      <a:pt x="19401" y="5744"/>
                    </a:lnTo>
                    <a:lnTo>
                      <a:pt x="26686" y="76"/>
                    </a:lnTo>
                    <a:lnTo>
                      <a:pt x="266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909600" y="1822500"/>
                <a:ext cx="14831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59327" h="34714" extrusionOk="0">
                    <a:moveTo>
                      <a:pt x="59326" y="1"/>
                    </a:moveTo>
                    <a:lnTo>
                      <a:pt x="45460" y="17100"/>
                    </a:lnTo>
                    <a:lnTo>
                      <a:pt x="45517" y="17138"/>
                    </a:lnTo>
                    <a:lnTo>
                      <a:pt x="59003" y="514"/>
                    </a:lnTo>
                    <a:lnTo>
                      <a:pt x="49188" y="22654"/>
                    </a:lnTo>
                    <a:lnTo>
                      <a:pt x="31194" y="26459"/>
                    </a:lnTo>
                    <a:lnTo>
                      <a:pt x="31175" y="26459"/>
                    </a:lnTo>
                    <a:lnTo>
                      <a:pt x="21988" y="34638"/>
                    </a:lnTo>
                    <a:lnTo>
                      <a:pt x="0" y="31823"/>
                    </a:lnTo>
                    <a:lnTo>
                      <a:pt x="0" y="31899"/>
                    </a:lnTo>
                    <a:lnTo>
                      <a:pt x="21988" y="34714"/>
                    </a:lnTo>
                    <a:lnTo>
                      <a:pt x="22007" y="34714"/>
                    </a:lnTo>
                    <a:lnTo>
                      <a:pt x="31213" y="26535"/>
                    </a:lnTo>
                    <a:lnTo>
                      <a:pt x="49226" y="22731"/>
                    </a:lnTo>
                    <a:lnTo>
                      <a:pt x="49245" y="22731"/>
                    </a:lnTo>
                    <a:lnTo>
                      <a:pt x="5932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975650" y="2705075"/>
                <a:ext cx="3754250" cy="772750"/>
              </a:xfrm>
              <a:custGeom>
                <a:avLst/>
                <a:gdLst/>
                <a:ahLst/>
                <a:cxnLst/>
                <a:rect l="l" t="t" r="r" b="b"/>
                <a:pathLst>
                  <a:path w="150170" h="30910" extrusionOk="0">
                    <a:moveTo>
                      <a:pt x="121239" y="0"/>
                    </a:moveTo>
                    <a:lnTo>
                      <a:pt x="126185" y="15255"/>
                    </a:lnTo>
                    <a:lnTo>
                      <a:pt x="98928" y="21646"/>
                    </a:lnTo>
                    <a:lnTo>
                      <a:pt x="71271" y="26230"/>
                    </a:lnTo>
                    <a:lnTo>
                      <a:pt x="61209" y="30738"/>
                    </a:lnTo>
                    <a:lnTo>
                      <a:pt x="20410" y="16073"/>
                    </a:lnTo>
                    <a:lnTo>
                      <a:pt x="20372" y="16073"/>
                    </a:lnTo>
                    <a:lnTo>
                      <a:pt x="0" y="28893"/>
                    </a:lnTo>
                    <a:lnTo>
                      <a:pt x="31993" y="26991"/>
                    </a:lnTo>
                    <a:lnTo>
                      <a:pt x="31993" y="26839"/>
                    </a:lnTo>
                    <a:lnTo>
                      <a:pt x="609" y="28703"/>
                    </a:lnTo>
                    <a:lnTo>
                      <a:pt x="20391" y="16244"/>
                    </a:lnTo>
                    <a:lnTo>
                      <a:pt x="61190" y="30890"/>
                    </a:lnTo>
                    <a:lnTo>
                      <a:pt x="61209" y="30909"/>
                    </a:lnTo>
                    <a:lnTo>
                      <a:pt x="71309" y="26382"/>
                    </a:lnTo>
                    <a:lnTo>
                      <a:pt x="98947" y="21798"/>
                    </a:lnTo>
                    <a:lnTo>
                      <a:pt x="126394" y="15369"/>
                    </a:lnTo>
                    <a:lnTo>
                      <a:pt x="121467" y="153"/>
                    </a:lnTo>
                    <a:lnTo>
                      <a:pt x="150170" y="1142"/>
                    </a:lnTo>
                    <a:lnTo>
                      <a:pt x="150170" y="989"/>
                    </a:lnTo>
                    <a:lnTo>
                      <a:pt x="1212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 rot="-1688909">
              <a:off x="-3963603" y="-2854952"/>
              <a:ext cx="9353659" cy="5524064"/>
              <a:chOff x="927625" y="1775425"/>
              <a:chExt cx="3835100" cy="22649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90850" y="2261400"/>
                <a:ext cx="3731450" cy="897825"/>
              </a:xfrm>
              <a:custGeom>
                <a:avLst/>
                <a:gdLst/>
                <a:ahLst/>
                <a:cxnLst/>
                <a:rect l="l" t="t" r="r" b="b"/>
                <a:pathLst>
                  <a:path w="149258" h="35913" extrusionOk="0">
                    <a:moveTo>
                      <a:pt x="21190" y="1"/>
                    </a:moveTo>
                    <a:lnTo>
                      <a:pt x="1" y="12859"/>
                    </a:lnTo>
                    <a:lnTo>
                      <a:pt x="39" y="12916"/>
                    </a:lnTo>
                    <a:lnTo>
                      <a:pt x="21171" y="96"/>
                    </a:lnTo>
                    <a:lnTo>
                      <a:pt x="54020" y="35912"/>
                    </a:lnTo>
                    <a:lnTo>
                      <a:pt x="61667" y="34372"/>
                    </a:lnTo>
                    <a:lnTo>
                      <a:pt x="61686" y="34353"/>
                    </a:lnTo>
                    <a:lnTo>
                      <a:pt x="76769" y="14343"/>
                    </a:lnTo>
                    <a:lnTo>
                      <a:pt x="93089" y="19269"/>
                    </a:lnTo>
                    <a:lnTo>
                      <a:pt x="93108" y="19269"/>
                    </a:lnTo>
                    <a:lnTo>
                      <a:pt x="98738" y="17158"/>
                    </a:lnTo>
                    <a:lnTo>
                      <a:pt x="113955" y="29559"/>
                    </a:lnTo>
                    <a:lnTo>
                      <a:pt x="113974" y="29578"/>
                    </a:lnTo>
                    <a:lnTo>
                      <a:pt x="117816" y="25888"/>
                    </a:lnTo>
                    <a:lnTo>
                      <a:pt x="120783" y="17861"/>
                    </a:lnTo>
                    <a:lnTo>
                      <a:pt x="149257" y="5593"/>
                    </a:lnTo>
                    <a:lnTo>
                      <a:pt x="149219" y="5517"/>
                    </a:lnTo>
                    <a:lnTo>
                      <a:pt x="120726" y="17785"/>
                    </a:lnTo>
                    <a:lnTo>
                      <a:pt x="117759" y="25831"/>
                    </a:lnTo>
                    <a:lnTo>
                      <a:pt x="113974" y="29483"/>
                    </a:lnTo>
                    <a:lnTo>
                      <a:pt x="98776" y="17082"/>
                    </a:lnTo>
                    <a:lnTo>
                      <a:pt x="98757" y="17082"/>
                    </a:lnTo>
                    <a:lnTo>
                      <a:pt x="93108" y="19193"/>
                    </a:lnTo>
                    <a:lnTo>
                      <a:pt x="76750" y="14267"/>
                    </a:lnTo>
                    <a:lnTo>
                      <a:pt x="76731" y="14248"/>
                    </a:lnTo>
                    <a:lnTo>
                      <a:pt x="61628" y="34295"/>
                    </a:lnTo>
                    <a:lnTo>
                      <a:pt x="54058" y="35836"/>
                    </a:lnTo>
                    <a:lnTo>
                      <a:pt x="21209" y="20"/>
                    </a:lnTo>
                    <a:lnTo>
                      <a:pt x="2119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978975" y="2180575"/>
                <a:ext cx="3732875" cy="940125"/>
              </a:xfrm>
              <a:custGeom>
                <a:avLst/>
                <a:gdLst/>
                <a:ahLst/>
                <a:cxnLst/>
                <a:rect l="l" t="t" r="r" b="b"/>
                <a:pathLst>
                  <a:path w="149315" h="37605" extrusionOk="0">
                    <a:moveTo>
                      <a:pt x="153" y="95"/>
                    </a:moveTo>
                    <a:lnTo>
                      <a:pt x="21627" y="3329"/>
                    </a:lnTo>
                    <a:lnTo>
                      <a:pt x="22768" y="17709"/>
                    </a:lnTo>
                    <a:lnTo>
                      <a:pt x="22768" y="17709"/>
                    </a:lnTo>
                    <a:lnTo>
                      <a:pt x="19059" y="12155"/>
                    </a:lnTo>
                    <a:lnTo>
                      <a:pt x="19059" y="12136"/>
                    </a:lnTo>
                    <a:lnTo>
                      <a:pt x="7343" y="11926"/>
                    </a:lnTo>
                    <a:lnTo>
                      <a:pt x="153" y="95"/>
                    </a:lnTo>
                    <a:close/>
                    <a:moveTo>
                      <a:pt x="0" y="0"/>
                    </a:moveTo>
                    <a:lnTo>
                      <a:pt x="7285" y="11983"/>
                    </a:lnTo>
                    <a:lnTo>
                      <a:pt x="7304" y="12003"/>
                    </a:lnTo>
                    <a:lnTo>
                      <a:pt x="19021" y="12231"/>
                    </a:lnTo>
                    <a:lnTo>
                      <a:pt x="22768" y="17861"/>
                    </a:lnTo>
                    <a:lnTo>
                      <a:pt x="22768" y="17880"/>
                    </a:lnTo>
                    <a:lnTo>
                      <a:pt x="23301" y="24594"/>
                    </a:lnTo>
                    <a:lnTo>
                      <a:pt x="23320" y="24632"/>
                    </a:lnTo>
                    <a:lnTo>
                      <a:pt x="53639" y="20543"/>
                    </a:lnTo>
                    <a:lnTo>
                      <a:pt x="62103" y="37566"/>
                    </a:lnTo>
                    <a:lnTo>
                      <a:pt x="62103" y="37605"/>
                    </a:lnTo>
                    <a:lnTo>
                      <a:pt x="80649" y="36463"/>
                    </a:lnTo>
                    <a:lnTo>
                      <a:pt x="78956" y="28132"/>
                    </a:lnTo>
                    <a:lnTo>
                      <a:pt x="93583" y="22502"/>
                    </a:lnTo>
                    <a:lnTo>
                      <a:pt x="114487" y="32830"/>
                    </a:lnTo>
                    <a:lnTo>
                      <a:pt x="115628" y="14190"/>
                    </a:lnTo>
                    <a:lnTo>
                      <a:pt x="136018" y="17290"/>
                    </a:lnTo>
                    <a:lnTo>
                      <a:pt x="136056" y="17290"/>
                    </a:lnTo>
                    <a:lnTo>
                      <a:pt x="139309" y="7133"/>
                    </a:lnTo>
                    <a:lnTo>
                      <a:pt x="149314" y="2758"/>
                    </a:lnTo>
                    <a:lnTo>
                      <a:pt x="149276" y="2682"/>
                    </a:lnTo>
                    <a:lnTo>
                      <a:pt x="139271" y="7057"/>
                    </a:lnTo>
                    <a:lnTo>
                      <a:pt x="139252" y="7057"/>
                    </a:lnTo>
                    <a:lnTo>
                      <a:pt x="135999" y="17195"/>
                    </a:lnTo>
                    <a:lnTo>
                      <a:pt x="115552" y="14095"/>
                    </a:lnTo>
                    <a:lnTo>
                      <a:pt x="114411" y="32697"/>
                    </a:lnTo>
                    <a:lnTo>
                      <a:pt x="93602" y="22426"/>
                    </a:lnTo>
                    <a:lnTo>
                      <a:pt x="93583" y="22426"/>
                    </a:lnTo>
                    <a:lnTo>
                      <a:pt x="78899" y="28075"/>
                    </a:lnTo>
                    <a:lnTo>
                      <a:pt x="78861" y="28075"/>
                    </a:lnTo>
                    <a:lnTo>
                      <a:pt x="80554" y="36387"/>
                    </a:lnTo>
                    <a:lnTo>
                      <a:pt x="62161" y="37509"/>
                    </a:lnTo>
                    <a:lnTo>
                      <a:pt x="53715" y="20467"/>
                    </a:lnTo>
                    <a:lnTo>
                      <a:pt x="53696" y="20448"/>
                    </a:lnTo>
                    <a:lnTo>
                      <a:pt x="23377" y="24537"/>
                    </a:lnTo>
                    <a:lnTo>
                      <a:pt x="22864" y="17861"/>
                    </a:lnTo>
                    <a:lnTo>
                      <a:pt x="30757" y="13239"/>
                    </a:lnTo>
                    <a:lnTo>
                      <a:pt x="30700" y="13163"/>
                    </a:lnTo>
                    <a:lnTo>
                      <a:pt x="22844" y="17785"/>
                    </a:lnTo>
                    <a:lnTo>
                      <a:pt x="21703" y="3291"/>
                    </a:lnTo>
                    <a:lnTo>
                      <a:pt x="21684" y="3253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927625" y="2532925"/>
                <a:ext cx="3741425" cy="831250"/>
              </a:xfrm>
              <a:custGeom>
                <a:avLst/>
                <a:gdLst/>
                <a:ahLst/>
                <a:cxnLst/>
                <a:rect l="l" t="t" r="r" b="b"/>
                <a:pathLst>
                  <a:path w="149657" h="33250" extrusionOk="0">
                    <a:moveTo>
                      <a:pt x="117644" y="1"/>
                    </a:moveTo>
                    <a:lnTo>
                      <a:pt x="101267" y="6221"/>
                    </a:lnTo>
                    <a:lnTo>
                      <a:pt x="82627" y="22312"/>
                    </a:lnTo>
                    <a:lnTo>
                      <a:pt x="73211" y="33154"/>
                    </a:lnTo>
                    <a:lnTo>
                      <a:pt x="56587" y="24975"/>
                    </a:lnTo>
                    <a:lnTo>
                      <a:pt x="25412" y="10443"/>
                    </a:lnTo>
                    <a:lnTo>
                      <a:pt x="0" y="21171"/>
                    </a:lnTo>
                    <a:lnTo>
                      <a:pt x="38" y="21247"/>
                    </a:lnTo>
                    <a:lnTo>
                      <a:pt x="25393" y="10538"/>
                    </a:lnTo>
                    <a:lnTo>
                      <a:pt x="56549" y="25051"/>
                    </a:lnTo>
                    <a:lnTo>
                      <a:pt x="73192" y="33230"/>
                    </a:lnTo>
                    <a:lnTo>
                      <a:pt x="73230" y="33249"/>
                    </a:lnTo>
                    <a:lnTo>
                      <a:pt x="82684" y="22369"/>
                    </a:lnTo>
                    <a:lnTo>
                      <a:pt x="101305" y="6297"/>
                    </a:lnTo>
                    <a:lnTo>
                      <a:pt x="117625" y="96"/>
                    </a:lnTo>
                    <a:lnTo>
                      <a:pt x="123255" y="7000"/>
                    </a:lnTo>
                    <a:lnTo>
                      <a:pt x="135657" y="16435"/>
                    </a:lnTo>
                    <a:lnTo>
                      <a:pt x="135676" y="16454"/>
                    </a:lnTo>
                    <a:lnTo>
                      <a:pt x="149656" y="17728"/>
                    </a:lnTo>
                    <a:lnTo>
                      <a:pt x="149656" y="17633"/>
                    </a:lnTo>
                    <a:lnTo>
                      <a:pt x="135714" y="16378"/>
                    </a:lnTo>
                    <a:lnTo>
                      <a:pt x="123312" y="6943"/>
                    </a:lnTo>
                    <a:lnTo>
                      <a:pt x="117663" y="20"/>
                    </a:lnTo>
                    <a:lnTo>
                      <a:pt x="11764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969475" y="2377425"/>
                <a:ext cx="3791350" cy="1167450"/>
              </a:xfrm>
              <a:custGeom>
                <a:avLst/>
                <a:gdLst/>
                <a:ahLst/>
                <a:cxnLst/>
                <a:rect l="l" t="t" r="r" b="b"/>
                <a:pathLst>
                  <a:path w="151654" h="46698" extrusionOk="0">
                    <a:moveTo>
                      <a:pt x="76" y="1"/>
                    </a:moveTo>
                    <a:lnTo>
                      <a:pt x="0" y="134"/>
                    </a:lnTo>
                    <a:lnTo>
                      <a:pt x="17880" y="9568"/>
                    </a:lnTo>
                    <a:lnTo>
                      <a:pt x="20543" y="29274"/>
                    </a:lnTo>
                    <a:lnTo>
                      <a:pt x="20562" y="29331"/>
                    </a:lnTo>
                    <a:lnTo>
                      <a:pt x="54856" y="31309"/>
                    </a:lnTo>
                    <a:lnTo>
                      <a:pt x="61399" y="44015"/>
                    </a:lnTo>
                    <a:lnTo>
                      <a:pt x="70263" y="43521"/>
                    </a:lnTo>
                    <a:lnTo>
                      <a:pt x="79659" y="46697"/>
                    </a:lnTo>
                    <a:lnTo>
                      <a:pt x="99365" y="34809"/>
                    </a:lnTo>
                    <a:lnTo>
                      <a:pt x="81352" y="28589"/>
                    </a:lnTo>
                    <a:lnTo>
                      <a:pt x="114829" y="24975"/>
                    </a:lnTo>
                    <a:lnTo>
                      <a:pt x="126527" y="28494"/>
                    </a:lnTo>
                    <a:lnTo>
                      <a:pt x="126565" y="28494"/>
                    </a:lnTo>
                    <a:lnTo>
                      <a:pt x="134097" y="22674"/>
                    </a:lnTo>
                    <a:lnTo>
                      <a:pt x="136475" y="9473"/>
                    </a:lnTo>
                    <a:lnTo>
                      <a:pt x="151634" y="11851"/>
                    </a:lnTo>
                    <a:lnTo>
                      <a:pt x="151653" y="11699"/>
                    </a:lnTo>
                    <a:lnTo>
                      <a:pt x="136341" y="9283"/>
                    </a:lnTo>
                    <a:lnTo>
                      <a:pt x="133945" y="22579"/>
                    </a:lnTo>
                    <a:lnTo>
                      <a:pt x="126527" y="28323"/>
                    </a:lnTo>
                    <a:lnTo>
                      <a:pt x="114848" y="24804"/>
                    </a:lnTo>
                    <a:lnTo>
                      <a:pt x="80629" y="28513"/>
                    </a:lnTo>
                    <a:lnTo>
                      <a:pt x="99003" y="34847"/>
                    </a:lnTo>
                    <a:lnTo>
                      <a:pt x="79640" y="46526"/>
                    </a:lnTo>
                    <a:lnTo>
                      <a:pt x="70301" y="43368"/>
                    </a:lnTo>
                    <a:lnTo>
                      <a:pt x="70282" y="43349"/>
                    </a:lnTo>
                    <a:lnTo>
                      <a:pt x="61494" y="43844"/>
                    </a:lnTo>
                    <a:lnTo>
                      <a:pt x="54951" y="31157"/>
                    </a:lnTo>
                    <a:lnTo>
                      <a:pt x="20695" y="29179"/>
                    </a:lnTo>
                    <a:lnTo>
                      <a:pt x="18013" y="9473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368000" y="2387900"/>
                <a:ext cx="1269650" cy="862150"/>
              </a:xfrm>
              <a:custGeom>
                <a:avLst/>
                <a:gdLst/>
                <a:ahLst/>
                <a:cxnLst/>
                <a:rect l="l" t="t" r="r" b="b"/>
                <a:pathLst>
                  <a:path w="50786" h="34486" extrusionOk="0">
                    <a:moveTo>
                      <a:pt x="30871" y="0"/>
                    </a:moveTo>
                    <a:lnTo>
                      <a:pt x="25621" y="12744"/>
                    </a:lnTo>
                    <a:lnTo>
                      <a:pt x="18869" y="24442"/>
                    </a:lnTo>
                    <a:lnTo>
                      <a:pt x="3272" y="34352"/>
                    </a:lnTo>
                    <a:lnTo>
                      <a:pt x="76" y="15122"/>
                    </a:lnTo>
                    <a:lnTo>
                      <a:pt x="0" y="15141"/>
                    </a:lnTo>
                    <a:lnTo>
                      <a:pt x="3215" y="34485"/>
                    </a:lnTo>
                    <a:lnTo>
                      <a:pt x="18907" y="24499"/>
                    </a:lnTo>
                    <a:lnTo>
                      <a:pt x="18926" y="24499"/>
                    </a:lnTo>
                    <a:lnTo>
                      <a:pt x="25697" y="12782"/>
                    </a:lnTo>
                    <a:lnTo>
                      <a:pt x="30890" y="134"/>
                    </a:lnTo>
                    <a:lnTo>
                      <a:pt x="40438" y="8978"/>
                    </a:lnTo>
                    <a:cubicBezTo>
                      <a:pt x="40476" y="9016"/>
                      <a:pt x="42987" y="12003"/>
                      <a:pt x="45517" y="14932"/>
                    </a:cubicBezTo>
                    <a:cubicBezTo>
                      <a:pt x="50327" y="20549"/>
                      <a:pt x="50700" y="20849"/>
                      <a:pt x="50775" y="20849"/>
                    </a:cubicBezTo>
                    <a:cubicBezTo>
                      <a:pt x="50779" y="20849"/>
                      <a:pt x="50783" y="20848"/>
                      <a:pt x="50786" y="20847"/>
                    </a:cubicBezTo>
                    <a:lnTo>
                      <a:pt x="50767" y="20790"/>
                    </a:lnTo>
                    <a:lnTo>
                      <a:pt x="50767" y="20771"/>
                    </a:lnTo>
                    <a:cubicBezTo>
                      <a:pt x="50462" y="20638"/>
                      <a:pt x="43919" y="12973"/>
                      <a:pt x="40495" y="8921"/>
                    </a:cubicBezTo>
                    <a:lnTo>
                      <a:pt x="3087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932900" y="2906700"/>
                <a:ext cx="818875" cy="724700"/>
              </a:xfrm>
              <a:custGeom>
                <a:avLst/>
                <a:gdLst/>
                <a:ahLst/>
                <a:cxnLst/>
                <a:rect l="l" t="t" r="r" b="b"/>
                <a:pathLst>
                  <a:path w="32755" h="28988" extrusionOk="0">
                    <a:moveTo>
                      <a:pt x="229" y="95"/>
                    </a:moveTo>
                    <a:lnTo>
                      <a:pt x="15446" y="1503"/>
                    </a:lnTo>
                    <a:lnTo>
                      <a:pt x="17405" y="5307"/>
                    </a:lnTo>
                    <a:lnTo>
                      <a:pt x="8009" y="7209"/>
                    </a:lnTo>
                    <a:lnTo>
                      <a:pt x="229" y="95"/>
                    </a:lnTo>
                    <a:close/>
                    <a:moveTo>
                      <a:pt x="1" y="0"/>
                    </a:moveTo>
                    <a:lnTo>
                      <a:pt x="7971" y="7266"/>
                    </a:lnTo>
                    <a:lnTo>
                      <a:pt x="7990" y="7285"/>
                    </a:lnTo>
                    <a:lnTo>
                      <a:pt x="17443" y="5383"/>
                    </a:lnTo>
                    <a:lnTo>
                      <a:pt x="29540" y="28988"/>
                    </a:lnTo>
                    <a:lnTo>
                      <a:pt x="29616" y="28950"/>
                    </a:lnTo>
                    <a:lnTo>
                      <a:pt x="17519" y="5364"/>
                    </a:lnTo>
                    <a:lnTo>
                      <a:pt x="32755" y="2283"/>
                    </a:lnTo>
                    <a:lnTo>
                      <a:pt x="32755" y="2207"/>
                    </a:lnTo>
                    <a:lnTo>
                      <a:pt x="17481" y="5288"/>
                    </a:lnTo>
                    <a:lnTo>
                      <a:pt x="15522" y="1446"/>
                    </a:lnTo>
                    <a:lnTo>
                      <a:pt x="15503" y="142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839700" y="2998950"/>
                <a:ext cx="14982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10272" extrusionOk="0">
                    <a:moveTo>
                      <a:pt x="58" y="0"/>
                    </a:moveTo>
                    <a:lnTo>
                      <a:pt x="1" y="38"/>
                    </a:lnTo>
                    <a:lnTo>
                      <a:pt x="5916" y="10271"/>
                    </a:lnTo>
                    <a:lnTo>
                      <a:pt x="5992" y="10233"/>
                    </a:lnTo>
                    <a:lnTo>
                      <a:pt x="5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2754100" y="1924275"/>
                <a:ext cx="1909225" cy="1168375"/>
              </a:xfrm>
              <a:custGeom>
                <a:avLst/>
                <a:gdLst/>
                <a:ahLst/>
                <a:cxnLst/>
                <a:rect l="l" t="t" r="r" b="b"/>
                <a:pathLst>
                  <a:path w="76369" h="46735" extrusionOk="0">
                    <a:moveTo>
                      <a:pt x="76312" y="0"/>
                    </a:moveTo>
                    <a:lnTo>
                      <a:pt x="55427" y="18583"/>
                    </a:lnTo>
                    <a:lnTo>
                      <a:pt x="23700" y="18717"/>
                    </a:lnTo>
                    <a:lnTo>
                      <a:pt x="23662" y="18717"/>
                    </a:lnTo>
                    <a:lnTo>
                      <a:pt x="22540" y="32697"/>
                    </a:lnTo>
                    <a:lnTo>
                      <a:pt x="9606" y="46620"/>
                    </a:lnTo>
                    <a:lnTo>
                      <a:pt x="57" y="35969"/>
                    </a:lnTo>
                    <a:lnTo>
                      <a:pt x="0" y="36007"/>
                    </a:lnTo>
                    <a:lnTo>
                      <a:pt x="9568" y="46715"/>
                    </a:lnTo>
                    <a:lnTo>
                      <a:pt x="9606" y="46734"/>
                    </a:lnTo>
                    <a:lnTo>
                      <a:pt x="22616" y="32754"/>
                    </a:lnTo>
                    <a:lnTo>
                      <a:pt x="22616" y="32735"/>
                    </a:lnTo>
                    <a:lnTo>
                      <a:pt x="23738" y="18793"/>
                    </a:lnTo>
                    <a:lnTo>
                      <a:pt x="55446" y="18660"/>
                    </a:lnTo>
                    <a:lnTo>
                      <a:pt x="76369" y="57"/>
                    </a:lnTo>
                    <a:lnTo>
                      <a:pt x="763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956625" y="2792100"/>
                <a:ext cx="1219250" cy="494550"/>
              </a:xfrm>
              <a:custGeom>
                <a:avLst/>
                <a:gdLst/>
                <a:ahLst/>
                <a:cxnLst/>
                <a:rect l="l" t="t" r="r" b="b"/>
                <a:pathLst>
                  <a:path w="48770" h="19782" extrusionOk="0">
                    <a:moveTo>
                      <a:pt x="24214" y="0"/>
                    </a:moveTo>
                    <a:lnTo>
                      <a:pt x="20258" y="6657"/>
                    </a:lnTo>
                    <a:lnTo>
                      <a:pt x="11299" y="5554"/>
                    </a:lnTo>
                    <a:lnTo>
                      <a:pt x="58" y="323"/>
                    </a:lnTo>
                    <a:lnTo>
                      <a:pt x="0" y="476"/>
                    </a:lnTo>
                    <a:lnTo>
                      <a:pt x="11242" y="5687"/>
                    </a:lnTo>
                    <a:lnTo>
                      <a:pt x="20334" y="6829"/>
                    </a:lnTo>
                    <a:lnTo>
                      <a:pt x="24271" y="247"/>
                    </a:lnTo>
                    <a:lnTo>
                      <a:pt x="48656" y="19782"/>
                    </a:lnTo>
                    <a:lnTo>
                      <a:pt x="48770" y="19668"/>
                    </a:lnTo>
                    <a:lnTo>
                      <a:pt x="24290" y="57"/>
                    </a:lnTo>
                    <a:lnTo>
                      <a:pt x="24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1161100" y="2479200"/>
                <a:ext cx="78000" cy="4536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8147" extrusionOk="0">
                    <a:moveTo>
                      <a:pt x="77" y="0"/>
                    </a:moveTo>
                    <a:lnTo>
                      <a:pt x="0" y="19"/>
                    </a:lnTo>
                    <a:lnTo>
                      <a:pt x="3044" y="18146"/>
                    </a:lnTo>
                    <a:lnTo>
                      <a:pt x="3120" y="18127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531550" y="3045550"/>
                <a:ext cx="882600" cy="319575"/>
              </a:xfrm>
              <a:custGeom>
                <a:avLst/>
                <a:gdLst/>
                <a:ahLst/>
                <a:cxnLst/>
                <a:rect l="l" t="t" r="r" b="b"/>
                <a:pathLst>
                  <a:path w="35304" h="12783" extrusionOk="0">
                    <a:moveTo>
                      <a:pt x="35265" y="0"/>
                    </a:moveTo>
                    <a:lnTo>
                      <a:pt x="9054" y="12668"/>
                    </a:lnTo>
                    <a:lnTo>
                      <a:pt x="58" y="2929"/>
                    </a:lnTo>
                    <a:lnTo>
                      <a:pt x="0" y="2987"/>
                    </a:lnTo>
                    <a:lnTo>
                      <a:pt x="9016" y="12744"/>
                    </a:lnTo>
                    <a:lnTo>
                      <a:pt x="9035" y="12782"/>
                    </a:lnTo>
                    <a:lnTo>
                      <a:pt x="35303" y="76"/>
                    </a:lnTo>
                    <a:lnTo>
                      <a:pt x="35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316625" y="2691750"/>
                <a:ext cx="678575" cy="850725"/>
              </a:xfrm>
              <a:custGeom>
                <a:avLst/>
                <a:gdLst/>
                <a:ahLst/>
                <a:cxnLst/>
                <a:rect l="l" t="t" r="r" b="b"/>
                <a:pathLst>
                  <a:path w="27143" h="34029" extrusionOk="0">
                    <a:moveTo>
                      <a:pt x="0" y="1"/>
                    </a:moveTo>
                    <a:lnTo>
                      <a:pt x="27067" y="15997"/>
                    </a:lnTo>
                    <a:lnTo>
                      <a:pt x="25716" y="34029"/>
                    </a:lnTo>
                    <a:lnTo>
                      <a:pt x="25792" y="34029"/>
                    </a:lnTo>
                    <a:lnTo>
                      <a:pt x="27143" y="15978"/>
                    </a:lnTo>
                    <a:lnTo>
                      <a:pt x="27143" y="15959"/>
                    </a:lnTo>
                    <a:lnTo>
                      <a:pt x="323" y="96"/>
                    </a:lnTo>
                    <a:lnTo>
                      <a:pt x="323" y="96"/>
                    </a:lnTo>
                    <a:lnTo>
                      <a:pt x="20447" y="1427"/>
                    </a:lnTo>
                    <a:lnTo>
                      <a:pt x="25374" y="7685"/>
                    </a:lnTo>
                    <a:lnTo>
                      <a:pt x="25450" y="7628"/>
                    </a:lnTo>
                    <a:lnTo>
                      <a:pt x="20505" y="1370"/>
                    </a:lnTo>
                    <a:lnTo>
                      <a:pt x="20486" y="1351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753625" y="2823475"/>
                <a:ext cx="39000" cy="5402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1609" extrusionOk="0">
                    <a:moveTo>
                      <a:pt x="76" y="1"/>
                    </a:moveTo>
                    <a:lnTo>
                      <a:pt x="0" y="20"/>
                    </a:lnTo>
                    <a:lnTo>
                      <a:pt x="1465" y="5916"/>
                    </a:lnTo>
                    <a:lnTo>
                      <a:pt x="114" y="21608"/>
                    </a:lnTo>
                    <a:lnTo>
                      <a:pt x="190" y="21608"/>
                    </a:lnTo>
                    <a:lnTo>
                      <a:pt x="1560" y="5916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464000" y="2794000"/>
                <a:ext cx="884025" cy="367600"/>
              </a:xfrm>
              <a:custGeom>
                <a:avLst/>
                <a:gdLst/>
                <a:ahLst/>
                <a:cxnLst/>
                <a:rect l="l" t="t" r="r" b="b"/>
                <a:pathLst>
                  <a:path w="35361" h="14704" extrusionOk="0">
                    <a:moveTo>
                      <a:pt x="3957" y="0"/>
                    </a:moveTo>
                    <a:lnTo>
                      <a:pt x="3938" y="76"/>
                    </a:lnTo>
                    <a:lnTo>
                      <a:pt x="16340" y="704"/>
                    </a:lnTo>
                    <a:lnTo>
                      <a:pt x="34866" y="14437"/>
                    </a:lnTo>
                    <a:lnTo>
                      <a:pt x="34866" y="14437"/>
                    </a:lnTo>
                    <a:lnTo>
                      <a:pt x="10443" y="5193"/>
                    </a:lnTo>
                    <a:lnTo>
                      <a:pt x="1" y="6638"/>
                    </a:lnTo>
                    <a:lnTo>
                      <a:pt x="1" y="6715"/>
                    </a:lnTo>
                    <a:lnTo>
                      <a:pt x="10424" y="5269"/>
                    </a:lnTo>
                    <a:lnTo>
                      <a:pt x="35360" y="14703"/>
                    </a:lnTo>
                    <a:lnTo>
                      <a:pt x="16378" y="628"/>
                    </a:lnTo>
                    <a:lnTo>
                      <a:pt x="16378" y="609"/>
                    </a:lnTo>
                    <a:lnTo>
                      <a:pt x="39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1523450" y="2924750"/>
                <a:ext cx="230175" cy="203075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123" extrusionOk="0">
                    <a:moveTo>
                      <a:pt x="8027" y="1"/>
                    </a:moveTo>
                    <a:lnTo>
                      <a:pt x="9111" y="7933"/>
                    </a:lnTo>
                    <a:lnTo>
                      <a:pt x="38" y="1085"/>
                    </a:lnTo>
                    <a:lnTo>
                      <a:pt x="0" y="1142"/>
                    </a:lnTo>
                    <a:lnTo>
                      <a:pt x="9206" y="8123"/>
                    </a:lnTo>
                    <a:lnTo>
                      <a:pt x="810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3637125" y="1965150"/>
                <a:ext cx="1053800" cy="869775"/>
              </a:xfrm>
              <a:custGeom>
                <a:avLst/>
                <a:gdLst/>
                <a:ahLst/>
                <a:cxnLst/>
                <a:rect l="l" t="t" r="r" b="b"/>
                <a:pathLst>
                  <a:path w="42152" h="34791" extrusionOk="0">
                    <a:moveTo>
                      <a:pt x="42075" y="1"/>
                    </a:moveTo>
                    <a:lnTo>
                      <a:pt x="32926" y="15693"/>
                    </a:lnTo>
                    <a:lnTo>
                      <a:pt x="27790" y="24043"/>
                    </a:lnTo>
                    <a:lnTo>
                      <a:pt x="17272" y="23872"/>
                    </a:lnTo>
                    <a:lnTo>
                      <a:pt x="17253" y="23872"/>
                    </a:lnTo>
                    <a:lnTo>
                      <a:pt x="1" y="34714"/>
                    </a:lnTo>
                    <a:lnTo>
                      <a:pt x="39" y="34790"/>
                    </a:lnTo>
                    <a:lnTo>
                      <a:pt x="17291" y="23948"/>
                    </a:lnTo>
                    <a:lnTo>
                      <a:pt x="27809" y="24119"/>
                    </a:lnTo>
                    <a:lnTo>
                      <a:pt x="27828" y="24119"/>
                    </a:lnTo>
                    <a:lnTo>
                      <a:pt x="32983" y="15731"/>
                    </a:lnTo>
                    <a:lnTo>
                      <a:pt x="42151" y="39"/>
                    </a:lnTo>
                    <a:lnTo>
                      <a:pt x="420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951875" y="2249525"/>
                <a:ext cx="3773750" cy="1215450"/>
              </a:xfrm>
              <a:custGeom>
                <a:avLst/>
                <a:gdLst/>
                <a:ahLst/>
                <a:cxnLst/>
                <a:rect l="l" t="t" r="r" b="b"/>
                <a:pathLst>
                  <a:path w="150950" h="48618" extrusionOk="0">
                    <a:moveTo>
                      <a:pt x="123769" y="76"/>
                    </a:moveTo>
                    <a:lnTo>
                      <a:pt x="127478" y="5593"/>
                    </a:lnTo>
                    <a:lnTo>
                      <a:pt x="116655" y="11337"/>
                    </a:lnTo>
                    <a:lnTo>
                      <a:pt x="95960" y="5745"/>
                    </a:lnTo>
                    <a:lnTo>
                      <a:pt x="123769" y="76"/>
                    </a:lnTo>
                    <a:close/>
                    <a:moveTo>
                      <a:pt x="140355" y="4375"/>
                    </a:moveTo>
                    <a:lnTo>
                      <a:pt x="150113" y="13867"/>
                    </a:lnTo>
                    <a:lnTo>
                      <a:pt x="138073" y="11489"/>
                    </a:lnTo>
                    <a:lnTo>
                      <a:pt x="127649" y="5631"/>
                    </a:lnTo>
                    <a:lnTo>
                      <a:pt x="140355" y="4375"/>
                    </a:lnTo>
                    <a:close/>
                    <a:moveTo>
                      <a:pt x="123807" y="0"/>
                    </a:moveTo>
                    <a:lnTo>
                      <a:pt x="95789" y="5707"/>
                    </a:lnTo>
                    <a:lnTo>
                      <a:pt x="95732" y="5726"/>
                    </a:lnTo>
                    <a:lnTo>
                      <a:pt x="95751" y="5726"/>
                    </a:lnTo>
                    <a:lnTo>
                      <a:pt x="78290" y="14742"/>
                    </a:lnTo>
                    <a:lnTo>
                      <a:pt x="54761" y="17690"/>
                    </a:lnTo>
                    <a:lnTo>
                      <a:pt x="18660" y="14589"/>
                    </a:lnTo>
                    <a:lnTo>
                      <a:pt x="18622" y="14589"/>
                    </a:lnTo>
                    <a:lnTo>
                      <a:pt x="0" y="47609"/>
                    </a:lnTo>
                    <a:lnTo>
                      <a:pt x="76" y="47648"/>
                    </a:lnTo>
                    <a:lnTo>
                      <a:pt x="18679" y="14665"/>
                    </a:lnTo>
                    <a:lnTo>
                      <a:pt x="54761" y="17766"/>
                    </a:lnTo>
                    <a:lnTo>
                      <a:pt x="78309" y="14818"/>
                    </a:lnTo>
                    <a:lnTo>
                      <a:pt x="78328" y="14818"/>
                    </a:lnTo>
                    <a:lnTo>
                      <a:pt x="95770" y="5802"/>
                    </a:lnTo>
                    <a:lnTo>
                      <a:pt x="100278" y="17614"/>
                    </a:lnTo>
                    <a:lnTo>
                      <a:pt x="105927" y="25279"/>
                    </a:lnTo>
                    <a:lnTo>
                      <a:pt x="98471" y="31822"/>
                    </a:lnTo>
                    <a:lnTo>
                      <a:pt x="80021" y="25317"/>
                    </a:lnTo>
                    <a:lnTo>
                      <a:pt x="80002" y="25298"/>
                    </a:lnTo>
                    <a:lnTo>
                      <a:pt x="63226" y="34751"/>
                    </a:lnTo>
                    <a:lnTo>
                      <a:pt x="55294" y="26915"/>
                    </a:lnTo>
                    <a:lnTo>
                      <a:pt x="40439" y="19630"/>
                    </a:lnTo>
                    <a:lnTo>
                      <a:pt x="40420" y="19611"/>
                    </a:lnTo>
                    <a:lnTo>
                      <a:pt x="21304" y="34352"/>
                    </a:lnTo>
                    <a:lnTo>
                      <a:pt x="21247" y="34390"/>
                    </a:lnTo>
                    <a:lnTo>
                      <a:pt x="59669" y="44224"/>
                    </a:lnTo>
                    <a:lnTo>
                      <a:pt x="72184" y="44566"/>
                    </a:lnTo>
                    <a:lnTo>
                      <a:pt x="70910" y="48618"/>
                    </a:lnTo>
                    <a:lnTo>
                      <a:pt x="99898" y="39982"/>
                    </a:lnTo>
                    <a:lnTo>
                      <a:pt x="121467" y="40267"/>
                    </a:lnTo>
                    <a:lnTo>
                      <a:pt x="121486" y="40267"/>
                    </a:lnTo>
                    <a:lnTo>
                      <a:pt x="127250" y="33572"/>
                    </a:lnTo>
                    <a:lnTo>
                      <a:pt x="150931" y="43577"/>
                    </a:lnTo>
                    <a:lnTo>
                      <a:pt x="150950" y="43501"/>
                    </a:lnTo>
                    <a:lnTo>
                      <a:pt x="127231" y="33477"/>
                    </a:lnTo>
                    <a:lnTo>
                      <a:pt x="121448" y="40191"/>
                    </a:lnTo>
                    <a:lnTo>
                      <a:pt x="99879" y="39906"/>
                    </a:lnTo>
                    <a:lnTo>
                      <a:pt x="71043" y="48484"/>
                    </a:lnTo>
                    <a:lnTo>
                      <a:pt x="72298" y="44490"/>
                    </a:lnTo>
                    <a:lnTo>
                      <a:pt x="59669" y="44148"/>
                    </a:lnTo>
                    <a:lnTo>
                      <a:pt x="21418" y="34352"/>
                    </a:lnTo>
                    <a:lnTo>
                      <a:pt x="40420" y="19706"/>
                    </a:lnTo>
                    <a:lnTo>
                      <a:pt x="55256" y="26991"/>
                    </a:lnTo>
                    <a:lnTo>
                      <a:pt x="63187" y="34828"/>
                    </a:lnTo>
                    <a:lnTo>
                      <a:pt x="63207" y="34847"/>
                    </a:lnTo>
                    <a:lnTo>
                      <a:pt x="80002" y="25393"/>
                    </a:lnTo>
                    <a:lnTo>
                      <a:pt x="98452" y="31917"/>
                    </a:lnTo>
                    <a:lnTo>
                      <a:pt x="98490" y="31917"/>
                    </a:lnTo>
                    <a:lnTo>
                      <a:pt x="106003" y="25317"/>
                    </a:lnTo>
                    <a:lnTo>
                      <a:pt x="106041" y="25279"/>
                    </a:lnTo>
                    <a:lnTo>
                      <a:pt x="100335" y="17576"/>
                    </a:lnTo>
                    <a:lnTo>
                      <a:pt x="95865" y="5802"/>
                    </a:lnTo>
                    <a:lnTo>
                      <a:pt x="116674" y="11432"/>
                    </a:lnTo>
                    <a:lnTo>
                      <a:pt x="127535" y="5650"/>
                    </a:lnTo>
                    <a:lnTo>
                      <a:pt x="138034" y="11565"/>
                    </a:lnTo>
                    <a:lnTo>
                      <a:pt x="150360" y="14000"/>
                    </a:lnTo>
                    <a:lnTo>
                      <a:pt x="140374" y="4299"/>
                    </a:lnTo>
                    <a:lnTo>
                      <a:pt x="127554" y="5573"/>
                    </a:lnTo>
                    <a:lnTo>
                      <a:pt x="12380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4268150" y="2595225"/>
                <a:ext cx="388525" cy="350475"/>
              </a:xfrm>
              <a:custGeom>
                <a:avLst/>
                <a:gdLst/>
                <a:ahLst/>
                <a:cxnLst/>
                <a:rect l="l" t="t" r="r" b="b"/>
                <a:pathLst>
                  <a:path w="15541" h="14019" extrusionOk="0">
                    <a:moveTo>
                      <a:pt x="96" y="1"/>
                    </a:moveTo>
                    <a:lnTo>
                      <a:pt x="1" y="20"/>
                    </a:lnTo>
                    <a:lnTo>
                      <a:pt x="2036" y="13924"/>
                    </a:lnTo>
                    <a:lnTo>
                      <a:pt x="2036" y="14019"/>
                    </a:lnTo>
                    <a:lnTo>
                      <a:pt x="8446" y="5117"/>
                    </a:lnTo>
                    <a:lnTo>
                      <a:pt x="15541" y="172"/>
                    </a:lnTo>
                    <a:lnTo>
                      <a:pt x="15484" y="115"/>
                    </a:lnTo>
                    <a:lnTo>
                      <a:pt x="8389" y="5041"/>
                    </a:lnTo>
                    <a:lnTo>
                      <a:pt x="2093" y="13810"/>
                    </a:lnTo>
                    <a:lnTo>
                      <a:pt x="9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936175" y="1775425"/>
                <a:ext cx="627725" cy="1335300"/>
              </a:xfrm>
              <a:custGeom>
                <a:avLst/>
                <a:gdLst/>
                <a:ahLst/>
                <a:cxnLst/>
                <a:rect l="l" t="t" r="r" b="b"/>
                <a:pathLst>
                  <a:path w="25109" h="53412" extrusionOk="0">
                    <a:moveTo>
                      <a:pt x="4775" y="1"/>
                    </a:moveTo>
                    <a:lnTo>
                      <a:pt x="4718" y="58"/>
                    </a:lnTo>
                    <a:lnTo>
                      <a:pt x="23320" y="19497"/>
                    </a:lnTo>
                    <a:lnTo>
                      <a:pt x="19231" y="33591"/>
                    </a:lnTo>
                    <a:lnTo>
                      <a:pt x="19231" y="33610"/>
                    </a:lnTo>
                    <a:lnTo>
                      <a:pt x="25013" y="40800"/>
                    </a:lnTo>
                    <a:lnTo>
                      <a:pt x="21932" y="53278"/>
                    </a:lnTo>
                    <a:lnTo>
                      <a:pt x="12117" y="46259"/>
                    </a:lnTo>
                    <a:lnTo>
                      <a:pt x="58" y="33915"/>
                    </a:lnTo>
                    <a:lnTo>
                      <a:pt x="1" y="33972"/>
                    </a:lnTo>
                    <a:lnTo>
                      <a:pt x="12060" y="46316"/>
                    </a:lnTo>
                    <a:lnTo>
                      <a:pt x="21932" y="53373"/>
                    </a:lnTo>
                    <a:lnTo>
                      <a:pt x="21989" y="53411"/>
                    </a:lnTo>
                    <a:lnTo>
                      <a:pt x="25108" y="40800"/>
                    </a:lnTo>
                    <a:lnTo>
                      <a:pt x="25108" y="40781"/>
                    </a:lnTo>
                    <a:lnTo>
                      <a:pt x="19326" y="33591"/>
                    </a:lnTo>
                    <a:lnTo>
                      <a:pt x="23415" y="19497"/>
                    </a:lnTo>
                    <a:lnTo>
                      <a:pt x="23415" y="19478"/>
                    </a:lnTo>
                    <a:lnTo>
                      <a:pt x="47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1089300" y="2533400"/>
                <a:ext cx="2779925" cy="1506950"/>
              </a:xfrm>
              <a:custGeom>
                <a:avLst/>
                <a:gdLst/>
                <a:ahLst/>
                <a:cxnLst/>
                <a:rect l="l" t="t" r="r" b="b"/>
                <a:pathLst>
                  <a:path w="111197" h="60278" extrusionOk="0">
                    <a:moveTo>
                      <a:pt x="111139" y="1"/>
                    </a:moveTo>
                    <a:lnTo>
                      <a:pt x="100468" y="13886"/>
                    </a:lnTo>
                    <a:lnTo>
                      <a:pt x="82551" y="16777"/>
                    </a:lnTo>
                    <a:lnTo>
                      <a:pt x="72736" y="3253"/>
                    </a:lnTo>
                    <a:lnTo>
                      <a:pt x="74448" y="13943"/>
                    </a:lnTo>
                    <a:lnTo>
                      <a:pt x="74448" y="13943"/>
                    </a:lnTo>
                    <a:lnTo>
                      <a:pt x="49264" y="6335"/>
                    </a:lnTo>
                    <a:lnTo>
                      <a:pt x="49207" y="6335"/>
                    </a:lnTo>
                    <a:lnTo>
                      <a:pt x="50063" y="24975"/>
                    </a:lnTo>
                    <a:lnTo>
                      <a:pt x="43330" y="30073"/>
                    </a:lnTo>
                    <a:lnTo>
                      <a:pt x="56473" y="37624"/>
                    </a:lnTo>
                    <a:lnTo>
                      <a:pt x="27466" y="33744"/>
                    </a:lnTo>
                    <a:lnTo>
                      <a:pt x="15826" y="22959"/>
                    </a:lnTo>
                    <a:lnTo>
                      <a:pt x="0" y="60240"/>
                    </a:lnTo>
                    <a:lnTo>
                      <a:pt x="76" y="60278"/>
                    </a:lnTo>
                    <a:lnTo>
                      <a:pt x="15845" y="23092"/>
                    </a:lnTo>
                    <a:lnTo>
                      <a:pt x="27409" y="33820"/>
                    </a:lnTo>
                    <a:lnTo>
                      <a:pt x="27428" y="33820"/>
                    </a:lnTo>
                    <a:lnTo>
                      <a:pt x="56854" y="37757"/>
                    </a:lnTo>
                    <a:lnTo>
                      <a:pt x="56854" y="37757"/>
                    </a:lnTo>
                    <a:lnTo>
                      <a:pt x="43482" y="30073"/>
                    </a:lnTo>
                    <a:lnTo>
                      <a:pt x="50120" y="25032"/>
                    </a:lnTo>
                    <a:lnTo>
                      <a:pt x="50139" y="25013"/>
                    </a:lnTo>
                    <a:lnTo>
                      <a:pt x="49302" y="6430"/>
                    </a:lnTo>
                    <a:lnTo>
                      <a:pt x="74486" y="14038"/>
                    </a:lnTo>
                    <a:lnTo>
                      <a:pt x="74543" y="14057"/>
                    </a:lnTo>
                    <a:lnTo>
                      <a:pt x="72869" y="3577"/>
                    </a:lnTo>
                    <a:lnTo>
                      <a:pt x="72869" y="3577"/>
                    </a:lnTo>
                    <a:lnTo>
                      <a:pt x="82513" y="16834"/>
                    </a:lnTo>
                    <a:lnTo>
                      <a:pt x="82532" y="16853"/>
                    </a:lnTo>
                    <a:lnTo>
                      <a:pt x="100487" y="13962"/>
                    </a:lnTo>
                    <a:lnTo>
                      <a:pt x="100506" y="13962"/>
                    </a:lnTo>
                    <a:lnTo>
                      <a:pt x="111196" y="58"/>
                    </a:lnTo>
                    <a:lnTo>
                      <a:pt x="1111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956150" y="2963275"/>
                <a:ext cx="5292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21171" h="5860" extrusionOk="0">
                    <a:moveTo>
                      <a:pt x="19" y="1"/>
                    </a:moveTo>
                    <a:lnTo>
                      <a:pt x="0" y="77"/>
                    </a:lnTo>
                    <a:lnTo>
                      <a:pt x="21152" y="5859"/>
                    </a:lnTo>
                    <a:lnTo>
                      <a:pt x="21171" y="5783"/>
                    </a:lnTo>
                    <a:lnTo>
                      <a:pt x="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471625" y="1863875"/>
                <a:ext cx="49950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5959" extrusionOk="0">
                    <a:moveTo>
                      <a:pt x="76" y="1"/>
                    </a:moveTo>
                    <a:lnTo>
                      <a:pt x="0" y="39"/>
                    </a:lnTo>
                    <a:cubicBezTo>
                      <a:pt x="571" y="1351"/>
                      <a:pt x="1902" y="15807"/>
                      <a:pt x="1902" y="15959"/>
                    </a:cubicBezTo>
                    <a:lnTo>
                      <a:pt x="1997" y="15959"/>
                    </a:lnTo>
                    <a:cubicBezTo>
                      <a:pt x="1940" y="15350"/>
                      <a:pt x="647" y="1332"/>
                      <a:pt x="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986650" y="3038400"/>
                <a:ext cx="748975" cy="816975"/>
              </a:xfrm>
              <a:custGeom>
                <a:avLst/>
                <a:gdLst/>
                <a:ahLst/>
                <a:cxnLst/>
                <a:rect l="l" t="t" r="r" b="b"/>
                <a:pathLst>
                  <a:path w="29959" h="32679" extrusionOk="0">
                    <a:moveTo>
                      <a:pt x="15350" y="1"/>
                    </a:moveTo>
                    <a:lnTo>
                      <a:pt x="0" y="8674"/>
                    </a:lnTo>
                    <a:lnTo>
                      <a:pt x="28741" y="32679"/>
                    </a:lnTo>
                    <a:lnTo>
                      <a:pt x="28798" y="32622"/>
                    </a:lnTo>
                    <a:lnTo>
                      <a:pt x="133" y="8674"/>
                    </a:lnTo>
                    <a:lnTo>
                      <a:pt x="15350" y="96"/>
                    </a:lnTo>
                    <a:lnTo>
                      <a:pt x="29901" y="12402"/>
                    </a:lnTo>
                    <a:lnTo>
                      <a:pt x="29958" y="12326"/>
                    </a:lnTo>
                    <a:lnTo>
                      <a:pt x="15369" y="20"/>
                    </a:lnTo>
                    <a:lnTo>
                      <a:pt x="153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3981425" y="3085975"/>
                <a:ext cx="78130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31252" h="13924" extrusionOk="0">
                    <a:moveTo>
                      <a:pt x="26629" y="0"/>
                    </a:moveTo>
                    <a:lnTo>
                      <a:pt x="19382" y="5668"/>
                    </a:lnTo>
                    <a:lnTo>
                      <a:pt x="0" y="6752"/>
                    </a:lnTo>
                    <a:lnTo>
                      <a:pt x="31232" y="13923"/>
                    </a:lnTo>
                    <a:lnTo>
                      <a:pt x="31251" y="13847"/>
                    </a:lnTo>
                    <a:lnTo>
                      <a:pt x="571" y="6790"/>
                    </a:lnTo>
                    <a:lnTo>
                      <a:pt x="19401" y="5744"/>
                    </a:lnTo>
                    <a:lnTo>
                      <a:pt x="26686" y="76"/>
                    </a:lnTo>
                    <a:lnTo>
                      <a:pt x="266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909600" y="1822500"/>
                <a:ext cx="14831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59327" h="34714" extrusionOk="0">
                    <a:moveTo>
                      <a:pt x="59326" y="1"/>
                    </a:moveTo>
                    <a:lnTo>
                      <a:pt x="45460" y="17100"/>
                    </a:lnTo>
                    <a:lnTo>
                      <a:pt x="45517" y="17138"/>
                    </a:lnTo>
                    <a:lnTo>
                      <a:pt x="59003" y="514"/>
                    </a:lnTo>
                    <a:lnTo>
                      <a:pt x="49188" y="22654"/>
                    </a:lnTo>
                    <a:lnTo>
                      <a:pt x="31194" y="26459"/>
                    </a:lnTo>
                    <a:lnTo>
                      <a:pt x="31175" y="26459"/>
                    </a:lnTo>
                    <a:lnTo>
                      <a:pt x="21988" y="34638"/>
                    </a:lnTo>
                    <a:lnTo>
                      <a:pt x="0" y="31823"/>
                    </a:lnTo>
                    <a:lnTo>
                      <a:pt x="0" y="31899"/>
                    </a:lnTo>
                    <a:lnTo>
                      <a:pt x="21988" y="34714"/>
                    </a:lnTo>
                    <a:lnTo>
                      <a:pt x="22007" y="34714"/>
                    </a:lnTo>
                    <a:lnTo>
                      <a:pt x="31213" y="26535"/>
                    </a:lnTo>
                    <a:lnTo>
                      <a:pt x="49226" y="22731"/>
                    </a:lnTo>
                    <a:lnTo>
                      <a:pt x="49245" y="22731"/>
                    </a:lnTo>
                    <a:lnTo>
                      <a:pt x="5932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975650" y="2705075"/>
                <a:ext cx="3754250" cy="772750"/>
              </a:xfrm>
              <a:custGeom>
                <a:avLst/>
                <a:gdLst/>
                <a:ahLst/>
                <a:cxnLst/>
                <a:rect l="l" t="t" r="r" b="b"/>
                <a:pathLst>
                  <a:path w="150170" h="30910" extrusionOk="0">
                    <a:moveTo>
                      <a:pt x="121239" y="0"/>
                    </a:moveTo>
                    <a:lnTo>
                      <a:pt x="126185" y="15255"/>
                    </a:lnTo>
                    <a:lnTo>
                      <a:pt x="98928" y="21646"/>
                    </a:lnTo>
                    <a:lnTo>
                      <a:pt x="71271" y="26230"/>
                    </a:lnTo>
                    <a:lnTo>
                      <a:pt x="61209" y="30738"/>
                    </a:lnTo>
                    <a:lnTo>
                      <a:pt x="20410" y="16073"/>
                    </a:lnTo>
                    <a:lnTo>
                      <a:pt x="20372" y="16073"/>
                    </a:lnTo>
                    <a:lnTo>
                      <a:pt x="0" y="28893"/>
                    </a:lnTo>
                    <a:lnTo>
                      <a:pt x="31993" y="26991"/>
                    </a:lnTo>
                    <a:lnTo>
                      <a:pt x="31993" y="26839"/>
                    </a:lnTo>
                    <a:lnTo>
                      <a:pt x="609" y="28703"/>
                    </a:lnTo>
                    <a:lnTo>
                      <a:pt x="20391" y="16244"/>
                    </a:lnTo>
                    <a:lnTo>
                      <a:pt x="61190" y="30890"/>
                    </a:lnTo>
                    <a:lnTo>
                      <a:pt x="61209" y="30909"/>
                    </a:lnTo>
                    <a:lnTo>
                      <a:pt x="71309" y="26382"/>
                    </a:lnTo>
                    <a:lnTo>
                      <a:pt x="98947" y="21798"/>
                    </a:lnTo>
                    <a:lnTo>
                      <a:pt x="126394" y="15369"/>
                    </a:lnTo>
                    <a:lnTo>
                      <a:pt x="121467" y="153"/>
                    </a:lnTo>
                    <a:lnTo>
                      <a:pt x="150170" y="1142"/>
                    </a:lnTo>
                    <a:lnTo>
                      <a:pt x="150170" y="989"/>
                    </a:lnTo>
                    <a:lnTo>
                      <a:pt x="1212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2"/>
            <p:cNvGrpSpPr/>
            <p:nvPr/>
          </p:nvGrpSpPr>
          <p:grpSpPr>
            <a:xfrm>
              <a:off x="-956979" y="288458"/>
              <a:ext cx="2639750" cy="6061075"/>
              <a:chOff x="-956979" y="288458"/>
              <a:chExt cx="2639750" cy="6061075"/>
            </a:xfrm>
          </p:grpSpPr>
          <p:sp>
            <p:nvSpPr>
              <p:cNvPr id="65" name="Google Shape;65;p2"/>
              <p:cNvSpPr/>
              <p:nvPr/>
            </p:nvSpPr>
            <p:spPr>
              <a:xfrm rot="-2700000">
                <a:off x="-1250442" y="3285690"/>
                <a:ext cx="3051731" cy="43402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 rot="-2700000">
                <a:off x="-984744" y="37414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 rot="-2700000">
                <a:off x="-1341194" y="1341437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 rot="-2700000">
                <a:off x="-1080719" y="51192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</p:grpSp>
      <p:sp>
        <p:nvSpPr>
          <p:cNvPr id="69" name="Google Shape;69;p2"/>
          <p:cNvSpPr txBox="1">
            <a:spLocks noGrp="1"/>
          </p:cNvSpPr>
          <p:nvPr>
            <p:ph type="ctrTitle"/>
          </p:nvPr>
        </p:nvSpPr>
        <p:spPr>
          <a:xfrm flipH="1">
            <a:off x="713399" y="1173201"/>
            <a:ext cx="4895100" cy="18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2"/>
          <p:cNvSpPr txBox="1">
            <a:spLocks noGrp="1"/>
          </p:cNvSpPr>
          <p:nvPr>
            <p:ph type="subTitle" idx="1"/>
          </p:nvPr>
        </p:nvSpPr>
        <p:spPr>
          <a:xfrm flipH="1">
            <a:off x="713252" y="3081088"/>
            <a:ext cx="3757800" cy="47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2"/>
          <p:cNvGrpSpPr/>
          <p:nvPr/>
        </p:nvGrpSpPr>
        <p:grpSpPr>
          <a:xfrm>
            <a:off x="-4942606" y="-4182822"/>
            <a:ext cx="15426477" cy="10625349"/>
            <a:chOff x="-4942606" y="-4182822"/>
            <a:chExt cx="15426477" cy="10625349"/>
          </a:xfrm>
        </p:grpSpPr>
        <p:grpSp>
          <p:nvGrpSpPr>
            <p:cNvPr id="1051" name="Google Shape;1051;p22"/>
            <p:cNvGrpSpPr/>
            <p:nvPr/>
          </p:nvGrpSpPr>
          <p:grpSpPr>
            <a:xfrm rot="-2845659" flipH="1">
              <a:off x="-4421440" y="-1632167"/>
              <a:ext cx="9353616" cy="5524038"/>
              <a:chOff x="927625" y="1775425"/>
              <a:chExt cx="3835100" cy="2264925"/>
            </a:xfrm>
          </p:grpSpPr>
          <p:sp>
            <p:nvSpPr>
              <p:cNvPr id="1052" name="Google Shape;1052;p22"/>
              <p:cNvSpPr/>
              <p:nvPr/>
            </p:nvSpPr>
            <p:spPr>
              <a:xfrm>
                <a:off x="990850" y="2261400"/>
                <a:ext cx="3731450" cy="897825"/>
              </a:xfrm>
              <a:custGeom>
                <a:avLst/>
                <a:gdLst/>
                <a:ahLst/>
                <a:cxnLst/>
                <a:rect l="l" t="t" r="r" b="b"/>
                <a:pathLst>
                  <a:path w="149258" h="35913" extrusionOk="0">
                    <a:moveTo>
                      <a:pt x="21190" y="1"/>
                    </a:moveTo>
                    <a:lnTo>
                      <a:pt x="1" y="12859"/>
                    </a:lnTo>
                    <a:lnTo>
                      <a:pt x="39" y="12916"/>
                    </a:lnTo>
                    <a:lnTo>
                      <a:pt x="21171" y="96"/>
                    </a:lnTo>
                    <a:lnTo>
                      <a:pt x="54020" y="35912"/>
                    </a:lnTo>
                    <a:lnTo>
                      <a:pt x="61667" y="34372"/>
                    </a:lnTo>
                    <a:lnTo>
                      <a:pt x="61686" y="34353"/>
                    </a:lnTo>
                    <a:lnTo>
                      <a:pt x="76769" y="14343"/>
                    </a:lnTo>
                    <a:lnTo>
                      <a:pt x="93089" y="19269"/>
                    </a:lnTo>
                    <a:lnTo>
                      <a:pt x="93108" y="19269"/>
                    </a:lnTo>
                    <a:lnTo>
                      <a:pt x="98738" y="17158"/>
                    </a:lnTo>
                    <a:lnTo>
                      <a:pt x="113955" y="29559"/>
                    </a:lnTo>
                    <a:lnTo>
                      <a:pt x="113974" y="29578"/>
                    </a:lnTo>
                    <a:lnTo>
                      <a:pt x="117816" y="25888"/>
                    </a:lnTo>
                    <a:lnTo>
                      <a:pt x="120783" y="17861"/>
                    </a:lnTo>
                    <a:lnTo>
                      <a:pt x="149257" y="5593"/>
                    </a:lnTo>
                    <a:lnTo>
                      <a:pt x="149219" y="5517"/>
                    </a:lnTo>
                    <a:lnTo>
                      <a:pt x="120726" y="17785"/>
                    </a:lnTo>
                    <a:lnTo>
                      <a:pt x="117759" y="25831"/>
                    </a:lnTo>
                    <a:lnTo>
                      <a:pt x="113974" y="29483"/>
                    </a:lnTo>
                    <a:lnTo>
                      <a:pt x="98776" y="17082"/>
                    </a:lnTo>
                    <a:lnTo>
                      <a:pt x="98757" y="17082"/>
                    </a:lnTo>
                    <a:lnTo>
                      <a:pt x="93108" y="19193"/>
                    </a:lnTo>
                    <a:lnTo>
                      <a:pt x="76750" y="14267"/>
                    </a:lnTo>
                    <a:lnTo>
                      <a:pt x="76731" y="14248"/>
                    </a:lnTo>
                    <a:lnTo>
                      <a:pt x="61628" y="34295"/>
                    </a:lnTo>
                    <a:lnTo>
                      <a:pt x="54058" y="35836"/>
                    </a:lnTo>
                    <a:lnTo>
                      <a:pt x="21209" y="20"/>
                    </a:lnTo>
                    <a:lnTo>
                      <a:pt x="2119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2"/>
              <p:cNvSpPr/>
              <p:nvPr/>
            </p:nvSpPr>
            <p:spPr>
              <a:xfrm>
                <a:off x="978975" y="2180575"/>
                <a:ext cx="3732875" cy="940125"/>
              </a:xfrm>
              <a:custGeom>
                <a:avLst/>
                <a:gdLst/>
                <a:ahLst/>
                <a:cxnLst/>
                <a:rect l="l" t="t" r="r" b="b"/>
                <a:pathLst>
                  <a:path w="149315" h="37605" extrusionOk="0">
                    <a:moveTo>
                      <a:pt x="153" y="95"/>
                    </a:moveTo>
                    <a:lnTo>
                      <a:pt x="21627" y="3329"/>
                    </a:lnTo>
                    <a:lnTo>
                      <a:pt x="22768" y="17709"/>
                    </a:lnTo>
                    <a:lnTo>
                      <a:pt x="22768" y="17709"/>
                    </a:lnTo>
                    <a:lnTo>
                      <a:pt x="19059" y="12155"/>
                    </a:lnTo>
                    <a:lnTo>
                      <a:pt x="19059" y="12136"/>
                    </a:lnTo>
                    <a:lnTo>
                      <a:pt x="7343" y="11926"/>
                    </a:lnTo>
                    <a:lnTo>
                      <a:pt x="153" y="95"/>
                    </a:lnTo>
                    <a:close/>
                    <a:moveTo>
                      <a:pt x="0" y="0"/>
                    </a:moveTo>
                    <a:lnTo>
                      <a:pt x="7285" y="11983"/>
                    </a:lnTo>
                    <a:lnTo>
                      <a:pt x="7304" y="12003"/>
                    </a:lnTo>
                    <a:lnTo>
                      <a:pt x="19021" y="12231"/>
                    </a:lnTo>
                    <a:lnTo>
                      <a:pt x="22768" y="17861"/>
                    </a:lnTo>
                    <a:lnTo>
                      <a:pt x="22768" y="17880"/>
                    </a:lnTo>
                    <a:lnTo>
                      <a:pt x="23301" y="24594"/>
                    </a:lnTo>
                    <a:lnTo>
                      <a:pt x="23320" y="24632"/>
                    </a:lnTo>
                    <a:lnTo>
                      <a:pt x="53639" y="20543"/>
                    </a:lnTo>
                    <a:lnTo>
                      <a:pt x="62103" y="37566"/>
                    </a:lnTo>
                    <a:lnTo>
                      <a:pt x="62103" y="37605"/>
                    </a:lnTo>
                    <a:lnTo>
                      <a:pt x="80649" y="36463"/>
                    </a:lnTo>
                    <a:lnTo>
                      <a:pt x="78956" y="28132"/>
                    </a:lnTo>
                    <a:lnTo>
                      <a:pt x="93583" y="22502"/>
                    </a:lnTo>
                    <a:lnTo>
                      <a:pt x="114487" y="32830"/>
                    </a:lnTo>
                    <a:lnTo>
                      <a:pt x="115628" y="14190"/>
                    </a:lnTo>
                    <a:lnTo>
                      <a:pt x="136018" y="17290"/>
                    </a:lnTo>
                    <a:lnTo>
                      <a:pt x="136056" y="17290"/>
                    </a:lnTo>
                    <a:lnTo>
                      <a:pt x="139309" y="7133"/>
                    </a:lnTo>
                    <a:lnTo>
                      <a:pt x="149314" y="2758"/>
                    </a:lnTo>
                    <a:lnTo>
                      <a:pt x="149276" y="2682"/>
                    </a:lnTo>
                    <a:lnTo>
                      <a:pt x="139271" y="7057"/>
                    </a:lnTo>
                    <a:lnTo>
                      <a:pt x="139252" y="7057"/>
                    </a:lnTo>
                    <a:lnTo>
                      <a:pt x="135999" y="17195"/>
                    </a:lnTo>
                    <a:lnTo>
                      <a:pt x="115552" y="14095"/>
                    </a:lnTo>
                    <a:lnTo>
                      <a:pt x="114411" y="32697"/>
                    </a:lnTo>
                    <a:lnTo>
                      <a:pt x="93602" y="22426"/>
                    </a:lnTo>
                    <a:lnTo>
                      <a:pt x="93583" y="22426"/>
                    </a:lnTo>
                    <a:lnTo>
                      <a:pt x="78899" y="28075"/>
                    </a:lnTo>
                    <a:lnTo>
                      <a:pt x="78861" y="28075"/>
                    </a:lnTo>
                    <a:lnTo>
                      <a:pt x="80554" y="36387"/>
                    </a:lnTo>
                    <a:lnTo>
                      <a:pt x="62161" y="37509"/>
                    </a:lnTo>
                    <a:lnTo>
                      <a:pt x="53715" y="20467"/>
                    </a:lnTo>
                    <a:lnTo>
                      <a:pt x="53696" y="20448"/>
                    </a:lnTo>
                    <a:lnTo>
                      <a:pt x="23377" y="24537"/>
                    </a:lnTo>
                    <a:lnTo>
                      <a:pt x="22864" y="17861"/>
                    </a:lnTo>
                    <a:lnTo>
                      <a:pt x="30757" y="13239"/>
                    </a:lnTo>
                    <a:lnTo>
                      <a:pt x="30700" y="13163"/>
                    </a:lnTo>
                    <a:lnTo>
                      <a:pt x="22844" y="17785"/>
                    </a:lnTo>
                    <a:lnTo>
                      <a:pt x="21703" y="3291"/>
                    </a:lnTo>
                    <a:lnTo>
                      <a:pt x="21684" y="3253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2"/>
              <p:cNvSpPr/>
              <p:nvPr/>
            </p:nvSpPr>
            <p:spPr>
              <a:xfrm>
                <a:off x="927625" y="2532925"/>
                <a:ext cx="3741425" cy="831250"/>
              </a:xfrm>
              <a:custGeom>
                <a:avLst/>
                <a:gdLst/>
                <a:ahLst/>
                <a:cxnLst/>
                <a:rect l="l" t="t" r="r" b="b"/>
                <a:pathLst>
                  <a:path w="149657" h="33250" extrusionOk="0">
                    <a:moveTo>
                      <a:pt x="117644" y="1"/>
                    </a:moveTo>
                    <a:lnTo>
                      <a:pt x="101267" y="6221"/>
                    </a:lnTo>
                    <a:lnTo>
                      <a:pt x="82627" y="22312"/>
                    </a:lnTo>
                    <a:lnTo>
                      <a:pt x="73211" y="33154"/>
                    </a:lnTo>
                    <a:lnTo>
                      <a:pt x="56587" y="24975"/>
                    </a:lnTo>
                    <a:lnTo>
                      <a:pt x="25412" y="10443"/>
                    </a:lnTo>
                    <a:lnTo>
                      <a:pt x="0" y="21171"/>
                    </a:lnTo>
                    <a:lnTo>
                      <a:pt x="38" y="21247"/>
                    </a:lnTo>
                    <a:lnTo>
                      <a:pt x="25393" y="10538"/>
                    </a:lnTo>
                    <a:lnTo>
                      <a:pt x="56549" y="25051"/>
                    </a:lnTo>
                    <a:lnTo>
                      <a:pt x="73192" y="33230"/>
                    </a:lnTo>
                    <a:lnTo>
                      <a:pt x="73230" y="33249"/>
                    </a:lnTo>
                    <a:lnTo>
                      <a:pt x="82684" y="22369"/>
                    </a:lnTo>
                    <a:lnTo>
                      <a:pt x="101305" y="6297"/>
                    </a:lnTo>
                    <a:lnTo>
                      <a:pt x="117625" y="96"/>
                    </a:lnTo>
                    <a:lnTo>
                      <a:pt x="123255" y="7000"/>
                    </a:lnTo>
                    <a:lnTo>
                      <a:pt x="135657" y="16435"/>
                    </a:lnTo>
                    <a:lnTo>
                      <a:pt x="135676" y="16454"/>
                    </a:lnTo>
                    <a:lnTo>
                      <a:pt x="149656" y="17728"/>
                    </a:lnTo>
                    <a:lnTo>
                      <a:pt x="149656" y="17633"/>
                    </a:lnTo>
                    <a:lnTo>
                      <a:pt x="135714" y="16378"/>
                    </a:lnTo>
                    <a:lnTo>
                      <a:pt x="123312" y="6943"/>
                    </a:lnTo>
                    <a:lnTo>
                      <a:pt x="117663" y="20"/>
                    </a:lnTo>
                    <a:lnTo>
                      <a:pt x="11764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2"/>
              <p:cNvSpPr/>
              <p:nvPr/>
            </p:nvSpPr>
            <p:spPr>
              <a:xfrm>
                <a:off x="969475" y="2377425"/>
                <a:ext cx="3791350" cy="1167450"/>
              </a:xfrm>
              <a:custGeom>
                <a:avLst/>
                <a:gdLst/>
                <a:ahLst/>
                <a:cxnLst/>
                <a:rect l="l" t="t" r="r" b="b"/>
                <a:pathLst>
                  <a:path w="151654" h="46698" extrusionOk="0">
                    <a:moveTo>
                      <a:pt x="76" y="1"/>
                    </a:moveTo>
                    <a:lnTo>
                      <a:pt x="0" y="134"/>
                    </a:lnTo>
                    <a:lnTo>
                      <a:pt x="17880" y="9568"/>
                    </a:lnTo>
                    <a:lnTo>
                      <a:pt x="20543" y="29274"/>
                    </a:lnTo>
                    <a:lnTo>
                      <a:pt x="20562" y="29331"/>
                    </a:lnTo>
                    <a:lnTo>
                      <a:pt x="54856" y="31309"/>
                    </a:lnTo>
                    <a:lnTo>
                      <a:pt x="61399" y="44015"/>
                    </a:lnTo>
                    <a:lnTo>
                      <a:pt x="70263" y="43521"/>
                    </a:lnTo>
                    <a:lnTo>
                      <a:pt x="79659" y="46697"/>
                    </a:lnTo>
                    <a:lnTo>
                      <a:pt x="99365" y="34809"/>
                    </a:lnTo>
                    <a:lnTo>
                      <a:pt x="81352" y="28589"/>
                    </a:lnTo>
                    <a:lnTo>
                      <a:pt x="114829" y="24975"/>
                    </a:lnTo>
                    <a:lnTo>
                      <a:pt x="126527" y="28494"/>
                    </a:lnTo>
                    <a:lnTo>
                      <a:pt x="126565" y="28494"/>
                    </a:lnTo>
                    <a:lnTo>
                      <a:pt x="134097" y="22674"/>
                    </a:lnTo>
                    <a:lnTo>
                      <a:pt x="136475" y="9473"/>
                    </a:lnTo>
                    <a:lnTo>
                      <a:pt x="151634" y="11851"/>
                    </a:lnTo>
                    <a:lnTo>
                      <a:pt x="151653" y="11699"/>
                    </a:lnTo>
                    <a:lnTo>
                      <a:pt x="136341" y="9283"/>
                    </a:lnTo>
                    <a:lnTo>
                      <a:pt x="133945" y="22579"/>
                    </a:lnTo>
                    <a:lnTo>
                      <a:pt x="126527" y="28323"/>
                    </a:lnTo>
                    <a:lnTo>
                      <a:pt x="114848" y="24804"/>
                    </a:lnTo>
                    <a:lnTo>
                      <a:pt x="80629" y="28513"/>
                    </a:lnTo>
                    <a:lnTo>
                      <a:pt x="99003" y="34847"/>
                    </a:lnTo>
                    <a:lnTo>
                      <a:pt x="79640" y="46526"/>
                    </a:lnTo>
                    <a:lnTo>
                      <a:pt x="70301" y="43368"/>
                    </a:lnTo>
                    <a:lnTo>
                      <a:pt x="70282" y="43349"/>
                    </a:lnTo>
                    <a:lnTo>
                      <a:pt x="61494" y="43844"/>
                    </a:lnTo>
                    <a:lnTo>
                      <a:pt x="54951" y="31157"/>
                    </a:lnTo>
                    <a:lnTo>
                      <a:pt x="20695" y="29179"/>
                    </a:lnTo>
                    <a:lnTo>
                      <a:pt x="18013" y="9473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2"/>
              <p:cNvSpPr/>
              <p:nvPr/>
            </p:nvSpPr>
            <p:spPr>
              <a:xfrm>
                <a:off x="3368000" y="2387900"/>
                <a:ext cx="1269650" cy="862150"/>
              </a:xfrm>
              <a:custGeom>
                <a:avLst/>
                <a:gdLst/>
                <a:ahLst/>
                <a:cxnLst/>
                <a:rect l="l" t="t" r="r" b="b"/>
                <a:pathLst>
                  <a:path w="50786" h="34486" extrusionOk="0">
                    <a:moveTo>
                      <a:pt x="30871" y="0"/>
                    </a:moveTo>
                    <a:lnTo>
                      <a:pt x="25621" y="12744"/>
                    </a:lnTo>
                    <a:lnTo>
                      <a:pt x="18869" y="24442"/>
                    </a:lnTo>
                    <a:lnTo>
                      <a:pt x="3272" y="34352"/>
                    </a:lnTo>
                    <a:lnTo>
                      <a:pt x="76" y="15122"/>
                    </a:lnTo>
                    <a:lnTo>
                      <a:pt x="0" y="15141"/>
                    </a:lnTo>
                    <a:lnTo>
                      <a:pt x="3215" y="34485"/>
                    </a:lnTo>
                    <a:lnTo>
                      <a:pt x="18907" y="24499"/>
                    </a:lnTo>
                    <a:lnTo>
                      <a:pt x="18926" y="24499"/>
                    </a:lnTo>
                    <a:lnTo>
                      <a:pt x="25697" y="12782"/>
                    </a:lnTo>
                    <a:lnTo>
                      <a:pt x="30890" y="134"/>
                    </a:lnTo>
                    <a:lnTo>
                      <a:pt x="40438" y="8978"/>
                    </a:lnTo>
                    <a:cubicBezTo>
                      <a:pt x="40476" y="9016"/>
                      <a:pt x="42987" y="12003"/>
                      <a:pt x="45517" y="14932"/>
                    </a:cubicBezTo>
                    <a:cubicBezTo>
                      <a:pt x="50327" y="20549"/>
                      <a:pt x="50700" y="20849"/>
                      <a:pt x="50775" y="20849"/>
                    </a:cubicBezTo>
                    <a:cubicBezTo>
                      <a:pt x="50779" y="20849"/>
                      <a:pt x="50783" y="20848"/>
                      <a:pt x="50786" y="20847"/>
                    </a:cubicBezTo>
                    <a:lnTo>
                      <a:pt x="50767" y="20790"/>
                    </a:lnTo>
                    <a:lnTo>
                      <a:pt x="50767" y="20771"/>
                    </a:lnTo>
                    <a:cubicBezTo>
                      <a:pt x="50462" y="20638"/>
                      <a:pt x="43919" y="12973"/>
                      <a:pt x="40495" y="8921"/>
                    </a:cubicBezTo>
                    <a:lnTo>
                      <a:pt x="3087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2"/>
              <p:cNvSpPr/>
              <p:nvPr/>
            </p:nvSpPr>
            <p:spPr>
              <a:xfrm>
                <a:off x="3932900" y="2906700"/>
                <a:ext cx="818875" cy="724700"/>
              </a:xfrm>
              <a:custGeom>
                <a:avLst/>
                <a:gdLst/>
                <a:ahLst/>
                <a:cxnLst/>
                <a:rect l="l" t="t" r="r" b="b"/>
                <a:pathLst>
                  <a:path w="32755" h="28988" extrusionOk="0">
                    <a:moveTo>
                      <a:pt x="229" y="95"/>
                    </a:moveTo>
                    <a:lnTo>
                      <a:pt x="15446" y="1503"/>
                    </a:lnTo>
                    <a:lnTo>
                      <a:pt x="17405" y="5307"/>
                    </a:lnTo>
                    <a:lnTo>
                      <a:pt x="8009" y="7209"/>
                    </a:lnTo>
                    <a:lnTo>
                      <a:pt x="229" y="95"/>
                    </a:lnTo>
                    <a:close/>
                    <a:moveTo>
                      <a:pt x="1" y="0"/>
                    </a:moveTo>
                    <a:lnTo>
                      <a:pt x="7971" y="7266"/>
                    </a:lnTo>
                    <a:lnTo>
                      <a:pt x="7990" y="7285"/>
                    </a:lnTo>
                    <a:lnTo>
                      <a:pt x="17443" y="5383"/>
                    </a:lnTo>
                    <a:lnTo>
                      <a:pt x="29540" y="28988"/>
                    </a:lnTo>
                    <a:lnTo>
                      <a:pt x="29616" y="28950"/>
                    </a:lnTo>
                    <a:lnTo>
                      <a:pt x="17519" y="5364"/>
                    </a:lnTo>
                    <a:lnTo>
                      <a:pt x="32755" y="2283"/>
                    </a:lnTo>
                    <a:lnTo>
                      <a:pt x="32755" y="2207"/>
                    </a:lnTo>
                    <a:lnTo>
                      <a:pt x="17481" y="5288"/>
                    </a:lnTo>
                    <a:lnTo>
                      <a:pt x="15522" y="1446"/>
                    </a:lnTo>
                    <a:lnTo>
                      <a:pt x="15503" y="142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2"/>
              <p:cNvSpPr/>
              <p:nvPr/>
            </p:nvSpPr>
            <p:spPr>
              <a:xfrm>
                <a:off x="3839700" y="2998950"/>
                <a:ext cx="14982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10272" extrusionOk="0">
                    <a:moveTo>
                      <a:pt x="58" y="0"/>
                    </a:moveTo>
                    <a:lnTo>
                      <a:pt x="1" y="38"/>
                    </a:lnTo>
                    <a:lnTo>
                      <a:pt x="5916" y="10271"/>
                    </a:lnTo>
                    <a:lnTo>
                      <a:pt x="5992" y="10233"/>
                    </a:lnTo>
                    <a:lnTo>
                      <a:pt x="5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2"/>
              <p:cNvSpPr/>
              <p:nvPr/>
            </p:nvSpPr>
            <p:spPr>
              <a:xfrm>
                <a:off x="2754100" y="1924275"/>
                <a:ext cx="1909225" cy="1168375"/>
              </a:xfrm>
              <a:custGeom>
                <a:avLst/>
                <a:gdLst/>
                <a:ahLst/>
                <a:cxnLst/>
                <a:rect l="l" t="t" r="r" b="b"/>
                <a:pathLst>
                  <a:path w="76369" h="46735" extrusionOk="0">
                    <a:moveTo>
                      <a:pt x="76312" y="0"/>
                    </a:moveTo>
                    <a:lnTo>
                      <a:pt x="55427" y="18583"/>
                    </a:lnTo>
                    <a:lnTo>
                      <a:pt x="23700" y="18717"/>
                    </a:lnTo>
                    <a:lnTo>
                      <a:pt x="23662" y="18717"/>
                    </a:lnTo>
                    <a:lnTo>
                      <a:pt x="22540" y="32697"/>
                    </a:lnTo>
                    <a:lnTo>
                      <a:pt x="9606" y="46620"/>
                    </a:lnTo>
                    <a:lnTo>
                      <a:pt x="57" y="35969"/>
                    </a:lnTo>
                    <a:lnTo>
                      <a:pt x="0" y="36007"/>
                    </a:lnTo>
                    <a:lnTo>
                      <a:pt x="9568" y="46715"/>
                    </a:lnTo>
                    <a:lnTo>
                      <a:pt x="9606" y="46734"/>
                    </a:lnTo>
                    <a:lnTo>
                      <a:pt x="22616" y="32754"/>
                    </a:lnTo>
                    <a:lnTo>
                      <a:pt x="22616" y="32735"/>
                    </a:lnTo>
                    <a:lnTo>
                      <a:pt x="23738" y="18793"/>
                    </a:lnTo>
                    <a:lnTo>
                      <a:pt x="55446" y="18660"/>
                    </a:lnTo>
                    <a:lnTo>
                      <a:pt x="76369" y="57"/>
                    </a:lnTo>
                    <a:lnTo>
                      <a:pt x="763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956625" y="2792100"/>
                <a:ext cx="1219250" cy="494550"/>
              </a:xfrm>
              <a:custGeom>
                <a:avLst/>
                <a:gdLst/>
                <a:ahLst/>
                <a:cxnLst/>
                <a:rect l="l" t="t" r="r" b="b"/>
                <a:pathLst>
                  <a:path w="48770" h="19782" extrusionOk="0">
                    <a:moveTo>
                      <a:pt x="24214" y="0"/>
                    </a:moveTo>
                    <a:lnTo>
                      <a:pt x="20258" y="6657"/>
                    </a:lnTo>
                    <a:lnTo>
                      <a:pt x="11299" y="5554"/>
                    </a:lnTo>
                    <a:lnTo>
                      <a:pt x="58" y="323"/>
                    </a:lnTo>
                    <a:lnTo>
                      <a:pt x="0" y="476"/>
                    </a:lnTo>
                    <a:lnTo>
                      <a:pt x="11242" y="5687"/>
                    </a:lnTo>
                    <a:lnTo>
                      <a:pt x="20334" y="6829"/>
                    </a:lnTo>
                    <a:lnTo>
                      <a:pt x="24271" y="247"/>
                    </a:lnTo>
                    <a:lnTo>
                      <a:pt x="48656" y="19782"/>
                    </a:lnTo>
                    <a:lnTo>
                      <a:pt x="48770" y="19668"/>
                    </a:lnTo>
                    <a:lnTo>
                      <a:pt x="24290" y="57"/>
                    </a:lnTo>
                    <a:lnTo>
                      <a:pt x="24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2"/>
              <p:cNvSpPr/>
              <p:nvPr/>
            </p:nvSpPr>
            <p:spPr>
              <a:xfrm>
                <a:off x="1161100" y="2479200"/>
                <a:ext cx="78000" cy="4536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8147" extrusionOk="0">
                    <a:moveTo>
                      <a:pt x="77" y="0"/>
                    </a:moveTo>
                    <a:lnTo>
                      <a:pt x="0" y="19"/>
                    </a:lnTo>
                    <a:lnTo>
                      <a:pt x="3044" y="18146"/>
                    </a:lnTo>
                    <a:lnTo>
                      <a:pt x="3120" y="18127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2"/>
              <p:cNvSpPr/>
              <p:nvPr/>
            </p:nvSpPr>
            <p:spPr>
              <a:xfrm>
                <a:off x="2531550" y="3045550"/>
                <a:ext cx="882600" cy="319575"/>
              </a:xfrm>
              <a:custGeom>
                <a:avLst/>
                <a:gdLst/>
                <a:ahLst/>
                <a:cxnLst/>
                <a:rect l="l" t="t" r="r" b="b"/>
                <a:pathLst>
                  <a:path w="35304" h="12783" extrusionOk="0">
                    <a:moveTo>
                      <a:pt x="35265" y="0"/>
                    </a:moveTo>
                    <a:lnTo>
                      <a:pt x="9054" y="12668"/>
                    </a:lnTo>
                    <a:lnTo>
                      <a:pt x="58" y="2929"/>
                    </a:lnTo>
                    <a:lnTo>
                      <a:pt x="0" y="2987"/>
                    </a:lnTo>
                    <a:lnTo>
                      <a:pt x="9016" y="12744"/>
                    </a:lnTo>
                    <a:lnTo>
                      <a:pt x="9035" y="12782"/>
                    </a:lnTo>
                    <a:lnTo>
                      <a:pt x="35303" y="76"/>
                    </a:lnTo>
                    <a:lnTo>
                      <a:pt x="35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2"/>
              <p:cNvSpPr/>
              <p:nvPr/>
            </p:nvSpPr>
            <p:spPr>
              <a:xfrm>
                <a:off x="2316625" y="2691750"/>
                <a:ext cx="678575" cy="850725"/>
              </a:xfrm>
              <a:custGeom>
                <a:avLst/>
                <a:gdLst/>
                <a:ahLst/>
                <a:cxnLst/>
                <a:rect l="l" t="t" r="r" b="b"/>
                <a:pathLst>
                  <a:path w="27143" h="34029" extrusionOk="0">
                    <a:moveTo>
                      <a:pt x="0" y="1"/>
                    </a:moveTo>
                    <a:lnTo>
                      <a:pt x="27067" y="15997"/>
                    </a:lnTo>
                    <a:lnTo>
                      <a:pt x="25716" y="34029"/>
                    </a:lnTo>
                    <a:lnTo>
                      <a:pt x="25792" y="34029"/>
                    </a:lnTo>
                    <a:lnTo>
                      <a:pt x="27143" y="15978"/>
                    </a:lnTo>
                    <a:lnTo>
                      <a:pt x="27143" y="15959"/>
                    </a:lnTo>
                    <a:lnTo>
                      <a:pt x="323" y="96"/>
                    </a:lnTo>
                    <a:lnTo>
                      <a:pt x="323" y="96"/>
                    </a:lnTo>
                    <a:lnTo>
                      <a:pt x="20447" y="1427"/>
                    </a:lnTo>
                    <a:lnTo>
                      <a:pt x="25374" y="7685"/>
                    </a:lnTo>
                    <a:lnTo>
                      <a:pt x="25450" y="7628"/>
                    </a:lnTo>
                    <a:lnTo>
                      <a:pt x="20505" y="1370"/>
                    </a:lnTo>
                    <a:lnTo>
                      <a:pt x="20486" y="1351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2"/>
              <p:cNvSpPr/>
              <p:nvPr/>
            </p:nvSpPr>
            <p:spPr>
              <a:xfrm>
                <a:off x="2753625" y="2823475"/>
                <a:ext cx="39000" cy="5402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1609" extrusionOk="0">
                    <a:moveTo>
                      <a:pt x="76" y="1"/>
                    </a:moveTo>
                    <a:lnTo>
                      <a:pt x="0" y="20"/>
                    </a:lnTo>
                    <a:lnTo>
                      <a:pt x="1465" y="5916"/>
                    </a:lnTo>
                    <a:lnTo>
                      <a:pt x="114" y="21608"/>
                    </a:lnTo>
                    <a:lnTo>
                      <a:pt x="190" y="21608"/>
                    </a:lnTo>
                    <a:lnTo>
                      <a:pt x="1560" y="5916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2"/>
              <p:cNvSpPr/>
              <p:nvPr/>
            </p:nvSpPr>
            <p:spPr>
              <a:xfrm>
                <a:off x="1464000" y="2794000"/>
                <a:ext cx="884025" cy="367600"/>
              </a:xfrm>
              <a:custGeom>
                <a:avLst/>
                <a:gdLst/>
                <a:ahLst/>
                <a:cxnLst/>
                <a:rect l="l" t="t" r="r" b="b"/>
                <a:pathLst>
                  <a:path w="35361" h="14704" extrusionOk="0">
                    <a:moveTo>
                      <a:pt x="3957" y="0"/>
                    </a:moveTo>
                    <a:lnTo>
                      <a:pt x="3938" y="76"/>
                    </a:lnTo>
                    <a:lnTo>
                      <a:pt x="16340" y="704"/>
                    </a:lnTo>
                    <a:lnTo>
                      <a:pt x="34866" y="14437"/>
                    </a:lnTo>
                    <a:lnTo>
                      <a:pt x="34866" y="14437"/>
                    </a:lnTo>
                    <a:lnTo>
                      <a:pt x="10443" y="5193"/>
                    </a:lnTo>
                    <a:lnTo>
                      <a:pt x="1" y="6638"/>
                    </a:lnTo>
                    <a:lnTo>
                      <a:pt x="1" y="6715"/>
                    </a:lnTo>
                    <a:lnTo>
                      <a:pt x="10424" y="5269"/>
                    </a:lnTo>
                    <a:lnTo>
                      <a:pt x="35360" y="14703"/>
                    </a:lnTo>
                    <a:lnTo>
                      <a:pt x="16378" y="628"/>
                    </a:lnTo>
                    <a:lnTo>
                      <a:pt x="16378" y="609"/>
                    </a:lnTo>
                    <a:lnTo>
                      <a:pt x="39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2"/>
              <p:cNvSpPr/>
              <p:nvPr/>
            </p:nvSpPr>
            <p:spPr>
              <a:xfrm>
                <a:off x="1523450" y="2924750"/>
                <a:ext cx="230175" cy="203075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123" extrusionOk="0">
                    <a:moveTo>
                      <a:pt x="8027" y="1"/>
                    </a:moveTo>
                    <a:lnTo>
                      <a:pt x="9111" y="7933"/>
                    </a:lnTo>
                    <a:lnTo>
                      <a:pt x="38" y="1085"/>
                    </a:lnTo>
                    <a:lnTo>
                      <a:pt x="0" y="1142"/>
                    </a:lnTo>
                    <a:lnTo>
                      <a:pt x="9206" y="8123"/>
                    </a:lnTo>
                    <a:lnTo>
                      <a:pt x="810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2"/>
              <p:cNvSpPr/>
              <p:nvPr/>
            </p:nvSpPr>
            <p:spPr>
              <a:xfrm>
                <a:off x="3637125" y="1965150"/>
                <a:ext cx="1053800" cy="869775"/>
              </a:xfrm>
              <a:custGeom>
                <a:avLst/>
                <a:gdLst/>
                <a:ahLst/>
                <a:cxnLst/>
                <a:rect l="l" t="t" r="r" b="b"/>
                <a:pathLst>
                  <a:path w="42152" h="34791" extrusionOk="0">
                    <a:moveTo>
                      <a:pt x="42075" y="1"/>
                    </a:moveTo>
                    <a:lnTo>
                      <a:pt x="32926" y="15693"/>
                    </a:lnTo>
                    <a:lnTo>
                      <a:pt x="27790" y="24043"/>
                    </a:lnTo>
                    <a:lnTo>
                      <a:pt x="17272" y="23872"/>
                    </a:lnTo>
                    <a:lnTo>
                      <a:pt x="17253" y="23872"/>
                    </a:lnTo>
                    <a:lnTo>
                      <a:pt x="1" y="34714"/>
                    </a:lnTo>
                    <a:lnTo>
                      <a:pt x="39" y="34790"/>
                    </a:lnTo>
                    <a:lnTo>
                      <a:pt x="17291" y="23948"/>
                    </a:lnTo>
                    <a:lnTo>
                      <a:pt x="27809" y="24119"/>
                    </a:lnTo>
                    <a:lnTo>
                      <a:pt x="27828" y="24119"/>
                    </a:lnTo>
                    <a:lnTo>
                      <a:pt x="32983" y="15731"/>
                    </a:lnTo>
                    <a:lnTo>
                      <a:pt x="42151" y="39"/>
                    </a:lnTo>
                    <a:lnTo>
                      <a:pt x="420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2"/>
              <p:cNvSpPr/>
              <p:nvPr/>
            </p:nvSpPr>
            <p:spPr>
              <a:xfrm>
                <a:off x="951875" y="2249525"/>
                <a:ext cx="3773750" cy="1215450"/>
              </a:xfrm>
              <a:custGeom>
                <a:avLst/>
                <a:gdLst/>
                <a:ahLst/>
                <a:cxnLst/>
                <a:rect l="l" t="t" r="r" b="b"/>
                <a:pathLst>
                  <a:path w="150950" h="48618" extrusionOk="0">
                    <a:moveTo>
                      <a:pt x="123769" y="76"/>
                    </a:moveTo>
                    <a:lnTo>
                      <a:pt x="127478" y="5593"/>
                    </a:lnTo>
                    <a:lnTo>
                      <a:pt x="116655" y="11337"/>
                    </a:lnTo>
                    <a:lnTo>
                      <a:pt x="95960" y="5745"/>
                    </a:lnTo>
                    <a:lnTo>
                      <a:pt x="123769" y="76"/>
                    </a:lnTo>
                    <a:close/>
                    <a:moveTo>
                      <a:pt x="140355" y="4375"/>
                    </a:moveTo>
                    <a:lnTo>
                      <a:pt x="150113" y="13867"/>
                    </a:lnTo>
                    <a:lnTo>
                      <a:pt x="138073" y="11489"/>
                    </a:lnTo>
                    <a:lnTo>
                      <a:pt x="127649" y="5631"/>
                    </a:lnTo>
                    <a:lnTo>
                      <a:pt x="140355" y="4375"/>
                    </a:lnTo>
                    <a:close/>
                    <a:moveTo>
                      <a:pt x="123807" y="0"/>
                    </a:moveTo>
                    <a:lnTo>
                      <a:pt x="95789" y="5707"/>
                    </a:lnTo>
                    <a:lnTo>
                      <a:pt x="95732" y="5726"/>
                    </a:lnTo>
                    <a:lnTo>
                      <a:pt x="95751" y="5726"/>
                    </a:lnTo>
                    <a:lnTo>
                      <a:pt x="78290" y="14742"/>
                    </a:lnTo>
                    <a:lnTo>
                      <a:pt x="54761" y="17690"/>
                    </a:lnTo>
                    <a:lnTo>
                      <a:pt x="18660" y="14589"/>
                    </a:lnTo>
                    <a:lnTo>
                      <a:pt x="18622" y="14589"/>
                    </a:lnTo>
                    <a:lnTo>
                      <a:pt x="0" y="47609"/>
                    </a:lnTo>
                    <a:lnTo>
                      <a:pt x="76" y="47648"/>
                    </a:lnTo>
                    <a:lnTo>
                      <a:pt x="18679" y="14665"/>
                    </a:lnTo>
                    <a:lnTo>
                      <a:pt x="54761" y="17766"/>
                    </a:lnTo>
                    <a:lnTo>
                      <a:pt x="78309" y="14818"/>
                    </a:lnTo>
                    <a:lnTo>
                      <a:pt x="78328" y="14818"/>
                    </a:lnTo>
                    <a:lnTo>
                      <a:pt x="95770" y="5802"/>
                    </a:lnTo>
                    <a:lnTo>
                      <a:pt x="100278" y="17614"/>
                    </a:lnTo>
                    <a:lnTo>
                      <a:pt x="105927" y="25279"/>
                    </a:lnTo>
                    <a:lnTo>
                      <a:pt x="98471" y="31822"/>
                    </a:lnTo>
                    <a:lnTo>
                      <a:pt x="80021" y="25317"/>
                    </a:lnTo>
                    <a:lnTo>
                      <a:pt x="80002" y="25298"/>
                    </a:lnTo>
                    <a:lnTo>
                      <a:pt x="63226" y="34751"/>
                    </a:lnTo>
                    <a:lnTo>
                      <a:pt x="55294" y="26915"/>
                    </a:lnTo>
                    <a:lnTo>
                      <a:pt x="40439" y="19630"/>
                    </a:lnTo>
                    <a:lnTo>
                      <a:pt x="40420" y="19611"/>
                    </a:lnTo>
                    <a:lnTo>
                      <a:pt x="21304" y="34352"/>
                    </a:lnTo>
                    <a:lnTo>
                      <a:pt x="21247" y="34390"/>
                    </a:lnTo>
                    <a:lnTo>
                      <a:pt x="59669" y="44224"/>
                    </a:lnTo>
                    <a:lnTo>
                      <a:pt x="72184" y="44566"/>
                    </a:lnTo>
                    <a:lnTo>
                      <a:pt x="70910" y="48618"/>
                    </a:lnTo>
                    <a:lnTo>
                      <a:pt x="99898" y="39982"/>
                    </a:lnTo>
                    <a:lnTo>
                      <a:pt x="121467" y="40267"/>
                    </a:lnTo>
                    <a:lnTo>
                      <a:pt x="121486" y="40267"/>
                    </a:lnTo>
                    <a:lnTo>
                      <a:pt x="127250" y="33572"/>
                    </a:lnTo>
                    <a:lnTo>
                      <a:pt x="150931" y="43577"/>
                    </a:lnTo>
                    <a:lnTo>
                      <a:pt x="150950" y="43501"/>
                    </a:lnTo>
                    <a:lnTo>
                      <a:pt x="127231" y="33477"/>
                    </a:lnTo>
                    <a:lnTo>
                      <a:pt x="121448" y="40191"/>
                    </a:lnTo>
                    <a:lnTo>
                      <a:pt x="99879" y="39906"/>
                    </a:lnTo>
                    <a:lnTo>
                      <a:pt x="71043" y="48484"/>
                    </a:lnTo>
                    <a:lnTo>
                      <a:pt x="72298" y="44490"/>
                    </a:lnTo>
                    <a:lnTo>
                      <a:pt x="59669" y="44148"/>
                    </a:lnTo>
                    <a:lnTo>
                      <a:pt x="21418" y="34352"/>
                    </a:lnTo>
                    <a:lnTo>
                      <a:pt x="40420" y="19706"/>
                    </a:lnTo>
                    <a:lnTo>
                      <a:pt x="55256" y="26991"/>
                    </a:lnTo>
                    <a:lnTo>
                      <a:pt x="63187" y="34828"/>
                    </a:lnTo>
                    <a:lnTo>
                      <a:pt x="63207" y="34847"/>
                    </a:lnTo>
                    <a:lnTo>
                      <a:pt x="80002" y="25393"/>
                    </a:lnTo>
                    <a:lnTo>
                      <a:pt x="98452" y="31917"/>
                    </a:lnTo>
                    <a:lnTo>
                      <a:pt x="98490" y="31917"/>
                    </a:lnTo>
                    <a:lnTo>
                      <a:pt x="106003" y="25317"/>
                    </a:lnTo>
                    <a:lnTo>
                      <a:pt x="106041" y="25279"/>
                    </a:lnTo>
                    <a:lnTo>
                      <a:pt x="100335" y="17576"/>
                    </a:lnTo>
                    <a:lnTo>
                      <a:pt x="95865" y="5802"/>
                    </a:lnTo>
                    <a:lnTo>
                      <a:pt x="116674" y="11432"/>
                    </a:lnTo>
                    <a:lnTo>
                      <a:pt x="127535" y="5650"/>
                    </a:lnTo>
                    <a:lnTo>
                      <a:pt x="138034" y="11565"/>
                    </a:lnTo>
                    <a:lnTo>
                      <a:pt x="150360" y="14000"/>
                    </a:lnTo>
                    <a:lnTo>
                      <a:pt x="140374" y="4299"/>
                    </a:lnTo>
                    <a:lnTo>
                      <a:pt x="127554" y="5573"/>
                    </a:lnTo>
                    <a:lnTo>
                      <a:pt x="12380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2"/>
              <p:cNvSpPr/>
              <p:nvPr/>
            </p:nvSpPr>
            <p:spPr>
              <a:xfrm>
                <a:off x="4268150" y="2595225"/>
                <a:ext cx="388525" cy="350475"/>
              </a:xfrm>
              <a:custGeom>
                <a:avLst/>
                <a:gdLst/>
                <a:ahLst/>
                <a:cxnLst/>
                <a:rect l="l" t="t" r="r" b="b"/>
                <a:pathLst>
                  <a:path w="15541" h="14019" extrusionOk="0">
                    <a:moveTo>
                      <a:pt x="96" y="1"/>
                    </a:moveTo>
                    <a:lnTo>
                      <a:pt x="1" y="20"/>
                    </a:lnTo>
                    <a:lnTo>
                      <a:pt x="2036" y="13924"/>
                    </a:lnTo>
                    <a:lnTo>
                      <a:pt x="2036" y="14019"/>
                    </a:lnTo>
                    <a:lnTo>
                      <a:pt x="8446" y="5117"/>
                    </a:lnTo>
                    <a:lnTo>
                      <a:pt x="15541" y="172"/>
                    </a:lnTo>
                    <a:lnTo>
                      <a:pt x="15484" y="115"/>
                    </a:lnTo>
                    <a:lnTo>
                      <a:pt x="8389" y="5041"/>
                    </a:lnTo>
                    <a:lnTo>
                      <a:pt x="2093" y="13810"/>
                    </a:lnTo>
                    <a:lnTo>
                      <a:pt x="9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2"/>
              <p:cNvSpPr/>
              <p:nvPr/>
            </p:nvSpPr>
            <p:spPr>
              <a:xfrm>
                <a:off x="936175" y="1775425"/>
                <a:ext cx="627725" cy="1335300"/>
              </a:xfrm>
              <a:custGeom>
                <a:avLst/>
                <a:gdLst/>
                <a:ahLst/>
                <a:cxnLst/>
                <a:rect l="l" t="t" r="r" b="b"/>
                <a:pathLst>
                  <a:path w="25109" h="53412" extrusionOk="0">
                    <a:moveTo>
                      <a:pt x="4775" y="1"/>
                    </a:moveTo>
                    <a:lnTo>
                      <a:pt x="4718" y="58"/>
                    </a:lnTo>
                    <a:lnTo>
                      <a:pt x="23320" y="19497"/>
                    </a:lnTo>
                    <a:lnTo>
                      <a:pt x="19231" y="33591"/>
                    </a:lnTo>
                    <a:lnTo>
                      <a:pt x="19231" y="33610"/>
                    </a:lnTo>
                    <a:lnTo>
                      <a:pt x="25013" y="40800"/>
                    </a:lnTo>
                    <a:lnTo>
                      <a:pt x="21932" y="53278"/>
                    </a:lnTo>
                    <a:lnTo>
                      <a:pt x="12117" y="46259"/>
                    </a:lnTo>
                    <a:lnTo>
                      <a:pt x="58" y="33915"/>
                    </a:lnTo>
                    <a:lnTo>
                      <a:pt x="1" y="33972"/>
                    </a:lnTo>
                    <a:lnTo>
                      <a:pt x="12060" y="46316"/>
                    </a:lnTo>
                    <a:lnTo>
                      <a:pt x="21932" y="53373"/>
                    </a:lnTo>
                    <a:lnTo>
                      <a:pt x="21989" y="53411"/>
                    </a:lnTo>
                    <a:lnTo>
                      <a:pt x="25108" y="40800"/>
                    </a:lnTo>
                    <a:lnTo>
                      <a:pt x="25108" y="40781"/>
                    </a:lnTo>
                    <a:lnTo>
                      <a:pt x="19326" y="33591"/>
                    </a:lnTo>
                    <a:lnTo>
                      <a:pt x="23415" y="19497"/>
                    </a:lnTo>
                    <a:lnTo>
                      <a:pt x="23415" y="19478"/>
                    </a:lnTo>
                    <a:lnTo>
                      <a:pt x="47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2"/>
              <p:cNvSpPr/>
              <p:nvPr/>
            </p:nvSpPr>
            <p:spPr>
              <a:xfrm>
                <a:off x="1089300" y="2533400"/>
                <a:ext cx="2779925" cy="1506950"/>
              </a:xfrm>
              <a:custGeom>
                <a:avLst/>
                <a:gdLst/>
                <a:ahLst/>
                <a:cxnLst/>
                <a:rect l="l" t="t" r="r" b="b"/>
                <a:pathLst>
                  <a:path w="111197" h="60278" extrusionOk="0">
                    <a:moveTo>
                      <a:pt x="111139" y="1"/>
                    </a:moveTo>
                    <a:lnTo>
                      <a:pt x="100468" y="13886"/>
                    </a:lnTo>
                    <a:lnTo>
                      <a:pt x="82551" y="16777"/>
                    </a:lnTo>
                    <a:lnTo>
                      <a:pt x="72736" y="3253"/>
                    </a:lnTo>
                    <a:lnTo>
                      <a:pt x="74448" y="13943"/>
                    </a:lnTo>
                    <a:lnTo>
                      <a:pt x="74448" y="13943"/>
                    </a:lnTo>
                    <a:lnTo>
                      <a:pt x="49264" y="6335"/>
                    </a:lnTo>
                    <a:lnTo>
                      <a:pt x="49207" y="6335"/>
                    </a:lnTo>
                    <a:lnTo>
                      <a:pt x="50063" y="24975"/>
                    </a:lnTo>
                    <a:lnTo>
                      <a:pt x="43330" y="30073"/>
                    </a:lnTo>
                    <a:lnTo>
                      <a:pt x="56473" y="37624"/>
                    </a:lnTo>
                    <a:lnTo>
                      <a:pt x="27466" y="33744"/>
                    </a:lnTo>
                    <a:lnTo>
                      <a:pt x="15826" y="22959"/>
                    </a:lnTo>
                    <a:lnTo>
                      <a:pt x="0" y="60240"/>
                    </a:lnTo>
                    <a:lnTo>
                      <a:pt x="76" y="60278"/>
                    </a:lnTo>
                    <a:lnTo>
                      <a:pt x="15845" y="23092"/>
                    </a:lnTo>
                    <a:lnTo>
                      <a:pt x="27409" y="33820"/>
                    </a:lnTo>
                    <a:lnTo>
                      <a:pt x="27428" y="33820"/>
                    </a:lnTo>
                    <a:lnTo>
                      <a:pt x="56854" y="37757"/>
                    </a:lnTo>
                    <a:lnTo>
                      <a:pt x="56854" y="37757"/>
                    </a:lnTo>
                    <a:lnTo>
                      <a:pt x="43482" y="30073"/>
                    </a:lnTo>
                    <a:lnTo>
                      <a:pt x="50120" y="25032"/>
                    </a:lnTo>
                    <a:lnTo>
                      <a:pt x="50139" y="25013"/>
                    </a:lnTo>
                    <a:lnTo>
                      <a:pt x="49302" y="6430"/>
                    </a:lnTo>
                    <a:lnTo>
                      <a:pt x="74486" y="14038"/>
                    </a:lnTo>
                    <a:lnTo>
                      <a:pt x="74543" y="14057"/>
                    </a:lnTo>
                    <a:lnTo>
                      <a:pt x="72869" y="3577"/>
                    </a:lnTo>
                    <a:lnTo>
                      <a:pt x="72869" y="3577"/>
                    </a:lnTo>
                    <a:lnTo>
                      <a:pt x="82513" y="16834"/>
                    </a:lnTo>
                    <a:lnTo>
                      <a:pt x="82532" y="16853"/>
                    </a:lnTo>
                    <a:lnTo>
                      <a:pt x="100487" y="13962"/>
                    </a:lnTo>
                    <a:lnTo>
                      <a:pt x="100506" y="13962"/>
                    </a:lnTo>
                    <a:lnTo>
                      <a:pt x="111196" y="58"/>
                    </a:lnTo>
                    <a:lnTo>
                      <a:pt x="1111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2"/>
              <p:cNvSpPr/>
              <p:nvPr/>
            </p:nvSpPr>
            <p:spPr>
              <a:xfrm>
                <a:off x="956150" y="2963275"/>
                <a:ext cx="5292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21171" h="5860" extrusionOk="0">
                    <a:moveTo>
                      <a:pt x="19" y="1"/>
                    </a:moveTo>
                    <a:lnTo>
                      <a:pt x="0" y="77"/>
                    </a:lnTo>
                    <a:lnTo>
                      <a:pt x="21152" y="5859"/>
                    </a:lnTo>
                    <a:lnTo>
                      <a:pt x="21171" y="5783"/>
                    </a:lnTo>
                    <a:lnTo>
                      <a:pt x="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2"/>
              <p:cNvSpPr/>
              <p:nvPr/>
            </p:nvSpPr>
            <p:spPr>
              <a:xfrm>
                <a:off x="1471625" y="1863875"/>
                <a:ext cx="49950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5959" extrusionOk="0">
                    <a:moveTo>
                      <a:pt x="76" y="1"/>
                    </a:moveTo>
                    <a:lnTo>
                      <a:pt x="0" y="39"/>
                    </a:lnTo>
                    <a:cubicBezTo>
                      <a:pt x="571" y="1351"/>
                      <a:pt x="1902" y="15807"/>
                      <a:pt x="1902" y="15959"/>
                    </a:cubicBezTo>
                    <a:lnTo>
                      <a:pt x="1997" y="15959"/>
                    </a:lnTo>
                    <a:cubicBezTo>
                      <a:pt x="1940" y="15350"/>
                      <a:pt x="647" y="1332"/>
                      <a:pt x="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2"/>
              <p:cNvSpPr/>
              <p:nvPr/>
            </p:nvSpPr>
            <p:spPr>
              <a:xfrm>
                <a:off x="3986650" y="3038400"/>
                <a:ext cx="748975" cy="816975"/>
              </a:xfrm>
              <a:custGeom>
                <a:avLst/>
                <a:gdLst/>
                <a:ahLst/>
                <a:cxnLst/>
                <a:rect l="l" t="t" r="r" b="b"/>
                <a:pathLst>
                  <a:path w="29959" h="32679" extrusionOk="0">
                    <a:moveTo>
                      <a:pt x="15350" y="1"/>
                    </a:moveTo>
                    <a:lnTo>
                      <a:pt x="0" y="8674"/>
                    </a:lnTo>
                    <a:lnTo>
                      <a:pt x="28741" y="32679"/>
                    </a:lnTo>
                    <a:lnTo>
                      <a:pt x="28798" y="32622"/>
                    </a:lnTo>
                    <a:lnTo>
                      <a:pt x="133" y="8674"/>
                    </a:lnTo>
                    <a:lnTo>
                      <a:pt x="15350" y="96"/>
                    </a:lnTo>
                    <a:lnTo>
                      <a:pt x="29901" y="12402"/>
                    </a:lnTo>
                    <a:lnTo>
                      <a:pt x="29958" y="12326"/>
                    </a:lnTo>
                    <a:lnTo>
                      <a:pt x="15369" y="20"/>
                    </a:lnTo>
                    <a:lnTo>
                      <a:pt x="153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2"/>
              <p:cNvSpPr/>
              <p:nvPr/>
            </p:nvSpPr>
            <p:spPr>
              <a:xfrm>
                <a:off x="3981425" y="3085975"/>
                <a:ext cx="78130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31252" h="13924" extrusionOk="0">
                    <a:moveTo>
                      <a:pt x="26629" y="0"/>
                    </a:moveTo>
                    <a:lnTo>
                      <a:pt x="19382" y="5668"/>
                    </a:lnTo>
                    <a:lnTo>
                      <a:pt x="0" y="6752"/>
                    </a:lnTo>
                    <a:lnTo>
                      <a:pt x="31232" y="13923"/>
                    </a:lnTo>
                    <a:lnTo>
                      <a:pt x="31251" y="13847"/>
                    </a:lnTo>
                    <a:lnTo>
                      <a:pt x="571" y="6790"/>
                    </a:lnTo>
                    <a:lnTo>
                      <a:pt x="19401" y="5744"/>
                    </a:lnTo>
                    <a:lnTo>
                      <a:pt x="26686" y="76"/>
                    </a:lnTo>
                    <a:lnTo>
                      <a:pt x="266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2"/>
              <p:cNvSpPr/>
              <p:nvPr/>
            </p:nvSpPr>
            <p:spPr>
              <a:xfrm>
                <a:off x="2909600" y="1822500"/>
                <a:ext cx="14831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59327" h="34714" extrusionOk="0">
                    <a:moveTo>
                      <a:pt x="59326" y="1"/>
                    </a:moveTo>
                    <a:lnTo>
                      <a:pt x="45460" y="17100"/>
                    </a:lnTo>
                    <a:lnTo>
                      <a:pt x="45517" y="17138"/>
                    </a:lnTo>
                    <a:lnTo>
                      <a:pt x="59003" y="514"/>
                    </a:lnTo>
                    <a:lnTo>
                      <a:pt x="49188" y="22654"/>
                    </a:lnTo>
                    <a:lnTo>
                      <a:pt x="31194" y="26459"/>
                    </a:lnTo>
                    <a:lnTo>
                      <a:pt x="31175" y="26459"/>
                    </a:lnTo>
                    <a:lnTo>
                      <a:pt x="21988" y="34638"/>
                    </a:lnTo>
                    <a:lnTo>
                      <a:pt x="0" y="31823"/>
                    </a:lnTo>
                    <a:lnTo>
                      <a:pt x="0" y="31899"/>
                    </a:lnTo>
                    <a:lnTo>
                      <a:pt x="21988" y="34714"/>
                    </a:lnTo>
                    <a:lnTo>
                      <a:pt x="22007" y="34714"/>
                    </a:lnTo>
                    <a:lnTo>
                      <a:pt x="31213" y="26535"/>
                    </a:lnTo>
                    <a:lnTo>
                      <a:pt x="49226" y="22731"/>
                    </a:lnTo>
                    <a:lnTo>
                      <a:pt x="49245" y="22731"/>
                    </a:lnTo>
                    <a:lnTo>
                      <a:pt x="5932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2"/>
              <p:cNvSpPr/>
              <p:nvPr/>
            </p:nvSpPr>
            <p:spPr>
              <a:xfrm>
                <a:off x="975650" y="2705075"/>
                <a:ext cx="3754250" cy="772750"/>
              </a:xfrm>
              <a:custGeom>
                <a:avLst/>
                <a:gdLst/>
                <a:ahLst/>
                <a:cxnLst/>
                <a:rect l="l" t="t" r="r" b="b"/>
                <a:pathLst>
                  <a:path w="150170" h="30910" extrusionOk="0">
                    <a:moveTo>
                      <a:pt x="121239" y="0"/>
                    </a:moveTo>
                    <a:lnTo>
                      <a:pt x="126185" y="15255"/>
                    </a:lnTo>
                    <a:lnTo>
                      <a:pt x="98928" y="21646"/>
                    </a:lnTo>
                    <a:lnTo>
                      <a:pt x="71271" y="26230"/>
                    </a:lnTo>
                    <a:lnTo>
                      <a:pt x="61209" y="30738"/>
                    </a:lnTo>
                    <a:lnTo>
                      <a:pt x="20410" y="16073"/>
                    </a:lnTo>
                    <a:lnTo>
                      <a:pt x="20372" y="16073"/>
                    </a:lnTo>
                    <a:lnTo>
                      <a:pt x="0" y="28893"/>
                    </a:lnTo>
                    <a:lnTo>
                      <a:pt x="31993" y="26991"/>
                    </a:lnTo>
                    <a:lnTo>
                      <a:pt x="31993" y="26839"/>
                    </a:lnTo>
                    <a:lnTo>
                      <a:pt x="609" y="28703"/>
                    </a:lnTo>
                    <a:lnTo>
                      <a:pt x="20391" y="16244"/>
                    </a:lnTo>
                    <a:lnTo>
                      <a:pt x="61190" y="30890"/>
                    </a:lnTo>
                    <a:lnTo>
                      <a:pt x="61209" y="30909"/>
                    </a:lnTo>
                    <a:lnTo>
                      <a:pt x="71309" y="26382"/>
                    </a:lnTo>
                    <a:lnTo>
                      <a:pt x="98947" y="21798"/>
                    </a:lnTo>
                    <a:lnTo>
                      <a:pt x="126394" y="15369"/>
                    </a:lnTo>
                    <a:lnTo>
                      <a:pt x="121467" y="153"/>
                    </a:lnTo>
                    <a:lnTo>
                      <a:pt x="150170" y="1142"/>
                    </a:lnTo>
                    <a:lnTo>
                      <a:pt x="150170" y="989"/>
                    </a:lnTo>
                    <a:lnTo>
                      <a:pt x="1212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8" name="Google Shape;1078;p22"/>
            <p:cNvGrpSpPr/>
            <p:nvPr/>
          </p:nvGrpSpPr>
          <p:grpSpPr>
            <a:xfrm flipH="1">
              <a:off x="7844121" y="152395"/>
              <a:ext cx="2639750" cy="6061075"/>
              <a:chOff x="-956979" y="288458"/>
              <a:chExt cx="2639750" cy="6061075"/>
            </a:xfrm>
          </p:grpSpPr>
          <p:sp>
            <p:nvSpPr>
              <p:cNvPr id="1079" name="Google Shape;1079;p22"/>
              <p:cNvSpPr/>
              <p:nvPr/>
            </p:nvSpPr>
            <p:spPr>
              <a:xfrm rot="-2700000">
                <a:off x="-1250442" y="3285690"/>
                <a:ext cx="3051731" cy="43402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80" name="Google Shape;1080;p22"/>
              <p:cNvSpPr/>
              <p:nvPr/>
            </p:nvSpPr>
            <p:spPr>
              <a:xfrm rot="-2700000">
                <a:off x="-984744" y="37414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81" name="Google Shape;1081;p22"/>
              <p:cNvSpPr/>
              <p:nvPr/>
            </p:nvSpPr>
            <p:spPr>
              <a:xfrm rot="-2700000">
                <a:off x="-1341194" y="1341437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82" name="Google Shape;1082;p22"/>
              <p:cNvSpPr/>
              <p:nvPr/>
            </p:nvSpPr>
            <p:spPr>
              <a:xfrm rot="-2700000">
                <a:off x="-1080719" y="51192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</p:grpSp>
      <p:grpSp>
        <p:nvGrpSpPr>
          <p:cNvPr id="1083" name="Google Shape;1083;p22"/>
          <p:cNvGrpSpPr/>
          <p:nvPr/>
        </p:nvGrpSpPr>
        <p:grpSpPr>
          <a:xfrm>
            <a:off x="137142" y="-111018"/>
            <a:ext cx="9420184" cy="4967388"/>
            <a:chOff x="137142" y="-111018"/>
            <a:chExt cx="9420184" cy="4967388"/>
          </a:xfrm>
        </p:grpSpPr>
        <p:grpSp>
          <p:nvGrpSpPr>
            <p:cNvPr id="1084" name="Google Shape;1084;p22"/>
            <p:cNvGrpSpPr/>
            <p:nvPr/>
          </p:nvGrpSpPr>
          <p:grpSpPr>
            <a:xfrm>
              <a:off x="294135" y="-111018"/>
              <a:ext cx="949296" cy="1301033"/>
              <a:chOff x="6699355" y="2069617"/>
              <a:chExt cx="930136" cy="1274772"/>
            </a:xfrm>
          </p:grpSpPr>
          <p:sp>
            <p:nvSpPr>
              <p:cNvPr id="1085" name="Google Shape;1085;p22"/>
              <p:cNvSpPr/>
              <p:nvPr/>
            </p:nvSpPr>
            <p:spPr>
              <a:xfrm flipH="1">
                <a:off x="6699355" y="2965113"/>
                <a:ext cx="105268" cy="105268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2" extrusionOk="0">
                    <a:moveTo>
                      <a:pt x="1621" y="0"/>
                    </a:moveTo>
                    <a:cubicBezTo>
                      <a:pt x="731" y="0"/>
                      <a:pt x="1" y="731"/>
                      <a:pt x="1" y="1621"/>
                    </a:cubicBezTo>
                    <a:cubicBezTo>
                      <a:pt x="1" y="2534"/>
                      <a:pt x="731" y="3242"/>
                      <a:pt x="1621" y="3242"/>
                    </a:cubicBezTo>
                    <a:cubicBezTo>
                      <a:pt x="2511" y="3242"/>
                      <a:pt x="3242" y="2534"/>
                      <a:pt x="3242" y="1621"/>
                    </a:cubicBezTo>
                    <a:cubicBezTo>
                      <a:pt x="3242" y="731"/>
                      <a:pt x="2511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2"/>
              <p:cNvSpPr/>
              <p:nvPr/>
            </p:nvSpPr>
            <p:spPr>
              <a:xfrm flipH="1">
                <a:off x="7524223" y="3238374"/>
                <a:ext cx="105268" cy="106015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65" extrusionOk="0">
                    <a:moveTo>
                      <a:pt x="1621" y="1"/>
                    </a:moveTo>
                    <a:cubicBezTo>
                      <a:pt x="731" y="1"/>
                      <a:pt x="0" y="731"/>
                      <a:pt x="0" y="1644"/>
                    </a:cubicBezTo>
                    <a:cubicBezTo>
                      <a:pt x="0" y="2534"/>
                      <a:pt x="731" y="3265"/>
                      <a:pt x="1621" y="3265"/>
                    </a:cubicBezTo>
                    <a:cubicBezTo>
                      <a:pt x="2534" y="3265"/>
                      <a:pt x="3241" y="2534"/>
                      <a:pt x="3241" y="1644"/>
                    </a:cubicBezTo>
                    <a:cubicBezTo>
                      <a:pt x="3241" y="731"/>
                      <a:pt x="2534" y="1"/>
                      <a:pt x="1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2"/>
              <p:cNvSpPr/>
              <p:nvPr/>
            </p:nvSpPr>
            <p:spPr>
              <a:xfrm flipH="1">
                <a:off x="6733448" y="2069617"/>
                <a:ext cx="802658" cy="1240679"/>
              </a:xfrm>
              <a:custGeom>
                <a:avLst/>
                <a:gdLst/>
                <a:ahLst/>
                <a:cxnLst/>
                <a:rect l="l" t="t" r="r" b="b"/>
                <a:pathLst>
                  <a:path w="24720" h="38210" extrusionOk="0">
                    <a:moveTo>
                      <a:pt x="24149" y="0"/>
                    </a:moveTo>
                    <a:cubicBezTo>
                      <a:pt x="23830" y="0"/>
                      <a:pt x="23579" y="251"/>
                      <a:pt x="23579" y="571"/>
                    </a:cubicBezTo>
                    <a:lnTo>
                      <a:pt x="23579" y="31979"/>
                    </a:lnTo>
                    <a:cubicBezTo>
                      <a:pt x="23579" y="34786"/>
                      <a:pt x="21296" y="37069"/>
                      <a:pt x="18489" y="37069"/>
                    </a:cubicBezTo>
                    <a:lnTo>
                      <a:pt x="571" y="37069"/>
                    </a:lnTo>
                    <a:cubicBezTo>
                      <a:pt x="251" y="37069"/>
                      <a:pt x="0" y="37320"/>
                      <a:pt x="0" y="37639"/>
                    </a:cubicBezTo>
                    <a:cubicBezTo>
                      <a:pt x="0" y="37936"/>
                      <a:pt x="251" y="38210"/>
                      <a:pt x="571" y="38210"/>
                    </a:cubicBezTo>
                    <a:lnTo>
                      <a:pt x="18489" y="38210"/>
                    </a:lnTo>
                    <a:cubicBezTo>
                      <a:pt x="21935" y="38210"/>
                      <a:pt x="24720" y="35402"/>
                      <a:pt x="24720" y="31979"/>
                    </a:cubicBezTo>
                    <a:lnTo>
                      <a:pt x="24720" y="571"/>
                    </a:lnTo>
                    <a:cubicBezTo>
                      <a:pt x="24720" y="251"/>
                      <a:pt x="24469" y="0"/>
                      <a:pt x="24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8" name="Google Shape;1088;p22"/>
            <p:cNvGrpSpPr/>
            <p:nvPr/>
          </p:nvGrpSpPr>
          <p:grpSpPr>
            <a:xfrm>
              <a:off x="8181167" y="199519"/>
              <a:ext cx="1376159" cy="1801750"/>
              <a:chOff x="8181167" y="199519"/>
              <a:chExt cx="1376159" cy="1801750"/>
            </a:xfrm>
          </p:grpSpPr>
          <p:grpSp>
            <p:nvGrpSpPr>
              <p:cNvPr id="1089" name="Google Shape;1089;p22"/>
              <p:cNvGrpSpPr/>
              <p:nvPr/>
            </p:nvGrpSpPr>
            <p:grpSpPr>
              <a:xfrm>
                <a:off x="8294093" y="199519"/>
                <a:ext cx="893834" cy="1801750"/>
                <a:chOff x="8362468" y="1031269"/>
                <a:chExt cx="893834" cy="1801750"/>
              </a:xfrm>
            </p:grpSpPr>
            <p:sp>
              <p:nvSpPr>
                <p:cNvPr id="1090" name="Google Shape;1090;p22"/>
                <p:cNvSpPr/>
                <p:nvPr/>
              </p:nvSpPr>
              <p:spPr>
                <a:xfrm flipH="1">
                  <a:off x="8434357" y="1951783"/>
                  <a:ext cx="521793" cy="84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0" h="26090" extrusionOk="0">
                      <a:moveTo>
                        <a:pt x="571" y="0"/>
                      </a:moveTo>
                      <a:cubicBezTo>
                        <a:pt x="252" y="0"/>
                        <a:pt x="1" y="274"/>
                        <a:pt x="1" y="571"/>
                      </a:cubicBezTo>
                      <a:lnTo>
                        <a:pt x="1" y="20383"/>
                      </a:lnTo>
                      <a:cubicBezTo>
                        <a:pt x="1" y="23533"/>
                        <a:pt x="2557" y="26089"/>
                        <a:pt x="5707" y="26089"/>
                      </a:cubicBezTo>
                      <a:lnTo>
                        <a:pt x="15499" y="26089"/>
                      </a:lnTo>
                      <a:cubicBezTo>
                        <a:pt x="15819" y="26089"/>
                        <a:pt x="16070" y="25838"/>
                        <a:pt x="16070" y="25519"/>
                      </a:cubicBezTo>
                      <a:cubicBezTo>
                        <a:pt x="16070" y="25199"/>
                        <a:pt x="15819" y="24948"/>
                        <a:pt x="15499" y="24948"/>
                      </a:cubicBezTo>
                      <a:lnTo>
                        <a:pt x="5707" y="24948"/>
                      </a:lnTo>
                      <a:cubicBezTo>
                        <a:pt x="3196" y="24948"/>
                        <a:pt x="1142" y="22894"/>
                        <a:pt x="1142" y="20383"/>
                      </a:cubicBezTo>
                      <a:lnTo>
                        <a:pt x="1142" y="571"/>
                      </a:lnTo>
                      <a:cubicBezTo>
                        <a:pt x="1142" y="274"/>
                        <a:pt x="891" y="0"/>
                        <a:pt x="5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22"/>
                <p:cNvSpPr/>
                <p:nvPr/>
              </p:nvSpPr>
              <p:spPr>
                <a:xfrm flipH="1">
                  <a:off x="8884229" y="2225992"/>
                  <a:ext cx="106015" cy="106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65" extrusionOk="0">
                      <a:moveTo>
                        <a:pt x="1621" y="1"/>
                      </a:moveTo>
                      <a:cubicBezTo>
                        <a:pt x="731" y="1"/>
                        <a:pt x="1" y="731"/>
                        <a:pt x="1" y="1644"/>
                      </a:cubicBezTo>
                      <a:cubicBezTo>
                        <a:pt x="1" y="2534"/>
                        <a:pt x="731" y="3265"/>
                        <a:pt x="1621" y="3265"/>
                      </a:cubicBezTo>
                      <a:cubicBezTo>
                        <a:pt x="2534" y="3265"/>
                        <a:pt x="3265" y="2534"/>
                        <a:pt x="3265" y="1644"/>
                      </a:cubicBezTo>
                      <a:cubicBezTo>
                        <a:pt x="3265" y="731"/>
                        <a:pt x="2534" y="1"/>
                        <a:pt x="16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22"/>
                <p:cNvSpPr/>
                <p:nvPr/>
              </p:nvSpPr>
              <p:spPr>
                <a:xfrm flipH="1">
                  <a:off x="8887184" y="1195778"/>
                  <a:ext cx="106015" cy="10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3243" extrusionOk="0">
                      <a:moveTo>
                        <a:pt x="1621" y="1"/>
                      </a:moveTo>
                      <a:cubicBezTo>
                        <a:pt x="731" y="1"/>
                        <a:pt x="1" y="731"/>
                        <a:pt x="1" y="1621"/>
                      </a:cubicBezTo>
                      <a:cubicBezTo>
                        <a:pt x="1" y="2512"/>
                        <a:pt x="731" y="3242"/>
                        <a:pt x="1621" y="3242"/>
                      </a:cubicBezTo>
                      <a:cubicBezTo>
                        <a:pt x="2534" y="3242"/>
                        <a:pt x="3265" y="2512"/>
                        <a:pt x="3265" y="1621"/>
                      </a:cubicBezTo>
                      <a:cubicBezTo>
                        <a:pt x="3265" y="731"/>
                        <a:pt x="2534" y="1"/>
                        <a:pt x="16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22"/>
                <p:cNvSpPr/>
                <p:nvPr/>
              </p:nvSpPr>
              <p:spPr>
                <a:xfrm flipH="1">
                  <a:off x="8362468" y="2727751"/>
                  <a:ext cx="105268" cy="105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2" h="3242" extrusionOk="0">
                      <a:moveTo>
                        <a:pt x="1621" y="0"/>
                      </a:moveTo>
                      <a:cubicBezTo>
                        <a:pt x="708" y="0"/>
                        <a:pt x="1" y="731"/>
                        <a:pt x="1" y="1621"/>
                      </a:cubicBezTo>
                      <a:cubicBezTo>
                        <a:pt x="1" y="2534"/>
                        <a:pt x="708" y="3241"/>
                        <a:pt x="1621" y="3241"/>
                      </a:cubicBezTo>
                      <a:cubicBezTo>
                        <a:pt x="2511" y="3241"/>
                        <a:pt x="3242" y="2534"/>
                        <a:pt x="3242" y="1621"/>
                      </a:cubicBezTo>
                      <a:cubicBezTo>
                        <a:pt x="3242" y="731"/>
                        <a:pt x="2511" y="0"/>
                        <a:pt x="16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22"/>
                <p:cNvSpPr/>
                <p:nvPr/>
              </p:nvSpPr>
              <p:spPr>
                <a:xfrm flipH="1">
                  <a:off x="8922024" y="1031269"/>
                  <a:ext cx="334279" cy="522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5" h="16093" extrusionOk="0">
                      <a:moveTo>
                        <a:pt x="571" y="0"/>
                      </a:moveTo>
                      <a:cubicBezTo>
                        <a:pt x="252" y="0"/>
                        <a:pt x="1" y="274"/>
                        <a:pt x="1" y="571"/>
                      </a:cubicBezTo>
                      <a:cubicBezTo>
                        <a:pt x="1" y="890"/>
                        <a:pt x="252" y="1142"/>
                        <a:pt x="571" y="1142"/>
                      </a:cubicBezTo>
                      <a:lnTo>
                        <a:pt x="9154" y="1142"/>
                      </a:lnTo>
                      <a:lnTo>
                        <a:pt x="9154" y="15521"/>
                      </a:lnTo>
                      <a:cubicBezTo>
                        <a:pt x="9154" y="15841"/>
                        <a:pt x="9405" y="16092"/>
                        <a:pt x="9724" y="16092"/>
                      </a:cubicBezTo>
                      <a:cubicBezTo>
                        <a:pt x="10044" y="16092"/>
                        <a:pt x="10295" y="15841"/>
                        <a:pt x="10295" y="15521"/>
                      </a:cubicBezTo>
                      <a:lnTo>
                        <a:pt x="10295" y="571"/>
                      </a:lnTo>
                      <a:cubicBezTo>
                        <a:pt x="10295" y="274"/>
                        <a:pt x="10044" y="0"/>
                        <a:pt x="97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95" name="Google Shape;1095;p22"/>
              <p:cNvSpPr/>
              <p:nvPr/>
            </p:nvSpPr>
            <p:spPr>
              <a:xfrm flipH="1">
                <a:off x="8181167" y="690451"/>
                <a:ext cx="1376159" cy="472843"/>
              </a:xfrm>
              <a:custGeom>
                <a:avLst/>
                <a:gdLst/>
                <a:ahLst/>
                <a:cxnLst/>
                <a:rect l="l" t="t" r="r" b="b"/>
                <a:pathLst>
                  <a:path w="52681" h="18101" extrusionOk="0">
                    <a:moveTo>
                      <a:pt x="26249" y="0"/>
                    </a:moveTo>
                    <a:cubicBezTo>
                      <a:pt x="20200" y="0"/>
                      <a:pt x="15133" y="4155"/>
                      <a:pt x="13741" y="9770"/>
                    </a:cubicBezTo>
                    <a:cubicBezTo>
                      <a:pt x="12326" y="8788"/>
                      <a:pt x="10614" y="8218"/>
                      <a:pt x="8765" y="8218"/>
                    </a:cubicBezTo>
                    <a:cubicBezTo>
                      <a:pt x="3926" y="8218"/>
                      <a:pt x="0" y="12144"/>
                      <a:pt x="0" y="17005"/>
                    </a:cubicBezTo>
                    <a:cubicBezTo>
                      <a:pt x="0" y="17371"/>
                      <a:pt x="23" y="17736"/>
                      <a:pt x="69" y="18101"/>
                    </a:cubicBezTo>
                    <a:lnTo>
                      <a:pt x="52612" y="18101"/>
                    </a:lnTo>
                    <a:cubicBezTo>
                      <a:pt x="52658" y="17736"/>
                      <a:pt x="52681" y="17371"/>
                      <a:pt x="52681" y="17005"/>
                    </a:cubicBezTo>
                    <a:cubicBezTo>
                      <a:pt x="52681" y="12144"/>
                      <a:pt x="48755" y="8218"/>
                      <a:pt x="43916" y="8218"/>
                    </a:cubicBezTo>
                    <a:cubicBezTo>
                      <a:pt x="41999" y="8218"/>
                      <a:pt x="40218" y="8834"/>
                      <a:pt x="38780" y="9884"/>
                    </a:cubicBezTo>
                    <a:cubicBezTo>
                      <a:pt x="37434" y="4200"/>
                      <a:pt x="32344" y="0"/>
                      <a:pt x="26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6" name="Google Shape;1096;p22"/>
            <p:cNvGrpSpPr/>
            <p:nvPr/>
          </p:nvGrpSpPr>
          <p:grpSpPr>
            <a:xfrm>
              <a:off x="137142" y="3466984"/>
              <a:ext cx="8728916" cy="1389386"/>
              <a:chOff x="137142" y="3466984"/>
              <a:chExt cx="8728916" cy="1389386"/>
            </a:xfrm>
          </p:grpSpPr>
          <p:grpSp>
            <p:nvGrpSpPr>
              <p:cNvPr id="1097" name="Google Shape;1097;p22"/>
              <p:cNvGrpSpPr/>
              <p:nvPr/>
            </p:nvGrpSpPr>
            <p:grpSpPr>
              <a:xfrm rot="10800000" flipH="1">
                <a:off x="137142" y="3466984"/>
                <a:ext cx="576091" cy="1373833"/>
                <a:chOff x="6339367" y="3072734"/>
                <a:chExt cx="576091" cy="1373833"/>
              </a:xfrm>
            </p:grpSpPr>
            <p:sp>
              <p:nvSpPr>
                <p:cNvPr id="1098" name="Google Shape;1098;p22"/>
                <p:cNvSpPr/>
                <p:nvPr/>
              </p:nvSpPr>
              <p:spPr>
                <a:xfrm flipH="1">
                  <a:off x="6653782" y="3072734"/>
                  <a:ext cx="261676" cy="47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9" h="14587" extrusionOk="0">
                      <a:moveTo>
                        <a:pt x="1" y="1"/>
                      </a:moveTo>
                      <a:lnTo>
                        <a:pt x="1" y="14586"/>
                      </a:lnTo>
                      <a:lnTo>
                        <a:pt x="8058" y="14586"/>
                      </a:lnTo>
                      <a:lnTo>
                        <a:pt x="8058" y="1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099;p22"/>
                <p:cNvSpPr/>
                <p:nvPr/>
              </p:nvSpPr>
              <p:spPr>
                <a:xfrm flipH="1">
                  <a:off x="6339367" y="4113749"/>
                  <a:ext cx="191995" cy="33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3" h="10250" extrusionOk="0">
                      <a:moveTo>
                        <a:pt x="1" y="1"/>
                      </a:moveTo>
                      <a:lnTo>
                        <a:pt x="1" y="10249"/>
                      </a:lnTo>
                      <a:lnTo>
                        <a:pt x="5912" y="10249"/>
                      </a:lnTo>
                      <a:lnTo>
                        <a:pt x="591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100;p22"/>
                <p:cNvSpPr/>
                <p:nvPr/>
              </p:nvSpPr>
              <p:spPr>
                <a:xfrm flipH="1">
                  <a:off x="6553202" y="3102861"/>
                  <a:ext cx="153474" cy="153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" h="2854" extrusionOk="0">
                      <a:moveTo>
                        <a:pt x="1" y="0"/>
                      </a:moveTo>
                      <a:lnTo>
                        <a:pt x="1" y="2854"/>
                      </a:lnTo>
                      <a:lnTo>
                        <a:pt x="2854" y="2854"/>
                      </a:lnTo>
                      <a:lnTo>
                        <a:pt x="285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01" name="Google Shape;1101;p22"/>
              <p:cNvGrpSpPr/>
              <p:nvPr/>
            </p:nvGrpSpPr>
            <p:grpSpPr>
              <a:xfrm>
                <a:off x="8281240" y="3851359"/>
                <a:ext cx="584817" cy="1005011"/>
                <a:chOff x="6136065" y="3247271"/>
                <a:chExt cx="584817" cy="1005011"/>
              </a:xfrm>
            </p:grpSpPr>
            <p:sp>
              <p:nvSpPr>
                <p:cNvPr id="1102" name="Google Shape;1102;p22"/>
                <p:cNvSpPr/>
                <p:nvPr/>
              </p:nvSpPr>
              <p:spPr>
                <a:xfrm flipH="1">
                  <a:off x="6459207" y="3247271"/>
                  <a:ext cx="261676" cy="47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9" h="14587" extrusionOk="0">
                      <a:moveTo>
                        <a:pt x="1" y="1"/>
                      </a:moveTo>
                      <a:lnTo>
                        <a:pt x="1" y="14586"/>
                      </a:lnTo>
                      <a:lnTo>
                        <a:pt x="8058" y="14586"/>
                      </a:lnTo>
                      <a:lnTo>
                        <a:pt x="8058" y="1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22"/>
                <p:cNvSpPr/>
                <p:nvPr/>
              </p:nvSpPr>
              <p:spPr>
                <a:xfrm flipH="1">
                  <a:off x="6136065" y="3620059"/>
                  <a:ext cx="191995" cy="33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3" h="10250" extrusionOk="0">
                      <a:moveTo>
                        <a:pt x="0" y="1"/>
                      </a:moveTo>
                      <a:lnTo>
                        <a:pt x="0" y="10249"/>
                      </a:lnTo>
                      <a:lnTo>
                        <a:pt x="5912" y="10249"/>
                      </a:lnTo>
                      <a:lnTo>
                        <a:pt x="591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22"/>
                <p:cNvSpPr/>
                <p:nvPr/>
              </p:nvSpPr>
              <p:spPr>
                <a:xfrm flipH="1">
                  <a:off x="6508139" y="3919498"/>
                  <a:ext cx="192709" cy="33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5" h="10249" extrusionOk="0">
                      <a:moveTo>
                        <a:pt x="0" y="0"/>
                      </a:moveTo>
                      <a:lnTo>
                        <a:pt x="0" y="10249"/>
                      </a:lnTo>
                      <a:lnTo>
                        <a:pt x="5935" y="10249"/>
                      </a:lnTo>
                      <a:lnTo>
                        <a:pt x="5935" y="0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22"/>
                <p:cNvSpPr/>
                <p:nvPr/>
              </p:nvSpPr>
              <p:spPr>
                <a:xfrm flipH="1">
                  <a:off x="6358627" y="3277399"/>
                  <a:ext cx="153474" cy="153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" h="2854" extrusionOk="0">
                      <a:moveTo>
                        <a:pt x="1" y="0"/>
                      </a:moveTo>
                      <a:lnTo>
                        <a:pt x="1" y="2854"/>
                      </a:lnTo>
                      <a:lnTo>
                        <a:pt x="2854" y="2854"/>
                      </a:lnTo>
                      <a:lnTo>
                        <a:pt x="285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3"/>
          <p:cNvGrpSpPr/>
          <p:nvPr/>
        </p:nvGrpSpPr>
        <p:grpSpPr>
          <a:xfrm>
            <a:off x="-4249305" y="-5446186"/>
            <a:ext cx="14733177" cy="11659656"/>
            <a:chOff x="-4249305" y="-5446186"/>
            <a:chExt cx="14733177" cy="11659656"/>
          </a:xfrm>
        </p:grpSpPr>
        <p:grpSp>
          <p:nvGrpSpPr>
            <p:cNvPr id="73" name="Google Shape;73;p3"/>
            <p:cNvGrpSpPr/>
            <p:nvPr/>
          </p:nvGrpSpPr>
          <p:grpSpPr>
            <a:xfrm rot="-2509741">
              <a:off x="-3599210" y="-3031049"/>
              <a:ext cx="9353848" cy="5524175"/>
              <a:chOff x="927625" y="1775425"/>
              <a:chExt cx="3835100" cy="2264925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990850" y="2261400"/>
                <a:ext cx="3731450" cy="897825"/>
              </a:xfrm>
              <a:custGeom>
                <a:avLst/>
                <a:gdLst/>
                <a:ahLst/>
                <a:cxnLst/>
                <a:rect l="l" t="t" r="r" b="b"/>
                <a:pathLst>
                  <a:path w="149258" h="35913" extrusionOk="0">
                    <a:moveTo>
                      <a:pt x="21190" y="1"/>
                    </a:moveTo>
                    <a:lnTo>
                      <a:pt x="1" y="12859"/>
                    </a:lnTo>
                    <a:lnTo>
                      <a:pt x="39" y="12916"/>
                    </a:lnTo>
                    <a:lnTo>
                      <a:pt x="21171" y="96"/>
                    </a:lnTo>
                    <a:lnTo>
                      <a:pt x="54020" y="35912"/>
                    </a:lnTo>
                    <a:lnTo>
                      <a:pt x="61667" y="34372"/>
                    </a:lnTo>
                    <a:lnTo>
                      <a:pt x="61686" y="34353"/>
                    </a:lnTo>
                    <a:lnTo>
                      <a:pt x="76769" y="14343"/>
                    </a:lnTo>
                    <a:lnTo>
                      <a:pt x="93089" y="19269"/>
                    </a:lnTo>
                    <a:lnTo>
                      <a:pt x="93108" y="19269"/>
                    </a:lnTo>
                    <a:lnTo>
                      <a:pt x="98738" y="17158"/>
                    </a:lnTo>
                    <a:lnTo>
                      <a:pt x="113955" y="29559"/>
                    </a:lnTo>
                    <a:lnTo>
                      <a:pt x="113974" y="29578"/>
                    </a:lnTo>
                    <a:lnTo>
                      <a:pt x="117816" y="25888"/>
                    </a:lnTo>
                    <a:lnTo>
                      <a:pt x="120783" y="17861"/>
                    </a:lnTo>
                    <a:lnTo>
                      <a:pt x="149257" y="5593"/>
                    </a:lnTo>
                    <a:lnTo>
                      <a:pt x="149219" y="5517"/>
                    </a:lnTo>
                    <a:lnTo>
                      <a:pt x="120726" y="17785"/>
                    </a:lnTo>
                    <a:lnTo>
                      <a:pt x="117759" y="25831"/>
                    </a:lnTo>
                    <a:lnTo>
                      <a:pt x="113974" y="29483"/>
                    </a:lnTo>
                    <a:lnTo>
                      <a:pt x="98776" y="17082"/>
                    </a:lnTo>
                    <a:lnTo>
                      <a:pt x="98757" y="17082"/>
                    </a:lnTo>
                    <a:lnTo>
                      <a:pt x="93108" y="19193"/>
                    </a:lnTo>
                    <a:lnTo>
                      <a:pt x="76750" y="14267"/>
                    </a:lnTo>
                    <a:lnTo>
                      <a:pt x="76731" y="14248"/>
                    </a:lnTo>
                    <a:lnTo>
                      <a:pt x="61628" y="34295"/>
                    </a:lnTo>
                    <a:lnTo>
                      <a:pt x="54058" y="35836"/>
                    </a:lnTo>
                    <a:lnTo>
                      <a:pt x="21209" y="20"/>
                    </a:lnTo>
                    <a:lnTo>
                      <a:pt x="2119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978975" y="2180575"/>
                <a:ext cx="3732875" cy="940125"/>
              </a:xfrm>
              <a:custGeom>
                <a:avLst/>
                <a:gdLst/>
                <a:ahLst/>
                <a:cxnLst/>
                <a:rect l="l" t="t" r="r" b="b"/>
                <a:pathLst>
                  <a:path w="149315" h="37605" extrusionOk="0">
                    <a:moveTo>
                      <a:pt x="153" y="95"/>
                    </a:moveTo>
                    <a:lnTo>
                      <a:pt x="21627" y="3329"/>
                    </a:lnTo>
                    <a:lnTo>
                      <a:pt x="22768" y="17709"/>
                    </a:lnTo>
                    <a:lnTo>
                      <a:pt x="22768" y="17709"/>
                    </a:lnTo>
                    <a:lnTo>
                      <a:pt x="19059" y="12155"/>
                    </a:lnTo>
                    <a:lnTo>
                      <a:pt x="19059" y="12136"/>
                    </a:lnTo>
                    <a:lnTo>
                      <a:pt x="7343" y="11926"/>
                    </a:lnTo>
                    <a:lnTo>
                      <a:pt x="153" y="95"/>
                    </a:lnTo>
                    <a:close/>
                    <a:moveTo>
                      <a:pt x="0" y="0"/>
                    </a:moveTo>
                    <a:lnTo>
                      <a:pt x="7285" y="11983"/>
                    </a:lnTo>
                    <a:lnTo>
                      <a:pt x="7304" y="12003"/>
                    </a:lnTo>
                    <a:lnTo>
                      <a:pt x="19021" y="12231"/>
                    </a:lnTo>
                    <a:lnTo>
                      <a:pt x="22768" y="17861"/>
                    </a:lnTo>
                    <a:lnTo>
                      <a:pt x="22768" y="17880"/>
                    </a:lnTo>
                    <a:lnTo>
                      <a:pt x="23301" y="24594"/>
                    </a:lnTo>
                    <a:lnTo>
                      <a:pt x="23320" y="24632"/>
                    </a:lnTo>
                    <a:lnTo>
                      <a:pt x="53639" y="20543"/>
                    </a:lnTo>
                    <a:lnTo>
                      <a:pt x="62103" y="37566"/>
                    </a:lnTo>
                    <a:lnTo>
                      <a:pt x="62103" y="37605"/>
                    </a:lnTo>
                    <a:lnTo>
                      <a:pt x="80649" y="36463"/>
                    </a:lnTo>
                    <a:lnTo>
                      <a:pt x="78956" y="28132"/>
                    </a:lnTo>
                    <a:lnTo>
                      <a:pt x="93583" y="22502"/>
                    </a:lnTo>
                    <a:lnTo>
                      <a:pt x="114487" y="32830"/>
                    </a:lnTo>
                    <a:lnTo>
                      <a:pt x="115628" y="14190"/>
                    </a:lnTo>
                    <a:lnTo>
                      <a:pt x="136018" y="17290"/>
                    </a:lnTo>
                    <a:lnTo>
                      <a:pt x="136056" y="17290"/>
                    </a:lnTo>
                    <a:lnTo>
                      <a:pt x="139309" y="7133"/>
                    </a:lnTo>
                    <a:lnTo>
                      <a:pt x="149314" y="2758"/>
                    </a:lnTo>
                    <a:lnTo>
                      <a:pt x="149276" y="2682"/>
                    </a:lnTo>
                    <a:lnTo>
                      <a:pt x="139271" y="7057"/>
                    </a:lnTo>
                    <a:lnTo>
                      <a:pt x="139252" y="7057"/>
                    </a:lnTo>
                    <a:lnTo>
                      <a:pt x="135999" y="17195"/>
                    </a:lnTo>
                    <a:lnTo>
                      <a:pt x="115552" y="14095"/>
                    </a:lnTo>
                    <a:lnTo>
                      <a:pt x="114411" y="32697"/>
                    </a:lnTo>
                    <a:lnTo>
                      <a:pt x="93602" y="22426"/>
                    </a:lnTo>
                    <a:lnTo>
                      <a:pt x="93583" y="22426"/>
                    </a:lnTo>
                    <a:lnTo>
                      <a:pt x="78899" y="28075"/>
                    </a:lnTo>
                    <a:lnTo>
                      <a:pt x="78861" y="28075"/>
                    </a:lnTo>
                    <a:lnTo>
                      <a:pt x="80554" y="36387"/>
                    </a:lnTo>
                    <a:lnTo>
                      <a:pt x="62161" y="37509"/>
                    </a:lnTo>
                    <a:lnTo>
                      <a:pt x="53715" y="20467"/>
                    </a:lnTo>
                    <a:lnTo>
                      <a:pt x="53696" y="20448"/>
                    </a:lnTo>
                    <a:lnTo>
                      <a:pt x="23377" y="24537"/>
                    </a:lnTo>
                    <a:lnTo>
                      <a:pt x="22864" y="17861"/>
                    </a:lnTo>
                    <a:lnTo>
                      <a:pt x="30757" y="13239"/>
                    </a:lnTo>
                    <a:lnTo>
                      <a:pt x="30700" y="13163"/>
                    </a:lnTo>
                    <a:lnTo>
                      <a:pt x="22844" y="17785"/>
                    </a:lnTo>
                    <a:lnTo>
                      <a:pt x="21703" y="3291"/>
                    </a:lnTo>
                    <a:lnTo>
                      <a:pt x="21684" y="3253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927625" y="2532925"/>
                <a:ext cx="3741425" cy="831250"/>
              </a:xfrm>
              <a:custGeom>
                <a:avLst/>
                <a:gdLst/>
                <a:ahLst/>
                <a:cxnLst/>
                <a:rect l="l" t="t" r="r" b="b"/>
                <a:pathLst>
                  <a:path w="149657" h="33250" extrusionOk="0">
                    <a:moveTo>
                      <a:pt x="117644" y="1"/>
                    </a:moveTo>
                    <a:lnTo>
                      <a:pt x="101267" y="6221"/>
                    </a:lnTo>
                    <a:lnTo>
                      <a:pt x="82627" y="22312"/>
                    </a:lnTo>
                    <a:lnTo>
                      <a:pt x="73211" y="33154"/>
                    </a:lnTo>
                    <a:lnTo>
                      <a:pt x="56587" y="24975"/>
                    </a:lnTo>
                    <a:lnTo>
                      <a:pt x="25412" y="10443"/>
                    </a:lnTo>
                    <a:lnTo>
                      <a:pt x="0" y="21171"/>
                    </a:lnTo>
                    <a:lnTo>
                      <a:pt x="38" y="21247"/>
                    </a:lnTo>
                    <a:lnTo>
                      <a:pt x="25393" y="10538"/>
                    </a:lnTo>
                    <a:lnTo>
                      <a:pt x="56549" y="25051"/>
                    </a:lnTo>
                    <a:lnTo>
                      <a:pt x="73192" y="33230"/>
                    </a:lnTo>
                    <a:lnTo>
                      <a:pt x="73230" y="33249"/>
                    </a:lnTo>
                    <a:lnTo>
                      <a:pt x="82684" y="22369"/>
                    </a:lnTo>
                    <a:lnTo>
                      <a:pt x="101305" y="6297"/>
                    </a:lnTo>
                    <a:lnTo>
                      <a:pt x="117625" y="96"/>
                    </a:lnTo>
                    <a:lnTo>
                      <a:pt x="123255" y="7000"/>
                    </a:lnTo>
                    <a:lnTo>
                      <a:pt x="135657" y="16435"/>
                    </a:lnTo>
                    <a:lnTo>
                      <a:pt x="135676" y="16454"/>
                    </a:lnTo>
                    <a:lnTo>
                      <a:pt x="149656" y="17728"/>
                    </a:lnTo>
                    <a:lnTo>
                      <a:pt x="149656" y="17633"/>
                    </a:lnTo>
                    <a:lnTo>
                      <a:pt x="135714" y="16378"/>
                    </a:lnTo>
                    <a:lnTo>
                      <a:pt x="123312" y="6943"/>
                    </a:lnTo>
                    <a:lnTo>
                      <a:pt x="117663" y="20"/>
                    </a:lnTo>
                    <a:lnTo>
                      <a:pt x="11764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969475" y="2377425"/>
                <a:ext cx="3791350" cy="1167450"/>
              </a:xfrm>
              <a:custGeom>
                <a:avLst/>
                <a:gdLst/>
                <a:ahLst/>
                <a:cxnLst/>
                <a:rect l="l" t="t" r="r" b="b"/>
                <a:pathLst>
                  <a:path w="151654" h="46698" extrusionOk="0">
                    <a:moveTo>
                      <a:pt x="76" y="1"/>
                    </a:moveTo>
                    <a:lnTo>
                      <a:pt x="0" y="134"/>
                    </a:lnTo>
                    <a:lnTo>
                      <a:pt x="17880" y="9568"/>
                    </a:lnTo>
                    <a:lnTo>
                      <a:pt x="20543" y="29274"/>
                    </a:lnTo>
                    <a:lnTo>
                      <a:pt x="20562" y="29331"/>
                    </a:lnTo>
                    <a:lnTo>
                      <a:pt x="54856" y="31309"/>
                    </a:lnTo>
                    <a:lnTo>
                      <a:pt x="61399" y="44015"/>
                    </a:lnTo>
                    <a:lnTo>
                      <a:pt x="70263" y="43521"/>
                    </a:lnTo>
                    <a:lnTo>
                      <a:pt x="79659" y="46697"/>
                    </a:lnTo>
                    <a:lnTo>
                      <a:pt x="99365" y="34809"/>
                    </a:lnTo>
                    <a:lnTo>
                      <a:pt x="81352" y="28589"/>
                    </a:lnTo>
                    <a:lnTo>
                      <a:pt x="114829" y="24975"/>
                    </a:lnTo>
                    <a:lnTo>
                      <a:pt x="126527" y="28494"/>
                    </a:lnTo>
                    <a:lnTo>
                      <a:pt x="126565" y="28494"/>
                    </a:lnTo>
                    <a:lnTo>
                      <a:pt x="134097" y="22674"/>
                    </a:lnTo>
                    <a:lnTo>
                      <a:pt x="136475" y="9473"/>
                    </a:lnTo>
                    <a:lnTo>
                      <a:pt x="151634" y="11851"/>
                    </a:lnTo>
                    <a:lnTo>
                      <a:pt x="151653" y="11699"/>
                    </a:lnTo>
                    <a:lnTo>
                      <a:pt x="136341" y="9283"/>
                    </a:lnTo>
                    <a:lnTo>
                      <a:pt x="133945" y="22579"/>
                    </a:lnTo>
                    <a:lnTo>
                      <a:pt x="126527" y="28323"/>
                    </a:lnTo>
                    <a:lnTo>
                      <a:pt x="114848" y="24804"/>
                    </a:lnTo>
                    <a:lnTo>
                      <a:pt x="80629" y="28513"/>
                    </a:lnTo>
                    <a:lnTo>
                      <a:pt x="99003" y="34847"/>
                    </a:lnTo>
                    <a:lnTo>
                      <a:pt x="79640" y="46526"/>
                    </a:lnTo>
                    <a:lnTo>
                      <a:pt x="70301" y="43368"/>
                    </a:lnTo>
                    <a:lnTo>
                      <a:pt x="70282" y="43349"/>
                    </a:lnTo>
                    <a:lnTo>
                      <a:pt x="61494" y="43844"/>
                    </a:lnTo>
                    <a:lnTo>
                      <a:pt x="54951" y="31157"/>
                    </a:lnTo>
                    <a:lnTo>
                      <a:pt x="20695" y="29179"/>
                    </a:lnTo>
                    <a:lnTo>
                      <a:pt x="18013" y="9473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368000" y="2387900"/>
                <a:ext cx="1269650" cy="862150"/>
              </a:xfrm>
              <a:custGeom>
                <a:avLst/>
                <a:gdLst/>
                <a:ahLst/>
                <a:cxnLst/>
                <a:rect l="l" t="t" r="r" b="b"/>
                <a:pathLst>
                  <a:path w="50786" h="34486" extrusionOk="0">
                    <a:moveTo>
                      <a:pt x="30871" y="0"/>
                    </a:moveTo>
                    <a:lnTo>
                      <a:pt x="25621" y="12744"/>
                    </a:lnTo>
                    <a:lnTo>
                      <a:pt x="18869" y="24442"/>
                    </a:lnTo>
                    <a:lnTo>
                      <a:pt x="3272" y="34352"/>
                    </a:lnTo>
                    <a:lnTo>
                      <a:pt x="76" y="15122"/>
                    </a:lnTo>
                    <a:lnTo>
                      <a:pt x="0" y="15141"/>
                    </a:lnTo>
                    <a:lnTo>
                      <a:pt x="3215" y="34485"/>
                    </a:lnTo>
                    <a:lnTo>
                      <a:pt x="18907" y="24499"/>
                    </a:lnTo>
                    <a:lnTo>
                      <a:pt x="18926" y="24499"/>
                    </a:lnTo>
                    <a:lnTo>
                      <a:pt x="25697" y="12782"/>
                    </a:lnTo>
                    <a:lnTo>
                      <a:pt x="30890" y="134"/>
                    </a:lnTo>
                    <a:lnTo>
                      <a:pt x="40438" y="8978"/>
                    </a:lnTo>
                    <a:cubicBezTo>
                      <a:pt x="40476" y="9016"/>
                      <a:pt x="42987" y="12003"/>
                      <a:pt x="45517" y="14932"/>
                    </a:cubicBezTo>
                    <a:cubicBezTo>
                      <a:pt x="50327" y="20549"/>
                      <a:pt x="50700" y="20849"/>
                      <a:pt x="50775" y="20849"/>
                    </a:cubicBezTo>
                    <a:cubicBezTo>
                      <a:pt x="50779" y="20849"/>
                      <a:pt x="50783" y="20848"/>
                      <a:pt x="50786" y="20847"/>
                    </a:cubicBezTo>
                    <a:lnTo>
                      <a:pt x="50767" y="20790"/>
                    </a:lnTo>
                    <a:lnTo>
                      <a:pt x="50767" y="20771"/>
                    </a:lnTo>
                    <a:cubicBezTo>
                      <a:pt x="50462" y="20638"/>
                      <a:pt x="43919" y="12973"/>
                      <a:pt x="40495" y="8921"/>
                    </a:cubicBezTo>
                    <a:lnTo>
                      <a:pt x="3087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3932900" y="2906700"/>
                <a:ext cx="818875" cy="724700"/>
              </a:xfrm>
              <a:custGeom>
                <a:avLst/>
                <a:gdLst/>
                <a:ahLst/>
                <a:cxnLst/>
                <a:rect l="l" t="t" r="r" b="b"/>
                <a:pathLst>
                  <a:path w="32755" h="28988" extrusionOk="0">
                    <a:moveTo>
                      <a:pt x="229" y="95"/>
                    </a:moveTo>
                    <a:lnTo>
                      <a:pt x="15446" y="1503"/>
                    </a:lnTo>
                    <a:lnTo>
                      <a:pt x="17405" y="5307"/>
                    </a:lnTo>
                    <a:lnTo>
                      <a:pt x="8009" y="7209"/>
                    </a:lnTo>
                    <a:lnTo>
                      <a:pt x="229" y="95"/>
                    </a:lnTo>
                    <a:close/>
                    <a:moveTo>
                      <a:pt x="1" y="0"/>
                    </a:moveTo>
                    <a:lnTo>
                      <a:pt x="7971" y="7266"/>
                    </a:lnTo>
                    <a:lnTo>
                      <a:pt x="7990" y="7285"/>
                    </a:lnTo>
                    <a:lnTo>
                      <a:pt x="17443" y="5383"/>
                    </a:lnTo>
                    <a:lnTo>
                      <a:pt x="29540" y="28988"/>
                    </a:lnTo>
                    <a:lnTo>
                      <a:pt x="29616" y="28950"/>
                    </a:lnTo>
                    <a:lnTo>
                      <a:pt x="17519" y="5364"/>
                    </a:lnTo>
                    <a:lnTo>
                      <a:pt x="32755" y="2283"/>
                    </a:lnTo>
                    <a:lnTo>
                      <a:pt x="32755" y="2207"/>
                    </a:lnTo>
                    <a:lnTo>
                      <a:pt x="17481" y="5288"/>
                    </a:lnTo>
                    <a:lnTo>
                      <a:pt x="15522" y="1446"/>
                    </a:lnTo>
                    <a:lnTo>
                      <a:pt x="15503" y="142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3839700" y="2998950"/>
                <a:ext cx="14982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10272" extrusionOk="0">
                    <a:moveTo>
                      <a:pt x="58" y="0"/>
                    </a:moveTo>
                    <a:lnTo>
                      <a:pt x="1" y="38"/>
                    </a:lnTo>
                    <a:lnTo>
                      <a:pt x="5916" y="10271"/>
                    </a:lnTo>
                    <a:lnTo>
                      <a:pt x="5992" y="10233"/>
                    </a:lnTo>
                    <a:lnTo>
                      <a:pt x="5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754100" y="1924275"/>
                <a:ext cx="1909225" cy="1168375"/>
              </a:xfrm>
              <a:custGeom>
                <a:avLst/>
                <a:gdLst/>
                <a:ahLst/>
                <a:cxnLst/>
                <a:rect l="l" t="t" r="r" b="b"/>
                <a:pathLst>
                  <a:path w="76369" h="46735" extrusionOk="0">
                    <a:moveTo>
                      <a:pt x="76312" y="0"/>
                    </a:moveTo>
                    <a:lnTo>
                      <a:pt x="55427" y="18583"/>
                    </a:lnTo>
                    <a:lnTo>
                      <a:pt x="23700" y="18717"/>
                    </a:lnTo>
                    <a:lnTo>
                      <a:pt x="23662" y="18717"/>
                    </a:lnTo>
                    <a:lnTo>
                      <a:pt x="22540" y="32697"/>
                    </a:lnTo>
                    <a:lnTo>
                      <a:pt x="9606" y="46620"/>
                    </a:lnTo>
                    <a:lnTo>
                      <a:pt x="57" y="35969"/>
                    </a:lnTo>
                    <a:lnTo>
                      <a:pt x="0" y="36007"/>
                    </a:lnTo>
                    <a:lnTo>
                      <a:pt x="9568" y="46715"/>
                    </a:lnTo>
                    <a:lnTo>
                      <a:pt x="9606" y="46734"/>
                    </a:lnTo>
                    <a:lnTo>
                      <a:pt x="22616" y="32754"/>
                    </a:lnTo>
                    <a:lnTo>
                      <a:pt x="22616" y="32735"/>
                    </a:lnTo>
                    <a:lnTo>
                      <a:pt x="23738" y="18793"/>
                    </a:lnTo>
                    <a:lnTo>
                      <a:pt x="55446" y="18660"/>
                    </a:lnTo>
                    <a:lnTo>
                      <a:pt x="76369" y="57"/>
                    </a:lnTo>
                    <a:lnTo>
                      <a:pt x="763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956625" y="2792100"/>
                <a:ext cx="1219250" cy="494550"/>
              </a:xfrm>
              <a:custGeom>
                <a:avLst/>
                <a:gdLst/>
                <a:ahLst/>
                <a:cxnLst/>
                <a:rect l="l" t="t" r="r" b="b"/>
                <a:pathLst>
                  <a:path w="48770" h="19782" extrusionOk="0">
                    <a:moveTo>
                      <a:pt x="24214" y="0"/>
                    </a:moveTo>
                    <a:lnTo>
                      <a:pt x="20258" y="6657"/>
                    </a:lnTo>
                    <a:lnTo>
                      <a:pt x="11299" y="5554"/>
                    </a:lnTo>
                    <a:lnTo>
                      <a:pt x="58" y="323"/>
                    </a:lnTo>
                    <a:lnTo>
                      <a:pt x="0" y="476"/>
                    </a:lnTo>
                    <a:lnTo>
                      <a:pt x="11242" y="5687"/>
                    </a:lnTo>
                    <a:lnTo>
                      <a:pt x="20334" y="6829"/>
                    </a:lnTo>
                    <a:lnTo>
                      <a:pt x="24271" y="247"/>
                    </a:lnTo>
                    <a:lnTo>
                      <a:pt x="48656" y="19782"/>
                    </a:lnTo>
                    <a:lnTo>
                      <a:pt x="48770" y="19668"/>
                    </a:lnTo>
                    <a:lnTo>
                      <a:pt x="24290" y="57"/>
                    </a:lnTo>
                    <a:lnTo>
                      <a:pt x="24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161100" y="2479200"/>
                <a:ext cx="78000" cy="4536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8147" extrusionOk="0">
                    <a:moveTo>
                      <a:pt x="77" y="0"/>
                    </a:moveTo>
                    <a:lnTo>
                      <a:pt x="0" y="19"/>
                    </a:lnTo>
                    <a:lnTo>
                      <a:pt x="3044" y="18146"/>
                    </a:lnTo>
                    <a:lnTo>
                      <a:pt x="3120" y="18127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2531550" y="3045550"/>
                <a:ext cx="882600" cy="319575"/>
              </a:xfrm>
              <a:custGeom>
                <a:avLst/>
                <a:gdLst/>
                <a:ahLst/>
                <a:cxnLst/>
                <a:rect l="l" t="t" r="r" b="b"/>
                <a:pathLst>
                  <a:path w="35304" h="12783" extrusionOk="0">
                    <a:moveTo>
                      <a:pt x="35265" y="0"/>
                    </a:moveTo>
                    <a:lnTo>
                      <a:pt x="9054" y="12668"/>
                    </a:lnTo>
                    <a:lnTo>
                      <a:pt x="58" y="2929"/>
                    </a:lnTo>
                    <a:lnTo>
                      <a:pt x="0" y="2987"/>
                    </a:lnTo>
                    <a:lnTo>
                      <a:pt x="9016" y="12744"/>
                    </a:lnTo>
                    <a:lnTo>
                      <a:pt x="9035" y="12782"/>
                    </a:lnTo>
                    <a:lnTo>
                      <a:pt x="35303" y="76"/>
                    </a:lnTo>
                    <a:lnTo>
                      <a:pt x="35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2316625" y="2691750"/>
                <a:ext cx="678575" cy="850725"/>
              </a:xfrm>
              <a:custGeom>
                <a:avLst/>
                <a:gdLst/>
                <a:ahLst/>
                <a:cxnLst/>
                <a:rect l="l" t="t" r="r" b="b"/>
                <a:pathLst>
                  <a:path w="27143" h="34029" extrusionOk="0">
                    <a:moveTo>
                      <a:pt x="0" y="1"/>
                    </a:moveTo>
                    <a:lnTo>
                      <a:pt x="27067" y="15997"/>
                    </a:lnTo>
                    <a:lnTo>
                      <a:pt x="25716" y="34029"/>
                    </a:lnTo>
                    <a:lnTo>
                      <a:pt x="25792" y="34029"/>
                    </a:lnTo>
                    <a:lnTo>
                      <a:pt x="27143" y="15978"/>
                    </a:lnTo>
                    <a:lnTo>
                      <a:pt x="27143" y="15959"/>
                    </a:lnTo>
                    <a:lnTo>
                      <a:pt x="323" y="96"/>
                    </a:lnTo>
                    <a:lnTo>
                      <a:pt x="323" y="96"/>
                    </a:lnTo>
                    <a:lnTo>
                      <a:pt x="20447" y="1427"/>
                    </a:lnTo>
                    <a:lnTo>
                      <a:pt x="25374" y="7685"/>
                    </a:lnTo>
                    <a:lnTo>
                      <a:pt x="25450" y="7628"/>
                    </a:lnTo>
                    <a:lnTo>
                      <a:pt x="20505" y="1370"/>
                    </a:lnTo>
                    <a:lnTo>
                      <a:pt x="20486" y="1351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2753625" y="2823475"/>
                <a:ext cx="39000" cy="5402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1609" extrusionOk="0">
                    <a:moveTo>
                      <a:pt x="76" y="1"/>
                    </a:moveTo>
                    <a:lnTo>
                      <a:pt x="0" y="20"/>
                    </a:lnTo>
                    <a:lnTo>
                      <a:pt x="1465" y="5916"/>
                    </a:lnTo>
                    <a:lnTo>
                      <a:pt x="114" y="21608"/>
                    </a:lnTo>
                    <a:lnTo>
                      <a:pt x="190" y="21608"/>
                    </a:lnTo>
                    <a:lnTo>
                      <a:pt x="1560" y="5916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1464000" y="2794000"/>
                <a:ext cx="884025" cy="367600"/>
              </a:xfrm>
              <a:custGeom>
                <a:avLst/>
                <a:gdLst/>
                <a:ahLst/>
                <a:cxnLst/>
                <a:rect l="l" t="t" r="r" b="b"/>
                <a:pathLst>
                  <a:path w="35361" h="14704" extrusionOk="0">
                    <a:moveTo>
                      <a:pt x="3957" y="0"/>
                    </a:moveTo>
                    <a:lnTo>
                      <a:pt x="3938" y="76"/>
                    </a:lnTo>
                    <a:lnTo>
                      <a:pt x="16340" y="704"/>
                    </a:lnTo>
                    <a:lnTo>
                      <a:pt x="34866" y="14437"/>
                    </a:lnTo>
                    <a:lnTo>
                      <a:pt x="34866" y="14437"/>
                    </a:lnTo>
                    <a:lnTo>
                      <a:pt x="10443" y="5193"/>
                    </a:lnTo>
                    <a:lnTo>
                      <a:pt x="1" y="6638"/>
                    </a:lnTo>
                    <a:lnTo>
                      <a:pt x="1" y="6715"/>
                    </a:lnTo>
                    <a:lnTo>
                      <a:pt x="10424" y="5269"/>
                    </a:lnTo>
                    <a:lnTo>
                      <a:pt x="35360" y="14703"/>
                    </a:lnTo>
                    <a:lnTo>
                      <a:pt x="16378" y="628"/>
                    </a:lnTo>
                    <a:lnTo>
                      <a:pt x="16378" y="609"/>
                    </a:lnTo>
                    <a:lnTo>
                      <a:pt x="39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1523450" y="2924750"/>
                <a:ext cx="230175" cy="203075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123" extrusionOk="0">
                    <a:moveTo>
                      <a:pt x="8027" y="1"/>
                    </a:moveTo>
                    <a:lnTo>
                      <a:pt x="9111" y="7933"/>
                    </a:lnTo>
                    <a:lnTo>
                      <a:pt x="38" y="1085"/>
                    </a:lnTo>
                    <a:lnTo>
                      <a:pt x="0" y="1142"/>
                    </a:lnTo>
                    <a:lnTo>
                      <a:pt x="9206" y="8123"/>
                    </a:lnTo>
                    <a:lnTo>
                      <a:pt x="810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3637125" y="1965150"/>
                <a:ext cx="1053800" cy="869775"/>
              </a:xfrm>
              <a:custGeom>
                <a:avLst/>
                <a:gdLst/>
                <a:ahLst/>
                <a:cxnLst/>
                <a:rect l="l" t="t" r="r" b="b"/>
                <a:pathLst>
                  <a:path w="42152" h="34791" extrusionOk="0">
                    <a:moveTo>
                      <a:pt x="42075" y="1"/>
                    </a:moveTo>
                    <a:lnTo>
                      <a:pt x="32926" y="15693"/>
                    </a:lnTo>
                    <a:lnTo>
                      <a:pt x="27790" y="24043"/>
                    </a:lnTo>
                    <a:lnTo>
                      <a:pt x="17272" y="23872"/>
                    </a:lnTo>
                    <a:lnTo>
                      <a:pt x="17253" y="23872"/>
                    </a:lnTo>
                    <a:lnTo>
                      <a:pt x="1" y="34714"/>
                    </a:lnTo>
                    <a:lnTo>
                      <a:pt x="39" y="34790"/>
                    </a:lnTo>
                    <a:lnTo>
                      <a:pt x="17291" y="23948"/>
                    </a:lnTo>
                    <a:lnTo>
                      <a:pt x="27809" y="24119"/>
                    </a:lnTo>
                    <a:lnTo>
                      <a:pt x="27828" y="24119"/>
                    </a:lnTo>
                    <a:lnTo>
                      <a:pt x="32983" y="15731"/>
                    </a:lnTo>
                    <a:lnTo>
                      <a:pt x="42151" y="39"/>
                    </a:lnTo>
                    <a:lnTo>
                      <a:pt x="420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951875" y="2249525"/>
                <a:ext cx="3773750" cy="1215450"/>
              </a:xfrm>
              <a:custGeom>
                <a:avLst/>
                <a:gdLst/>
                <a:ahLst/>
                <a:cxnLst/>
                <a:rect l="l" t="t" r="r" b="b"/>
                <a:pathLst>
                  <a:path w="150950" h="48618" extrusionOk="0">
                    <a:moveTo>
                      <a:pt x="123769" y="76"/>
                    </a:moveTo>
                    <a:lnTo>
                      <a:pt x="127478" y="5593"/>
                    </a:lnTo>
                    <a:lnTo>
                      <a:pt x="116655" y="11337"/>
                    </a:lnTo>
                    <a:lnTo>
                      <a:pt x="95960" y="5745"/>
                    </a:lnTo>
                    <a:lnTo>
                      <a:pt x="123769" y="76"/>
                    </a:lnTo>
                    <a:close/>
                    <a:moveTo>
                      <a:pt x="140355" y="4375"/>
                    </a:moveTo>
                    <a:lnTo>
                      <a:pt x="150113" y="13867"/>
                    </a:lnTo>
                    <a:lnTo>
                      <a:pt x="138073" y="11489"/>
                    </a:lnTo>
                    <a:lnTo>
                      <a:pt x="127649" y="5631"/>
                    </a:lnTo>
                    <a:lnTo>
                      <a:pt x="140355" y="4375"/>
                    </a:lnTo>
                    <a:close/>
                    <a:moveTo>
                      <a:pt x="123807" y="0"/>
                    </a:moveTo>
                    <a:lnTo>
                      <a:pt x="95789" y="5707"/>
                    </a:lnTo>
                    <a:lnTo>
                      <a:pt x="95732" y="5726"/>
                    </a:lnTo>
                    <a:lnTo>
                      <a:pt x="95751" y="5726"/>
                    </a:lnTo>
                    <a:lnTo>
                      <a:pt x="78290" y="14742"/>
                    </a:lnTo>
                    <a:lnTo>
                      <a:pt x="54761" y="17690"/>
                    </a:lnTo>
                    <a:lnTo>
                      <a:pt x="18660" y="14589"/>
                    </a:lnTo>
                    <a:lnTo>
                      <a:pt x="18622" y="14589"/>
                    </a:lnTo>
                    <a:lnTo>
                      <a:pt x="0" y="47609"/>
                    </a:lnTo>
                    <a:lnTo>
                      <a:pt x="76" y="47648"/>
                    </a:lnTo>
                    <a:lnTo>
                      <a:pt x="18679" y="14665"/>
                    </a:lnTo>
                    <a:lnTo>
                      <a:pt x="54761" y="17766"/>
                    </a:lnTo>
                    <a:lnTo>
                      <a:pt x="78309" y="14818"/>
                    </a:lnTo>
                    <a:lnTo>
                      <a:pt x="78328" y="14818"/>
                    </a:lnTo>
                    <a:lnTo>
                      <a:pt x="95770" y="5802"/>
                    </a:lnTo>
                    <a:lnTo>
                      <a:pt x="100278" y="17614"/>
                    </a:lnTo>
                    <a:lnTo>
                      <a:pt x="105927" y="25279"/>
                    </a:lnTo>
                    <a:lnTo>
                      <a:pt x="98471" y="31822"/>
                    </a:lnTo>
                    <a:lnTo>
                      <a:pt x="80021" y="25317"/>
                    </a:lnTo>
                    <a:lnTo>
                      <a:pt x="80002" y="25298"/>
                    </a:lnTo>
                    <a:lnTo>
                      <a:pt x="63226" y="34751"/>
                    </a:lnTo>
                    <a:lnTo>
                      <a:pt x="55294" y="26915"/>
                    </a:lnTo>
                    <a:lnTo>
                      <a:pt x="40439" y="19630"/>
                    </a:lnTo>
                    <a:lnTo>
                      <a:pt x="40420" y="19611"/>
                    </a:lnTo>
                    <a:lnTo>
                      <a:pt x="21304" y="34352"/>
                    </a:lnTo>
                    <a:lnTo>
                      <a:pt x="21247" y="34390"/>
                    </a:lnTo>
                    <a:lnTo>
                      <a:pt x="59669" y="44224"/>
                    </a:lnTo>
                    <a:lnTo>
                      <a:pt x="72184" y="44566"/>
                    </a:lnTo>
                    <a:lnTo>
                      <a:pt x="70910" y="48618"/>
                    </a:lnTo>
                    <a:lnTo>
                      <a:pt x="99898" y="39982"/>
                    </a:lnTo>
                    <a:lnTo>
                      <a:pt x="121467" y="40267"/>
                    </a:lnTo>
                    <a:lnTo>
                      <a:pt x="121486" y="40267"/>
                    </a:lnTo>
                    <a:lnTo>
                      <a:pt x="127250" y="33572"/>
                    </a:lnTo>
                    <a:lnTo>
                      <a:pt x="150931" y="43577"/>
                    </a:lnTo>
                    <a:lnTo>
                      <a:pt x="150950" y="43501"/>
                    </a:lnTo>
                    <a:lnTo>
                      <a:pt x="127231" y="33477"/>
                    </a:lnTo>
                    <a:lnTo>
                      <a:pt x="121448" y="40191"/>
                    </a:lnTo>
                    <a:lnTo>
                      <a:pt x="99879" y="39906"/>
                    </a:lnTo>
                    <a:lnTo>
                      <a:pt x="71043" y="48484"/>
                    </a:lnTo>
                    <a:lnTo>
                      <a:pt x="72298" y="44490"/>
                    </a:lnTo>
                    <a:lnTo>
                      <a:pt x="59669" y="44148"/>
                    </a:lnTo>
                    <a:lnTo>
                      <a:pt x="21418" y="34352"/>
                    </a:lnTo>
                    <a:lnTo>
                      <a:pt x="40420" y="19706"/>
                    </a:lnTo>
                    <a:lnTo>
                      <a:pt x="55256" y="26991"/>
                    </a:lnTo>
                    <a:lnTo>
                      <a:pt x="63187" y="34828"/>
                    </a:lnTo>
                    <a:lnTo>
                      <a:pt x="63207" y="34847"/>
                    </a:lnTo>
                    <a:lnTo>
                      <a:pt x="80002" y="25393"/>
                    </a:lnTo>
                    <a:lnTo>
                      <a:pt x="98452" y="31917"/>
                    </a:lnTo>
                    <a:lnTo>
                      <a:pt x="98490" y="31917"/>
                    </a:lnTo>
                    <a:lnTo>
                      <a:pt x="106003" y="25317"/>
                    </a:lnTo>
                    <a:lnTo>
                      <a:pt x="106041" y="25279"/>
                    </a:lnTo>
                    <a:lnTo>
                      <a:pt x="100335" y="17576"/>
                    </a:lnTo>
                    <a:lnTo>
                      <a:pt x="95865" y="5802"/>
                    </a:lnTo>
                    <a:lnTo>
                      <a:pt x="116674" y="11432"/>
                    </a:lnTo>
                    <a:lnTo>
                      <a:pt x="127535" y="5650"/>
                    </a:lnTo>
                    <a:lnTo>
                      <a:pt x="138034" y="11565"/>
                    </a:lnTo>
                    <a:lnTo>
                      <a:pt x="150360" y="14000"/>
                    </a:lnTo>
                    <a:lnTo>
                      <a:pt x="140374" y="4299"/>
                    </a:lnTo>
                    <a:lnTo>
                      <a:pt x="127554" y="5573"/>
                    </a:lnTo>
                    <a:lnTo>
                      <a:pt x="12380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4268150" y="2595225"/>
                <a:ext cx="388525" cy="350475"/>
              </a:xfrm>
              <a:custGeom>
                <a:avLst/>
                <a:gdLst/>
                <a:ahLst/>
                <a:cxnLst/>
                <a:rect l="l" t="t" r="r" b="b"/>
                <a:pathLst>
                  <a:path w="15541" h="14019" extrusionOk="0">
                    <a:moveTo>
                      <a:pt x="96" y="1"/>
                    </a:moveTo>
                    <a:lnTo>
                      <a:pt x="1" y="20"/>
                    </a:lnTo>
                    <a:lnTo>
                      <a:pt x="2036" y="13924"/>
                    </a:lnTo>
                    <a:lnTo>
                      <a:pt x="2036" y="14019"/>
                    </a:lnTo>
                    <a:lnTo>
                      <a:pt x="8446" y="5117"/>
                    </a:lnTo>
                    <a:lnTo>
                      <a:pt x="15541" y="172"/>
                    </a:lnTo>
                    <a:lnTo>
                      <a:pt x="15484" y="115"/>
                    </a:lnTo>
                    <a:lnTo>
                      <a:pt x="8389" y="5041"/>
                    </a:lnTo>
                    <a:lnTo>
                      <a:pt x="2093" y="13810"/>
                    </a:lnTo>
                    <a:lnTo>
                      <a:pt x="9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936175" y="1775425"/>
                <a:ext cx="627725" cy="1335300"/>
              </a:xfrm>
              <a:custGeom>
                <a:avLst/>
                <a:gdLst/>
                <a:ahLst/>
                <a:cxnLst/>
                <a:rect l="l" t="t" r="r" b="b"/>
                <a:pathLst>
                  <a:path w="25109" h="53412" extrusionOk="0">
                    <a:moveTo>
                      <a:pt x="4775" y="1"/>
                    </a:moveTo>
                    <a:lnTo>
                      <a:pt x="4718" y="58"/>
                    </a:lnTo>
                    <a:lnTo>
                      <a:pt x="23320" y="19497"/>
                    </a:lnTo>
                    <a:lnTo>
                      <a:pt x="19231" y="33591"/>
                    </a:lnTo>
                    <a:lnTo>
                      <a:pt x="19231" y="33610"/>
                    </a:lnTo>
                    <a:lnTo>
                      <a:pt x="25013" y="40800"/>
                    </a:lnTo>
                    <a:lnTo>
                      <a:pt x="21932" y="53278"/>
                    </a:lnTo>
                    <a:lnTo>
                      <a:pt x="12117" y="46259"/>
                    </a:lnTo>
                    <a:lnTo>
                      <a:pt x="58" y="33915"/>
                    </a:lnTo>
                    <a:lnTo>
                      <a:pt x="1" y="33972"/>
                    </a:lnTo>
                    <a:lnTo>
                      <a:pt x="12060" y="46316"/>
                    </a:lnTo>
                    <a:lnTo>
                      <a:pt x="21932" y="53373"/>
                    </a:lnTo>
                    <a:lnTo>
                      <a:pt x="21989" y="53411"/>
                    </a:lnTo>
                    <a:lnTo>
                      <a:pt x="25108" y="40800"/>
                    </a:lnTo>
                    <a:lnTo>
                      <a:pt x="25108" y="40781"/>
                    </a:lnTo>
                    <a:lnTo>
                      <a:pt x="19326" y="33591"/>
                    </a:lnTo>
                    <a:lnTo>
                      <a:pt x="23415" y="19497"/>
                    </a:lnTo>
                    <a:lnTo>
                      <a:pt x="23415" y="19478"/>
                    </a:lnTo>
                    <a:lnTo>
                      <a:pt x="47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1089300" y="2533400"/>
                <a:ext cx="2779925" cy="1506950"/>
              </a:xfrm>
              <a:custGeom>
                <a:avLst/>
                <a:gdLst/>
                <a:ahLst/>
                <a:cxnLst/>
                <a:rect l="l" t="t" r="r" b="b"/>
                <a:pathLst>
                  <a:path w="111197" h="60278" extrusionOk="0">
                    <a:moveTo>
                      <a:pt x="111139" y="1"/>
                    </a:moveTo>
                    <a:lnTo>
                      <a:pt x="100468" y="13886"/>
                    </a:lnTo>
                    <a:lnTo>
                      <a:pt x="82551" y="16777"/>
                    </a:lnTo>
                    <a:lnTo>
                      <a:pt x="72736" y="3253"/>
                    </a:lnTo>
                    <a:lnTo>
                      <a:pt x="74448" y="13943"/>
                    </a:lnTo>
                    <a:lnTo>
                      <a:pt x="74448" y="13943"/>
                    </a:lnTo>
                    <a:lnTo>
                      <a:pt x="49264" y="6335"/>
                    </a:lnTo>
                    <a:lnTo>
                      <a:pt x="49207" y="6335"/>
                    </a:lnTo>
                    <a:lnTo>
                      <a:pt x="50063" y="24975"/>
                    </a:lnTo>
                    <a:lnTo>
                      <a:pt x="43330" y="30073"/>
                    </a:lnTo>
                    <a:lnTo>
                      <a:pt x="56473" y="37624"/>
                    </a:lnTo>
                    <a:lnTo>
                      <a:pt x="27466" y="33744"/>
                    </a:lnTo>
                    <a:lnTo>
                      <a:pt x="15826" y="22959"/>
                    </a:lnTo>
                    <a:lnTo>
                      <a:pt x="0" y="60240"/>
                    </a:lnTo>
                    <a:lnTo>
                      <a:pt x="76" y="60278"/>
                    </a:lnTo>
                    <a:lnTo>
                      <a:pt x="15845" y="23092"/>
                    </a:lnTo>
                    <a:lnTo>
                      <a:pt x="27409" y="33820"/>
                    </a:lnTo>
                    <a:lnTo>
                      <a:pt x="27428" y="33820"/>
                    </a:lnTo>
                    <a:lnTo>
                      <a:pt x="56854" y="37757"/>
                    </a:lnTo>
                    <a:lnTo>
                      <a:pt x="56854" y="37757"/>
                    </a:lnTo>
                    <a:lnTo>
                      <a:pt x="43482" y="30073"/>
                    </a:lnTo>
                    <a:lnTo>
                      <a:pt x="50120" y="25032"/>
                    </a:lnTo>
                    <a:lnTo>
                      <a:pt x="50139" y="25013"/>
                    </a:lnTo>
                    <a:lnTo>
                      <a:pt x="49302" y="6430"/>
                    </a:lnTo>
                    <a:lnTo>
                      <a:pt x="74486" y="14038"/>
                    </a:lnTo>
                    <a:lnTo>
                      <a:pt x="74543" y="14057"/>
                    </a:lnTo>
                    <a:lnTo>
                      <a:pt x="72869" y="3577"/>
                    </a:lnTo>
                    <a:lnTo>
                      <a:pt x="72869" y="3577"/>
                    </a:lnTo>
                    <a:lnTo>
                      <a:pt x="82513" y="16834"/>
                    </a:lnTo>
                    <a:lnTo>
                      <a:pt x="82532" y="16853"/>
                    </a:lnTo>
                    <a:lnTo>
                      <a:pt x="100487" y="13962"/>
                    </a:lnTo>
                    <a:lnTo>
                      <a:pt x="100506" y="13962"/>
                    </a:lnTo>
                    <a:lnTo>
                      <a:pt x="111196" y="58"/>
                    </a:lnTo>
                    <a:lnTo>
                      <a:pt x="1111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956150" y="2963275"/>
                <a:ext cx="5292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21171" h="5860" extrusionOk="0">
                    <a:moveTo>
                      <a:pt x="19" y="1"/>
                    </a:moveTo>
                    <a:lnTo>
                      <a:pt x="0" y="77"/>
                    </a:lnTo>
                    <a:lnTo>
                      <a:pt x="21152" y="5859"/>
                    </a:lnTo>
                    <a:lnTo>
                      <a:pt x="21171" y="5783"/>
                    </a:lnTo>
                    <a:lnTo>
                      <a:pt x="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1471625" y="1863875"/>
                <a:ext cx="49950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5959" extrusionOk="0">
                    <a:moveTo>
                      <a:pt x="76" y="1"/>
                    </a:moveTo>
                    <a:lnTo>
                      <a:pt x="0" y="39"/>
                    </a:lnTo>
                    <a:cubicBezTo>
                      <a:pt x="571" y="1351"/>
                      <a:pt x="1902" y="15807"/>
                      <a:pt x="1902" y="15959"/>
                    </a:cubicBezTo>
                    <a:lnTo>
                      <a:pt x="1997" y="15959"/>
                    </a:lnTo>
                    <a:cubicBezTo>
                      <a:pt x="1940" y="15350"/>
                      <a:pt x="647" y="1332"/>
                      <a:pt x="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986650" y="3038400"/>
                <a:ext cx="748975" cy="816975"/>
              </a:xfrm>
              <a:custGeom>
                <a:avLst/>
                <a:gdLst/>
                <a:ahLst/>
                <a:cxnLst/>
                <a:rect l="l" t="t" r="r" b="b"/>
                <a:pathLst>
                  <a:path w="29959" h="32679" extrusionOk="0">
                    <a:moveTo>
                      <a:pt x="15350" y="1"/>
                    </a:moveTo>
                    <a:lnTo>
                      <a:pt x="0" y="8674"/>
                    </a:lnTo>
                    <a:lnTo>
                      <a:pt x="28741" y="32679"/>
                    </a:lnTo>
                    <a:lnTo>
                      <a:pt x="28798" y="32622"/>
                    </a:lnTo>
                    <a:lnTo>
                      <a:pt x="133" y="8674"/>
                    </a:lnTo>
                    <a:lnTo>
                      <a:pt x="15350" y="96"/>
                    </a:lnTo>
                    <a:lnTo>
                      <a:pt x="29901" y="12402"/>
                    </a:lnTo>
                    <a:lnTo>
                      <a:pt x="29958" y="12326"/>
                    </a:lnTo>
                    <a:lnTo>
                      <a:pt x="15369" y="20"/>
                    </a:lnTo>
                    <a:lnTo>
                      <a:pt x="153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3981425" y="3085975"/>
                <a:ext cx="78130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31252" h="13924" extrusionOk="0">
                    <a:moveTo>
                      <a:pt x="26629" y="0"/>
                    </a:moveTo>
                    <a:lnTo>
                      <a:pt x="19382" y="5668"/>
                    </a:lnTo>
                    <a:lnTo>
                      <a:pt x="0" y="6752"/>
                    </a:lnTo>
                    <a:lnTo>
                      <a:pt x="31232" y="13923"/>
                    </a:lnTo>
                    <a:lnTo>
                      <a:pt x="31251" y="13847"/>
                    </a:lnTo>
                    <a:lnTo>
                      <a:pt x="571" y="6790"/>
                    </a:lnTo>
                    <a:lnTo>
                      <a:pt x="19401" y="5744"/>
                    </a:lnTo>
                    <a:lnTo>
                      <a:pt x="26686" y="76"/>
                    </a:lnTo>
                    <a:lnTo>
                      <a:pt x="266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2909600" y="1822500"/>
                <a:ext cx="14831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59327" h="34714" extrusionOk="0">
                    <a:moveTo>
                      <a:pt x="59326" y="1"/>
                    </a:moveTo>
                    <a:lnTo>
                      <a:pt x="45460" y="17100"/>
                    </a:lnTo>
                    <a:lnTo>
                      <a:pt x="45517" y="17138"/>
                    </a:lnTo>
                    <a:lnTo>
                      <a:pt x="59003" y="514"/>
                    </a:lnTo>
                    <a:lnTo>
                      <a:pt x="49188" y="22654"/>
                    </a:lnTo>
                    <a:lnTo>
                      <a:pt x="31194" y="26459"/>
                    </a:lnTo>
                    <a:lnTo>
                      <a:pt x="31175" y="26459"/>
                    </a:lnTo>
                    <a:lnTo>
                      <a:pt x="21988" y="34638"/>
                    </a:lnTo>
                    <a:lnTo>
                      <a:pt x="0" y="31823"/>
                    </a:lnTo>
                    <a:lnTo>
                      <a:pt x="0" y="31899"/>
                    </a:lnTo>
                    <a:lnTo>
                      <a:pt x="21988" y="34714"/>
                    </a:lnTo>
                    <a:lnTo>
                      <a:pt x="22007" y="34714"/>
                    </a:lnTo>
                    <a:lnTo>
                      <a:pt x="31213" y="26535"/>
                    </a:lnTo>
                    <a:lnTo>
                      <a:pt x="49226" y="22731"/>
                    </a:lnTo>
                    <a:lnTo>
                      <a:pt x="49245" y="22731"/>
                    </a:lnTo>
                    <a:lnTo>
                      <a:pt x="5932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975650" y="2705075"/>
                <a:ext cx="3754250" cy="772750"/>
              </a:xfrm>
              <a:custGeom>
                <a:avLst/>
                <a:gdLst/>
                <a:ahLst/>
                <a:cxnLst/>
                <a:rect l="l" t="t" r="r" b="b"/>
                <a:pathLst>
                  <a:path w="150170" h="30910" extrusionOk="0">
                    <a:moveTo>
                      <a:pt x="121239" y="0"/>
                    </a:moveTo>
                    <a:lnTo>
                      <a:pt x="126185" y="15255"/>
                    </a:lnTo>
                    <a:lnTo>
                      <a:pt x="98928" y="21646"/>
                    </a:lnTo>
                    <a:lnTo>
                      <a:pt x="71271" y="26230"/>
                    </a:lnTo>
                    <a:lnTo>
                      <a:pt x="61209" y="30738"/>
                    </a:lnTo>
                    <a:lnTo>
                      <a:pt x="20410" y="16073"/>
                    </a:lnTo>
                    <a:lnTo>
                      <a:pt x="20372" y="16073"/>
                    </a:lnTo>
                    <a:lnTo>
                      <a:pt x="0" y="28893"/>
                    </a:lnTo>
                    <a:lnTo>
                      <a:pt x="31993" y="26991"/>
                    </a:lnTo>
                    <a:lnTo>
                      <a:pt x="31993" y="26839"/>
                    </a:lnTo>
                    <a:lnTo>
                      <a:pt x="609" y="28703"/>
                    </a:lnTo>
                    <a:lnTo>
                      <a:pt x="20391" y="16244"/>
                    </a:lnTo>
                    <a:lnTo>
                      <a:pt x="61190" y="30890"/>
                    </a:lnTo>
                    <a:lnTo>
                      <a:pt x="61209" y="30909"/>
                    </a:lnTo>
                    <a:lnTo>
                      <a:pt x="71309" y="26382"/>
                    </a:lnTo>
                    <a:lnTo>
                      <a:pt x="98947" y="21798"/>
                    </a:lnTo>
                    <a:lnTo>
                      <a:pt x="126394" y="15369"/>
                    </a:lnTo>
                    <a:lnTo>
                      <a:pt x="121467" y="153"/>
                    </a:lnTo>
                    <a:lnTo>
                      <a:pt x="150170" y="1142"/>
                    </a:lnTo>
                    <a:lnTo>
                      <a:pt x="150170" y="989"/>
                    </a:lnTo>
                    <a:lnTo>
                      <a:pt x="1212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3"/>
            <p:cNvGrpSpPr/>
            <p:nvPr/>
          </p:nvGrpSpPr>
          <p:grpSpPr>
            <a:xfrm flipH="1">
              <a:off x="7844121" y="152395"/>
              <a:ext cx="2639750" cy="6061075"/>
              <a:chOff x="-956979" y="288458"/>
              <a:chExt cx="2639750" cy="6061075"/>
            </a:xfrm>
          </p:grpSpPr>
          <p:sp>
            <p:nvSpPr>
              <p:cNvPr id="101" name="Google Shape;101;p3"/>
              <p:cNvSpPr/>
              <p:nvPr/>
            </p:nvSpPr>
            <p:spPr>
              <a:xfrm rot="-2700000">
                <a:off x="-1250442" y="3285690"/>
                <a:ext cx="3051731" cy="43402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-2700000">
                <a:off x="-984744" y="37414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 rot="-2700000">
                <a:off x="-1341194" y="1341437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 rot="-2700000">
                <a:off x="-1080719" y="51192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</p:grpSp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71322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title" idx="2" hasCustomPrompt="1"/>
          </p:nvPr>
        </p:nvSpPr>
        <p:spPr>
          <a:xfrm>
            <a:off x="834975" y="1729950"/>
            <a:ext cx="1235700" cy="841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4"/>
          <p:cNvGrpSpPr/>
          <p:nvPr/>
        </p:nvGrpSpPr>
        <p:grpSpPr>
          <a:xfrm>
            <a:off x="-3853806" y="152395"/>
            <a:ext cx="14337677" cy="10625357"/>
            <a:chOff x="-3853806" y="152395"/>
            <a:chExt cx="14337677" cy="10625357"/>
          </a:xfrm>
        </p:grpSpPr>
        <p:grpSp>
          <p:nvGrpSpPr>
            <p:cNvPr id="109" name="Google Shape;109;p4"/>
            <p:cNvGrpSpPr/>
            <p:nvPr/>
          </p:nvGrpSpPr>
          <p:grpSpPr>
            <a:xfrm rot="-7954341">
              <a:off x="-3332640" y="2703058"/>
              <a:ext cx="9353616" cy="5524038"/>
              <a:chOff x="927625" y="1775425"/>
              <a:chExt cx="3835100" cy="2264925"/>
            </a:xfrm>
          </p:grpSpPr>
          <p:sp>
            <p:nvSpPr>
              <p:cNvPr id="110" name="Google Shape;110;p4"/>
              <p:cNvSpPr/>
              <p:nvPr/>
            </p:nvSpPr>
            <p:spPr>
              <a:xfrm>
                <a:off x="990850" y="2261400"/>
                <a:ext cx="3731450" cy="897825"/>
              </a:xfrm>
              <a:custGeom>
                <a:avLst/>
                <a:gdLst/>
                <a:ahLst/>
                <a:cxnLst/>
                <a:rect l="l" t="t" r="r" b="b"/>
                <a:pathLst>
                  <a:path w="149258" h="35913" extrusionOk="0">
                    <a:moveTo>
                      <a:pt x="21190" y="1"/>
                    </a:moveTo>
                    <a:lnTo>
                      <a:pt x="1" y="12859"/>
                    </a:lnTo>
                    <a:lnTo>
                      <a:pt x="39" y="12916"/>
                    </a:lnTo>
                    <a:lnTo>
                      <a:pt x="21171" y="96"/>
                    </a:lnTo>
                    <a:lnTo>
                      <a:pt x="54020" y="35912"/>
                    </a:lnTo>
                    <a:lnTo>
                      <a:pt x="61667" y="34372"/>
                    </a:lnTo>
                    <a:lnTo>
                      <a:pt x="61686" y="34353"/>
                    </a:lnTo>
                    <a:lnTo>
                      <a:pt x="76769" y="14343"/>
                    </a:lnTo>
                    <a:lnTo>
                      <a:pt x="93089" y="19269"/>
                    </a:lnTo>
                    <a:lnTo>
                      <a:pt x="93108" y="19269"/>
                    </a:lnTo>
                    <a:lnTo>
                      <a:pt x="98738" y="17158"/>
                    </a:lnTo>
                    <a:lnTo>
                      <a:pt x="113955" y="29559"/>
                    </a:lnTo>
                    <a:lnTo>
                      <a:pt x="113974" y="29578"/>
                    </a:lnTo>
                    <a:lnTo>
                      <a:pt x="117816" y="25888"/>
                    </a:lnTo>
                    <a:lnTo>
                      <a:pt x="120783" y="17861"/>
                    </a:lnTo>
                    <a:lnTo>
                      <a:pt x="149257" y="5593"/>
                    </a:lnTo>
                    <a:lnTo>
                      <a:pt x="149219" y="5517"/>
                    </a:lnTo>
                    <a:lnTo>
                      <a:pt x="120726" y="17785"/>
                    </a:lnTo>
                    <a:lnTo>
                      <a:pt x="117759" y="25831"/>
                    </a:lnTo>
                    <a:lnTo>
                      <a:pt x="113974" y="29483"/>
                    </a:lnTo>
                    <a:lnTo>
                      <a:pt x="98776" y="17082"/>
                    </a:lnTo>
                    <a:lnTo>
                      <a:pt x="98757" y="17082"/>
                    </a:lnTo>
                    <a:lnTo>
                      <a:pt x="93108" y="19193"/>
                    </a:lnTo>
                    <a:lnTo>
                      <a:pt x="76750" y="14267"/>
                    </a:lnTo>
                    <a:lnTo>
                      <a:pt x="76731" y="14248"/>
                    </a:lnTo>
                    <a:lnTo>
                      <a:pt x="61628" y="34295"/>
                    </a:lnTo>
                    <a:lnTo>
                      <a:pt x="54058" y="35836"/>
                    </a:lnTo>
                    <a:lnTo>
                      <a:pt x="21209" y="20"/>
                    </a:lnTo>
                    <a:lnTo>
                      <a:pt x="2119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978975" y="2180575"/>
                <a:ext cx="3732875" cy="940125"/>
              </a:xfrm>
              <a:custGeom>
                <a:avLst/>
                <a:gdLst/>
                <a:ahLst/>
                <a:cxnLst/>
                <a:rect l="l" t="t" r="r" b="b"/>
                <a:pathLst>
                  <a:path w="149315" h="37605" extrusionOk="0">
                    <a:moveTo>
                      <a:pt x="153" y="95"/>
                    </a:moveTo>
                    <a:lnTo>
                      <a:pt x="21627" y="3329"/>
                    </a:lnTo>
                    <a:lnTo>
                      <a:pt x="22768" y="17709"/>
                    </a:lnTo>
                    <a:lnTo>
                      <a:pt x="22768" y="17709"/>
                    </a:lnTo>
                    <a:lnTo>
                      <a:pt x="19059" y="12155"/>
                    </a:lnTo>
                    <a:lnTo>
                      <a:pt x="19059" y="12136"/>
                    </a:lnTo>
                    <a:lnTo>
                      <a:pt x="7343" y="11926"/>
                    </a:lnTo>
                    <a:lnTo>
                      <a:pt x="153" y="95"/>
                    </a:lnTo>
                    <a:close/>
                    <a:moveTo>
                      <a:pt x="0" y="0"/>
                    </a:moveTo>
                    <a:lnTo>
                      <a:pt x="7285" y="11983"/>
                    </a:lnTo>
                    <a:lnTo>
                      <a:pt x="7304" y="12003"/>
                    </a:lnTo>
                    <a:lnTo>
                      <a:pt x="19021" y="12231"/>
                    </a:lnTo>
                    <a:lnTo>
                      <a:pt x="22768" y="17861"/>
                    </a:lnTo>
                    <a:lnTo>
                      <a:pt x="22768" y="17880"/>
                    </a:lnTo>
                    <a:lnTo>
                      <a:pt x="23301" y="24594"/>
                    </a:lnTo>
                    <a:lnTo>
                      <a:pt x="23320" y="24632"/>
                    </a:lnTo>
                    <a:lnTo>
                      <a:pt x="53639" y="20543"/>
                    </a:lnTo>
                    <a:lnTo>
                      <a:pt x="62103" y="37566"/>
                    </a:lnTo>
                    <a:lnTo>
                      <a:pt x="62103" y="37605"/>
                    </a:lnTo>
                    <a:lnTo>
                      <a:pt x="80649" y="36463"/>
                    </a:lnTo>
                    <a:lnTo>
                      <a:pt x="78956" y="28132"/>
                    </a:lnTo>
                    <a:lnTo>
                      <a:pt x="93583" y="22502"/>
                    </a:lnTo>
                    <a:lnTo>
                      <a:pt x="114487" y="32830"/>
                    </a:lnTo>
                    <a:lnTo>
                      <a:pt x="115628" y="14190"/>
                    </a:lnTo>
                    <a:lnTo>
                      <a:pt x="136018" y="17290"/>
                    </a:lnTo>
                    <a:lnTo>
                      <a:pt x="136056" y="17290"/>
                    </a:lnTo>
                    <a:lnTo>
                      <a:pt x="139309" y="7133"/>
                    </a:lnTo>
                    <a:lnTo>
                      <a:pt x="149314" y="2758"/>
                    </a:lnTo>
                    <a:lnTo>
                      <a:pt x="149276" y="2682"/>
                    </a:lnTo>
                    <a:lnTo>
                      <a:pt x="139271" y="7057"/>
                    </a:lnTo>
                    <a:lnTo>
                      <a:pt x="139252" y="7057"/>
                    </a:lnTo>
                    <a:lnTo>
                      <a:pt x="135999" y="17195"/>
                    </a:lnTo>
                    <a:lnTo>
                      <a:pt x="115552" y="14095"/>
                    </a:lnTo>
                    <a:lnTo>
                      <a:pt x="114411" y="32697"/>
                    </a:lnTo>
                    <a:lnTo>
                      <a:pt x="93602" y="22426"/>
                    </a:lnTo>
                    <a:lnTo>
                      <a:pt x="93583" y="22426"/>
                    </a:lnTo>
                    <a:lnTo>
                      <a:pt x="78899" y="28075"/>
                    </a:lnTo>
                    <a:lnTo>
                      <a:pt x="78861" y="28075"/>
                    </a:lnTo>
                    <a:lnTo>
                      <a:pt x="80554" y="36387"/>
                    </a:lnTo>
                    <a:lnTo>
                      <a:pt x="62161" y="37509"/>
                    </a:lnTo>
                    <a:lnTo>
                      <a:pt x="53715" y="20467"/>
                    </a:lnTo>
                    <a:lnTo>
                      <a:pt x="53696" y="20448"/>
                    </a:lnTo>
                    <a:lnTo>
                      <a:pt x="23377" y="24537"/>
                    </a:lnTo>
                    <a:lnTo>
                      <a:pt x="22864" y="17861"/>
                    </a:lnTo>
                    <a:lnTo>
                      <a:pt x="30757" y="13239"/>
                    </a:lnTo>
                    <a:lnTo>
                      <a:pt x="30700" y="13163"/>
                    </a:lnTo>
                    <a:lnTo>
                      <a:pt x="22844" y="17785"/>
                    </a:lnTo>
                    <a:lnTo>
                      <a:pt x="21703" y="3291"/>
                    </a:lnTo>
                    <a:lnTo>
                      <a:pt x="21684" y="3253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927625" y="2532925"/>
                <a:ext cx="3741425" cy="831250"/>
              </a:xfrm>
              <a:custGeom>
                <a:avLst/>
                <a:gdLst/>
                <a:ahLst/>
                <a:cxnLst/>
                <a:rect l="l" t="t" r="r" b="b"/>
                <a:pathLst>
                  <a:path w="149657" h="33250" extrusionOk="0">
                    <a:moveTo>
                      <a:pt x="117644" y="1"/>
                    </a:moveTo>
                    <a:lnTo>
                      <a:pt x="101267" y="6221"/>
                    </a:lnTo>
                    <a:lnTo>
                      <a:pt x="82627" y="22312"/>
                    </a:lnTo>
                    <a:lnTo>
                      <a:pt x="73211" y="33154"/>
                    </a:lnTo>
                    <a:lnTo>
                      <a:pt x="56587" y="24975"/>
                    </a:lnTo>
                    <a:lnTo>
                      <a:pt x="25412" y="10443"/>
                    </a:lnTo>
                    <a:lnTo>
                      <a:pt x="0" y="21171"/>
                    </a:lnTo>
                    <a:lnTo>
                      <a:pt x="38" y="21247"/>
                    </a:lnTo>
                    <a:lnTo>
                      <a:pt x="25393" y="10538"/>
                    </a:lnTo>
                    <a:lnTo>
                      <a:pt x="56549" y="25051"/>
                    </a:lnTo>
                    <a:lnTo>
                      <a:pt x="73192" y="33230"/>
                    </a:lnTo>
                    <a:lnTo>
                      <a:pt x="73230" y="33249"/>
                    </a:lnTo>
                    <a:lnTo>
                      <a:pt x="82684" y="22369"/>
                    </a:lnTo>
                    <a:lnTo>
                      <a:pt x="101305" y="6297"/>
                    </a:lnTo>
                    <a:lnTo>
                      <a:pt x="117625" y="96"/>
                    </a:lnTo>
                    <a:lnTo>
                      <a:pt x="123255" y="7000"/>
                    </a:lnTo>
                    <a:lnTo>
                      <a:pt x="135657" y="16435"/>
                    </a:lnTo>
                    <a:lnTo>
                      <a:pt x="135676" y="16454"/>
                    </a:lnTo>
                    <a:lnTo>
                      <a:pt x="149656" y="17728"/>
                    </a:lnTo>
                    <a:lnTo>
                      <a:pt x="149656" y="17633"/>
                    </a:lnTo>
                    <a:lnTo>
                      <a:pt x="135714" y="16378"/>
                    </a:lnTo>
                    <a:lnTo>
                      <a:pt x="123312" y="6943"/>
                    </a:lnTo>
                    <a:lnTo>
                      <a:pt x="117663" y="20"/>
                    </a:lnTo>
                    <a:lnTo>
                      <a:pt x="11764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969475" y="2377425"/>
                <a:ext cx="3791350" cy="1167450"/>
              </a:xfrm>
              <a:custGeom>
                <a:avLst/>
                <a:gdLst/>
                <a:ahLst/>
                <a:cxnLst/>
                <a:rect l="l" t="t" r="r" b="b"/>
                <a:pathLst>
                  <a:path w="151654" h="46698" extrusionOk="0">
                    <a:moveTo>
                      <a:pt x="76" y="1"/>
                    </a:moveTo>
                    <a:lnTo>
                      <a:pt x="0" y="134"/>
                    </a:lnTo>
                    <a:lnTo>
                      <a:pt x="17880" y="9568"/>
                    </a:lnTo>
                    <a:lnTo>
                      <a:pt x="20543" y="29274"/>
                    </a:lnTo>
                    <a:lnTo>
                      <a:pt x="20562" y="29331"/>
                    </a:lnTo>
                    <a:lnTo>
                      <a:pt x="54856" y="31309"/>
                    </a:lnTo>
                    <a:lnTo>
                      <a:pt x="61399" y="44015"/>
                    </a:lnTo>
                    <a:lnTo>
                      <a:pt x="70263" y="43521"/>
                    </a:lnTo>
                    <a:lnTo>
                      <a:pt x="79659" y="46697"/>
                    </a:lnTo>
                    <a:lnTo>
                      <a:pt x="99365" y="34809"/>
                    </a:lnTo>
                    <a:lnTo>
                      <a:pt x="81352" y="28589"/>
                    </a:lnTo>
                    <a:lnTo>
                      <a:pt x="114829" y="24975"/>
                    </a:lnTo>
                    <a:lnTo>
                      <a:pt x="126527" y="28494"/>
                    </a:lnTo>
                    <a:lnTo>
                      <a:pt x="126565" y="28494"/>
                    </a:lnTo>
                    <a:lnTo>
                      <a:pt x="134097" y="22674"/>
                    </a:lnTo>
                    <a:lnTo>
                      <a:pt x="136475" y="9473"/>
                    </a:lnTo>
                    <a:lnTo>
                      <a:pt x="151634" y="11851"/>
                    </a:lnTo>
                    <a:lnTo>
                      <a:pt x="151653" y="11699"/>
                    </a:lnTo>
                    <a:lnTo>
                      <a:pt x="136341" y="9283"/>
                    </a:lnTo>
                    <a:lnTo>
                      <a:pt x="133945" y="22579"/>
                    </a:lnTo>
                    <a:lnTo>
                      <a:pt x="126527" y="28323"/>
                    </a:lnTo>
                    <a:lnTo>
                      <a:pt x="114848" y="24804"/>
                    </a:lnTo>
                    <a:lnTo>
                      <a:pt x="80629" y="28513"/>
                    </a:lnTo>
                    <a:lnTo>
                      <a:pt x="99003" y="34847"/>
                    </a:lnTo>
                    <a:lnTo>
                      <a:pt x="79640" y="46526"/>
                    </a:lnTo>
                    <a:lnTo>
                      <a:pt x="70301" y="43368"/>
                    </a:lnTo>
                    <a:lnTo>
                      <a:pt x="70282" y="43349"/>
                    </a:lnTo>
                    <a:lnTo>
                      <a:pt x="61494" y="43844"/>
                    </a:lnTo>
                    <a:lnTo>
                      <a:pt x="54951" y="31157"/>
                    </a:lnTo>
                    <a:lnTo>
                      <a:pt x="20695" y="29179"/>
                    </a:lnTo>
                    <a:lnTo>
                      <a:pt x="18013" y="9473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3368000" y="2387900"/>
                <a:ext cx="1269650" cy="862150"/>
              </a:xfrm>
              <a:custGeom>
                <a:avLst/>
                <a:gdLst/>
                <a:ahLst/>
                <a:cxnLst/>
                <a:rect l="l" t="t" r="r" b="b"/>
                <a:pathLst>
                  <a:path w="50786" h="34486" extrusionOk="0">
                    <a:moveTo>
                      <a:pt x="30871" y="0"/>
                    </a:moveTo>
                    <a:lnTo>
                      <a:pt x="25621" y="12744"/>
                    </a:lnTo>
                    <a:lnTo>
                      <a:pt x="18869" y="24442"/>
                    </a:lnTo>
                    <a:lnTo>
                      <a:pt x="3272" y="34352"/>
                    </a:lnTo>
                    <a:lnTo>
                      <a:pt x="76" y="15122"/>
                    </a:lnTo>
                    <a:lnTo>
                      <a:pt x="0" y="15141"/>
                    </a:lnTo>
                    <a:lnTo>
                      <a:pt x="3215" y="34485"/>
                    </a:lnTo>
                    <a:lnTo>
                      <a:pt x="18907" y="24499"/>
                    </a:lnTo>
                    <a:lnTo>
                      <a:pt x="18926" y="24499"/>
                    </a:lnTo>
                    <a:lnTo>
                      <a:pt x="25697" y="12782"/>
                    </a:lnTo>
                    <a:lnTo>
                      <a:pt x="30890" y="134"/>
                    </a:lnTo>
                    <a:lnTo>
                      <a:pt x="40438" y="8978"/>
                    </a:lnTo>
                    <a:cubicBezTo>
                      <a:pt x="40476" y="9016"/>
                      <a:pt x="42987" y="12003"/>
                      <a:pt x="45517" y="14932"/>
                    </a:cubicBezTo>
                    <a:cubicBezTo>
                      <a:pt x="50327" y="20549"/>
                      <a:pt x="50700" y="20849"/>
                      <a:pt x="50775" y="20849"/>
                    </a:cubicBezTo>
                    <a:cubicBezTo>
                      <a:pt x="50779" y="20849"/>
                      <a:pt x="50783" y="20848"/>
                      <a:pt x="50786" y="20847"/>
                    </a:cubicBezTo>
                    <a:lnTo>
                      <a:pt x="50767" y="20790"/>
                    </a:lnTo>
                    <a:lnTo>
                      <a:pt x="50767" y="20771"/>
                    </a:lnTo>
                    <a:cubicBezTo>
                      <a:pt x="50462" y="20638"/>
                      <a:pt x="43919" y="12973"/>
                      <a:pt x="40495" y="8921"/>
                    </a:cubicBezTo>
                    <a:lnTo>
                      <a:pt x="3087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3932900" y="2906700"/>
                <a:ext cx="818875" cy="724700"/>
              </a:xfrm>
              <a:custGeom>
                <a:avLst/>
                <a:gdLst/>
                <a:ahLst/>
                <a:cxnLst/>
                <a:rect l="l" t="t" r="r" b="b"/>
                <a:pathLst>
                  <a:path w="32755" h="28988" extrusionOk="0">
                    <a:moveTo>
                      <a:pt x="229" y="95"/>
                    </a:moveTo>
                    <a:lnTo>
                      <a:pt x="15446" y="1503"/>
                    </a:lnTo>
                    <a:lnTo>
                      <a:pt x="17405" y="5307"/>
                    </a:lnTo>
                    <a:lnTo>
                      <a:pt x="8009" y="7209"/>
                    </a:lnTo>
                    <a:lnTo>
                      <a:pt x="229" y="95"/>
                    </a:lnTo>
                    <a:close/>
                    <a:moveTo>
                      <a:pt x="1" y="0"/>
                    </a:moveTo>
                    <a:lnTo>
                      <a:pt x="7971" y="7266"/>
                    </a:lnTo>
                    <a:lnTo>
                      <a:pt x="7990" y="7285"/>
                    </a:lnTo>
                    <a:lnTo>
                      <a:pt x="17443" y="5383"/>
                    </a:lnTo>
                    <a:lnTo>
                      <a:pt x="29540" y="28988"/>
                    </a:lnTo>
                    <a:lnTo>
                      <a:pt x="29616" y="28950"/>
                    </a:lnTo>
                    <a:lnTo>
                      <a:pt x="17519" y="5364"/>
                    </a:lnTo>
                    <a:lnTo>
                      <a:pt x="32755" y="2283"/>
                    </a:lnTo>
                    <a:lnTo>
                      <a:pt x="32755" y="2207"/>
                    </a:lnTo>
                    <a:lnTo>
                      <a:pt x="17481" y="5288"/>
                    </a:lnTo>
                    <a:lnTo>
                      <a:pt x="15522" y="1446"/>
                    </a:lnTo>
                    <a:lnTo>
                      <a:pt x="15503" y="142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3839700" y="2998950"/>
                <a:ext cx="14982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10272" extrusionOk="0">
                    <a:moveTo>
                      <a:pt x="58" y="0"/>
                    </a:moveTo>
                    <a:lnTo>
                      <a:pt x="1" y="38"/>
                    </a:lnTo>
                    <a:lnTo>
                      <a:pt x="5916" y="10271"/>
                    </a:lnTo>
                    <a:lnTo>
                      <a:pt x="5992" y="10233"/>
                    </a:lnTo>
                    <a:lnTo>
                      <a:pt x="5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2754100" y="1924275"/>
                <a:ext cx="1909225" cy="1168375"/>
              </a:xfrm>
              <a:custGeom>
                <a:avLst/>
                <a:gdLst/>
                <a:ahLst/>
                <a:cxnLst/>
                <a:rect l="l" t="t" r="r" b="b"/>
                <a:pathLst>
                  <a:path w="76369" h="46735" extrusionOk="0">
                    <a:moveTo>
                      <a:pt x="76312" y="0"/>
                    </a:moveTo>
                    <a:lnTo>
                      <a:pt x="55427" y="18583"/>
                    </a:lnTo>
                    <a:lnTo>
                      <a:pt x="23700" y="18717"/>
                    </a:lnTo>
                    <a:lnTo>
                      <a:pt x="23662" y="18717"/>
                    </a:lnTo>
                    <a:lnTo>
                      <a:pt x="22540" y="32697"/>
                    </a:lnTo>
                    <a:lnTo>
                      <a:pt x="9606" y="46620"/>
                    </a:lnTo>
                    <a:lnTo>
                      <a:pt x="57" y="35969"/>
                    </a:lnTo>
                    <a:lnTo>
                      <a:pt x="0" y="36007"/>
                    </a:lnTo>
                    <a:lnTo>
                      <a:pt x="9568" y="46715"/>
                    </a:lnTo>
                    <a:lnTo>
                      <a:pt x="9606" y="46734"/>
                    </a:lnTo>
                    <a:lnTo>
                      <a:pt x="22616" y="32754"/>
                    </a:lnTo>
                    <a:lnTo>
                      <a:pt x="22616" y="32735"/>
                    </a:lnTo>
                    <a:lnTo>
                      <a:pt x="23738" y="18793"/>
                    </a:lnTo>
                    <a:lnTo>
                      <a:pt x="55446" y="18660"/>
                    </a:lnTo>
                    <a:lnTo>
                      <a:pt x="76369" y="57"/>
                    </a:lnTo>
                    <a:lnTo>
                      <a:pt x="763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956625" y="2792100"/>
                <a:ext cx="1219250" cy="494550"/>
              </a:xfrm>
              <a:custGeom>
                <a:avLst/>
                <a:gdLst/>
                <a:ahLst/>
                <a:cxnLst/>
                <a:rect l="l" t="t" r="r" b="b"/>
                <a:pathLst>
                  <a:path w="48770" h="19782" extrusionOk="0">
                    <a:moveTo>
                      <a:pt x="24214" y="0"/>
                    </a:moveTo>
                    <a:lnTo>
                      <a:pt x="20258" y="6657"/>
                    </a:lnTo>
                    <a:lnTo>
                      <a:pt x="11299" y="5554"/>
                    </a:lnTo>
                    <a:lnTo>
                      <a:pt x="58" y="323"/>
                    </a:lnTo>
                    <a:lnTo>
                      <a:pt x="0" y="476"/>
                    </a:lnTo>
                    <a:lnTo>
                      <a:pt x="11242" y="5687"/>
                    </a:lnTo>
                    <a:lnTo>
                      <a:pt x="20334" y="6829"/>
                    </a:lnTo>
                    <a:lnTo>
                      <a:pt x="24271" y="247"/>
                    </a:lnTo>
                    <a:lnTo>
                      <a:pt x="48656" y="19782"/>
                    </a:lnTo>
                    <a:lnTo>
                      <a:pt x="48770" y="19668"/>
                    </a:lnTo>
                    <a:lnTo>
                      <a:pt x="24290" y="57"/>
                    </a:lnTo>
                    <a:lnTo>
                      <a:pt x="24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1161100" y="2479200"/>
                <a:ext cx="78000" cy="4536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8147" extrusionOk="0">
                    <a:moveTo>
                      <a:pt x="77" y="0"/>
                    </a:moveTo>
                    <a:lnTo>
                      <a:pt x="0" y="19"/>
                    </a:lnTo>
                    <a:lnTo>
                      <a:pt x="3044" y="18146"/>
                    </a:lnTo>
                    <a:lnTo>
                      <a:pt x="3120" y="18127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2531550" y="3045550"/>
                <a:ext cx="882600" cy="319575"/>
              </a:xfrm>
              <a:custGeom>
                <a:avLst/>
                <a:gdLst/>
                <a:ahLst/>
                <a:cxnLst/>
                <a:rect l="l" t="t" r="r" b="b"/>
                <a:pathLst>
                  <a:path w="35304" h="12783" extrusionOk="0">
                    <a:moveTo>
                      <a:pt x="35265" y="0"/>
                    </a:moveTo>
                    <a:lnTo>
                      <a:pt x="9054" y="12668"/>
                    </a:lnTo>
                    <a:lnTo>
                      <a:pt x="58" y="2929"/>
                    </a:lnTo>
                    <a:lnTo>
                      <a:pt x="0" y="2987"/>
                    </a:lnTo>
                    <a:lnTo>
                      <a:pt x="9016" y="12744"/>
                    </a:lnTo>
                    <a:lnTo>
                      <a:pt x="9035" y="12782"/>
                    </a:lnTo>
                    <a:lnTo>
                      <a:pt x="35303" y="76"/>
                    </a:lnTo>
                    <a:lnTo>
                      <a:pt x="35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2316625" y="2691750"/>
                <a:ext cx="678575" cy="850725"/>
              </a:xfrm>
              <a:custGeom>
                <a:avLst/>
                <a:gdLst/>
                <a:ahLst/>
                <a:cxnLst/>
                <a:rect l="l" t="t" r="r" b="b"/>
                <a:pathLst>
                  <a:path w="27143" h="34029" extrusionOk="0">
                    <a:moveTo>
                      <a:pt x="0" y="1"/>
                    </a:moveTo>
                    <a:lnTo>
                      <a:pt x="27067" y="15997"/>
                    </a:lnTo>
                    <a:lnTo>
                      <a:pt x="25716" y="34029"/>
                    </a:lnTo>
                    <a:lnTo>
                      <a:pt x="25792" y="34029"/>
                    </a:lnTo>
                    <a:lnTo>
                      <a:pt x="27143" y="15978"/>
                    </a:lnTo>
                    <a:lnTo>
                      <a:pt x="27143" y="15959"/>
                    </a:lnTo>
                    <a:lnTo>
                      <a:pt x="323" y="96"/>
                    </a:lnTo>
                    <a:lnTo>
                      <a:pt x="323" y="96"/>
                    </a:lnTo>
                    <a:lnTo>
                      <a:pt x="20447" y="1427"/>
                    </a:lnTo>
                    <a:lnTo>
                      <a:pt x="25374" y="7685"/>
                    </a:lnTo>
                    <a:lnTo>
                      <a:pt x="25450" y="7628"/>
                    </a:lnTo>
                    <a:lnTo>
                      <a:pt x="20505" y="1370"/>
                    </a:lnTo>
                    <a:lnTo>
                      <a:pt x="20486" y="1351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2753625" y="2823475"/>
                <a:ext cx="39000" cy="5402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1609" extrusionOk="0">
                    <a:moveTo>
                      <a:pt x="76" y="1"/>
                    </a:moveTo>
                    <a:lnTo>
                      <a:pt x="0" y="20"/>
                    </a:lnTo>
                    <a:lnTo>
                      <a:pt x="1465" y="5916"/>
                    </a:lnTo>
                    <a:lnTo>
                      <a:pt x="114" y="21608"/>
                    </a:lnTo>
                    <a:lnTo>
                      <a:pt x="190" y="21608"/>
                    </a:lnTo>
                    <a:lnTo>
                      <a:pt x="1560" y="5916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1464000" y="2794000"/>
                <a:ext cx="884025" cy="367600"/>
              </a:xfrm>
              <a:custGeom>
                <a:avLst/>
                <a:gdLst/>
                <a:ahLst/>
                <a:cxnLst/>
                <a:rect l="l" t="t" r="r" b="b"/>
                <a:pathLst>
                  <a:path w="35361" h="14704" extrusionOk="0">
                    <a:moveTo>
                      <a:pt x="3957" y="0"/>
                    </a:moveTo>
                    <a:lnTo>
                      <a:pt x="3938" y="76"/>
                    </a:lnTo>
                    <a:lnTo>
                      <a:pt x="16340" y="704"/>
                    </a:lnTo>
                    <a:lnTo>
                      <a:pt x="34866" y="14437"/>
                    </a:lnTo>
                    <a:lnTo>
                      <a:pt x="34866" y="14437"/>
                    </a:lnTo>
                    <a:lnTo>
                      <a:pt x="10443" y="5193"/>
                    </a:lnTo>
                    <a:lnTo>
                      <a:pt x="1" y="6638"/>
                    </a:lnTo>
                    <a:lnTo>
                      <a:pt x="1" y="6715"/>
                    </a:lnTo>
                    <a:lnTo>
                      <a:pt x="10424" y="5269"/>
                    </a:lnTo>
                    <a:lnTo>
                      <a:pt x="35360" y="14703"/>
                    </a:lnTo>
                    <a:lnTo>
                      <a:pt x="16378" y="628"/>
                    </a:lnTo>
                    <a:lnTo>
                      <a:pt x="16378" y="609"/>
                    </a:lnTo>
                    <a:lnTo>
                      <a:pt x="39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1523450" y="2924750"/>
                <a:ext cx="230175" cy="203075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123" extrusionOk="0">
                    <a:moveTo>
                      <a:pt x="8027" y="1"/>
                    </a:moveTo>
                    <a:lnTo>
                      <a:pt x="9111" y="7933"/>
                    </a:lnTo>
                    <a:lnTo>
                      <a:pt x="38" y="1085"/>
                    </a:lnTo>
                    <a:lnTo>
                      <a:pt x="0" y="1142"/>
                    </a:lnTo>
                    <a:lnTo>
                      <a:pt x="9206" y="8123"/>
                    </a:lnTo>
                    <a:lnTo>
                      <a:pt x="810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3637125" y="1965150"/>
                <a:ext cx="1053800" cy="869775"/>
              </a:xfrm>
              <a:custGeom>
                <a:avLst/>
                <a:gdLst/>
                <a:ahLst/>
                <a:cxnLst/>
                <a:rect l="l" t="t" r="r" b="b"/>
                <a:pathLst>
                  <a:path w="42152" h="34791" extrusionOk="0">
                    <a:moveTo>
                      <a:pt x="42075" y="1"/>
                    </a:moveTo>
                    <a:lnTo>
                      <a:pt x="32926" y="15693"/>
                    </a:lnTo>
                    <a:lnTo>
                      <a:pt x="27790" y="24043"/>
                    </a:lnTo>
                    <a:lnTo>
                      <a:pt x="17272" y="23872"/>
                    </a:lnTo>
                    <a:lnTo>
                      <a:pt x="17253" y="23872"/>
                    </a:lnTo>
                    <a:lnTo>
                      <a:pt x="1" y="34714"/>
                    </a:lnTo>
                    <a:lnTo>
                      <a:pt x="39" y="34790"/>
                    </a:lnTo>
                    <a:lnTo>
                      <a:pt x="17291" y="23948"/>
                    </a:lnTo>
                    <a:lnTo>
                      <a:pt x="27809" y="24119"/>
                    </a:lnTo>
                    <a:lnTo>
                      <a:pt x="27828" y="24119"/>
                    </a:lnTo>
                    <a:lnTo>
                      <a:pt x="32983" y="15731"/>
                    </a:lnTo>
                    <a:lnTo>
                      <a:pt x="42151" y="39"/>
                    </a:lnTo>
                    <a:lnTo>
                      <a:pt x="420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951875" y="2249525"/>
                <a:ext cx="3773750" cy="1215450"/>
              </a:xfrm>
              <a:custGeom>
                <a:avLst/>
                <a:gdLst/>
                <a:ahLst/>
                <a:cxnLst/>
                <a:rect l="l" t="t" r="r" b="b"/>
                <a:pathLst>
                  <a:path w="150950" h="48618" extrusionOk="0">
                    <a:moveTo>
                      <a:pt x="123769" y="76"/>
                    </a:moveTo>
                    <a:lnTo>
                      <a:pt x="127478" y="5593"/>
                    </a:lnTo>
                    <a:lnTo>
                      <a:pt x="116655" y="11337"/>
                    </a:lnTo>
                    <a:lnTo>
                      <a:pt x="95960" y="5745"/>
                    </a:lnTo>
                    <a:lnTo>
                      <a:pt x="123769" y="76"/>
                    </a:lnTo>
                    <a:close/>
                    <a:moveTo>
                      <a:pt x="140355" y="4375"/>
                    </a:moveTo>
                    <a:lnTo>
                      <a:pt x="150113" y="13867"/>
                    </a:lnTo>
                    <a:lnTo>
                      <a:pt x="138073" y="11489"/>
                    </a:lnTo>
                    <a:lnTo>
                      <a:pt x="127649" y="5631"/>
                    </a:lnTo>
                    <a:lnTo>
                      <a:pt x="140355" y="4375"/>
                    </a:lnTo>
                    <a:close/>
                    <a:moveTo>
                      <a:pt x="123807" y="0"/>
                    </a:moveTo>
                    <a:lnTo>
                      <a:pt x="95789" y="5707"/>
                    </a:lnTo>
                    <a:lnTo>
                      <a:pt x="95732" y="5726"/>
                    </a:lnTo>
                    <a:lnTo>
                      <a:pt x="95751" y="5726"/>
                    </a:lnTo>
                    <a:lnTo>
                      <a:pt x="78290" y="14742"/>
                    </a:lnTo>
                    <a:lnTo>
                      <a:pt x="54761" y="17690"/>
                    </a:lnTo>
                    <a:lnTo>
                      <a:pt x="18660" y="14589"/>
                    </a:lnTo>
                    <a:lnTo>
                      <a:pt x="18622" y="14589"/>
                    </a:lnTo>
                    <a:lnTo>
                      <a:pt x="0" y="47609"/>
                    </a:lnTo>
                    <a:lnTo>
                      <a:pt x="76" y="47648"/>
                    </a:lnTo>
                    <a:lnTo>
                      <a:pt x="18679" y="14665"/>
                    </a:lnTo>
                    <a:lnTo>
                      <a:pt x="54761" y="17766"/>
                    </a:lnTo>
                    <a:lnTo>
                      <a:pt x="78309" y="14818"/>
                    </a:lnTo>
                    <a:lnTo>
                      <a:pt x="78328" y="14818"/>
                    </a:lnTo>
                    <a:lnTo>
                      <a:pt x="95770" y="5802"/>
                    </a:lnTo>
                    <a:lnTo>
                      <a:pt x="100278" y="17614"/>
                    </a:lnTo>
                    <a:lnTo>
                      <a:pt x="105927" y="25279"/>
                    </a:lnTo>
                    <a:lnTo>
                      <a:pt x="98471" y="31822"/>
                    </a:lnTo>
                    <a:lnTo>
                      <a:pt x="80021" y="25317"/>
                    </a:lnTo>
                    <a:lnTo>
                      <a:pt x="80002" y="25298"/>
                    </a:lnTo>
                    <a:lnTo>
                      <a:pt x="63226" y="34751"/>
                    </a:lnTo>
                    <a:lnTo>
                      <a:pt x="55294" y="26915"/>
                    </a:lnTo>
                    <a:lnTo>
                      <a:pt x="40439" y="19630"/>
                    </a:lnTo>
                    <a:lnTo>
                      <a:pt x="40420" y="19611"/>
                    </a:lnTo>
                    <a:lnTo>
                      <a:pt x="21304" y="34352"/>
                    </a:lnTo>
                    <a:lnTo>
                      <a:pt x="21247" y="34390"/>
                    </a:lnTo>
                    <a:lnTo>
                      <a:pt x="59669" y="44224"/>
                    </a:lnTo>
                    <a:lnTo>
                      <a:pt x="72184" y="44566"/>
                    </a:lnTo>
                    <a:lnTo>
                      <a:pt x="70910" y="48618"/>
                    </a:lnTo>
                    <a:lnTo>
                      <a:pt x="99898" y="39982"/>
                    </a:lnTo>
                    <a:lnTo>
                      <a:pt x="121467" y="40267"/>
                    </a:lnTo>
                    <a:lnTo>
                      <a:pt x="121486" y="40267"/>
                    </a:lnTo>
                    <a:lnTo>
                      <a:pt x="127250" y="33572"/>
                    </a:lnTo>
                    <a:lnTo>
                      <a:pt x="150931" y="43577"/>
                    </a:lnTo>
                    <a:lnTo>
                      <a:pt x="150950" y="43501"/>
                    </a:lnTo>
                    <a:lnTo>
                      <a:pt x="127231" y="33477"/>
                    </a:lnTo>
                    <a:lnTo>
                      <a:pt x="121448" y="40191"/>
                    </a:lnTo>
                    <a:lnTo>
                      <a:pt x="99879" y="39906"/>
                    </a:lnTo>
                    <a:lnTo>
                      <a:pt x="71043" y="48484"/>
                    </a:lnTo>
                    <a:lnTo>
                      <a:pt x="72298" y="44490"/>
                    </a:lnTo>
                    <a:lnTo>
                      <a:pt x="59669" y="44148"/>
                    </a:lnTo>
                    <a:lnTo>
                      <a:pt x="21418" y="34352"/>
                    </a:lnTo>
                    <a:lnTo>
                      <a:pt x="40420" y="19706"/>
                    </a:lnTo>
                    <a:lnTo>
                      <a:pt x="55256" y="26991"/>
                    </a:lnTo>
                    <a:lnTo>
                      <a:pt x="63187" y="34828"/>
                    </a:lnTo>
                    <a:lnTo>
                      <a:pt x="63207" y="34847"/>
                    </a:lnTo>
                    <a:lnTo>
                      <a:pt x="80002" y="25393"/>
                    </a:lnTo>
                    <a:lnTo>
                      <a:pt x="98452" y="31917"/>
                    </a:lnTo>
                    <a:lnTo>
                      <a:pt x="98490" y="31917"/>
                    </a:lnTo>
                    <a:lnTo>
                      <a:pt x="106003" y="25317"/>
                    </a:lnTo>
                    <a:lnTo>
                      <a:pt x="106041" y="25279"/>
                    </a:lnTo>
                    <a:lnTo>
                      <a:pt x="100335" y="17576"/>
                    </a:lnTo>
                    <a:lnTo>
                      <a:pt x="95865" y="5802"/>
                    </a:lnTo>
                    <a:lnTo>
                      <a:pt x="116674" y="11432"/>
                    </a:lnTo>
                    <a:lnTo>
                      <a:pt x="127535" y="5650"/>
                    </a:lnTo>
                    <a:lnTo>
                      <a:pt x="138034" y="11565"/>
                    </a:lnTo>
                    <a:lnTo>
                      <a:pt x="150360" y="14000"/>
                    </a:lnTo>
                    <a:lnTo>
                      <a:pt x="140374" y="4299"/>
                    </a:lnTo>
                    <a:lnTo>
                      <a:pt x="127554" y="5573"/>
                    </a:lnTo>
                    <a:lnTo>
                      <a:pt x="12380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4268150" y="2595225"/>
                <a:ext cx="388525" cy="350475"/>
              </a:xfrm>
              <a:custGeom>
                <a:avLst/>
                <a:gdLst/>
                <a:ahLst/>
                <a:cxnLst/>
                <a:rect l="l" t="t" r="r" b="b"/>
                <a:pathLst>
                  <a:path w="15541" h="14019" extrusionOk="0">
                    <a:moveTo>
                      <a:pt x="96" y="1"/>
                    </a:moveTo>
                    <a:lnTo>
                      <a:pt x="1" y="20"/>
                    </a:lnTo>
                    <a:lnTo>
                      <a:pt x="2036" y="13924"/>
                    </a:lnTo>
                    <a:lnTo>
                      <a:pt x="2036" y="14019"/>
                    </a:lnTo>
                    <a:lnTo>
                      <a:pt x="8446" y="5117"/>
                    </a:lnTo>
                    <a:lnTo>
                      <a:pt x="15541" y="172"/>
                    </a:lnTo>
                    <a:lnTo>
                      <a:pt x="15484" y="115"/>
                    </a:lnTo>
                    <a:lnTo>
                      <a:pt x="8389" y="5041"/>
                    </a:lnTo>
                    <a:lnTo>
                      <a:pt x="2093" y="13810"/>
                    </a:lnTo>
                    <a:lnTo>
                      <a:pt x="9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936175" y="1775425"/>
                <a:ext cx="627725" cy="1335300"/>
              </a:xfrm>
              <a:custGeom>
                <a:avLst/>
                <a:gdLst/>
                <a:ahLst/>
                <a:cxnLst/>
                <a:rect l="l" t="t" r="r" b="b"/>
                <a:pathLst>
                  <a:path w="25109" h="53412" extrusionOk="0">
                    <a:moveTo>
                      <a:pt x="4775" y="1"/>
                    </a:moveTo>
                    <a:lnTo>
                      <a:pt x="4718" y="58"/>
                    </a:lnTo>
                    <a:lnTo>
                      <a:pt x="23320" y="19497"/>
                    </a:lnTo>
                    <a:lnTo>
                      <a:pt x="19231" y="33591"/>
                    </a:lnTo>
                    <a:lnTo>
                      <a:pt x="19231" y="33610"/>
                    </a:lnTo>
                    <a:lnTo>
                      <a:pt x="25013" y="40800"/>
                    </a:lnTo>
                    <a:lnTo>
                      <a:pt x="21932" y="53278"/>
                    </a:lnTo>
                    <a:lnTo>
                      <a:pt x="12117" y="46259"/>
                    </a:lnTo>
                    <a:lnTo>
                      <a:pt x="58" y="33915"/>
                    </a:lnTo>
                    <a:lnTo>
                      <a:pt x="1" y="33972"/>
                    </a:lnTo>
                    <a:lnTo>
                      <a:pt x="12060" y="46316"/>
                    </a:lnTo>
                    <a:lnTo>
                      <a:pt x="21932" y="53373"/>
                    </a:lnTo>
                    <a:lnTo>
                      <a:pt x="21989" y="53411"/>
                    </a:lnTo>
                    <a:lnTo>
                      <a:pt x="25108" y="40800"/>
                    </a:lnTo>
                    <a:lnTo>
                      <a:pt x="25108" y="40781"/>
                    </a:lnTo>
                    <a:lnTo>
                      <a:pt x="19326" y="33591"/>
                    </a:lnTo>
                    <a:lnTo>
                      <a:pt x="23415" y="19497"/>
                    </a:lnTo>
                    <a:lnTo>
                      <a:pt x="23415" y="19478"/>
                    </a:lnTo>
                    <a:lnTo>
                      <a:pt x="47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1089300" y="2533400"/>
                <a:ext cx="2779925" cy="1506950"/>
              </a:xfrm>
              <a:custGeom>
                <a:avLst/>
                <a:gdLst/>
                <a:ahLst/>
                <a:cxnLst/>
                <a:rect l="l" t="t" r="r" b="b"/>
                <a:pathLst>
                  <a:path w="111197" h="60278" extrusionOk="0">
                    <a:moveTo>
                      <a:pt x="111139" y="1"/>
                    </a:moveTo>
                    <a:lnTo>
                      <a:pt x="100468" y="13886"/>
                    </a:lnTo>
                    <a:lnTo>
                      <a:pt x="82551" y="16777"/>
                    </a:lnTo>
                    <a:lnTo>
                      <a:pt x="72736" y="3253"/>
                    </a:lnTo>
                    <a:lnTo>
                      <a:pt x="74448" y="13943"/>
                    </a:lnTo>
                    <a:lnTo>
                      <a:pt x="74448" y="13943"/>
                    </a:lnTo>
                    <a:lnTo>
                      <a:pt x="49264" y="6335"/>
                    </a:lnTo>
                    <a:lnTo>
                      <a:pt x="49207" y="6335"/>
                    </a:lnTo>
                    <a:lnTo>
                      <a:pt x="50063" y="24975"/>
                    </a:lnTo>
                    <a:lnTo>
                      <a:pt x="43330" y="30073"/>
                    </a:lnTo>
                    <a:lnTo>
                      <a:pt x="56473" y="37624"/>
                    </a:lnTo>
                    <a:lnTo>
                      <a:pt x="27466" y="33744"/>
                    </a:lnTo>
                    <a:lnTo>
                      <a:pt x="15826" y="22959"/>
                    </a:lnTo>
                    <a:lnTo>
                      <a:pt x="0" y="60240"/>
                    </a:lnTo>
                    <a:lnTo>
                      <a:pt x="76" y="60278"/>
                    </a:lnTo>
                    <a:lnTo>
                      <a:pt x="15845" y="23092"/>
                    </a:lnTo>
                    <a:lnTo>
                      <a:pt x="27409" y="33820"/>
                    </a:lnTo>
                    <a:lnTo>
                      <a:pt x="27428" y="33820"/>
                    </a:lnTo>
                    <a:lnTo>
                      <a:pt x="56854" y="37757"/>
                    </a:lnTo>
                    <a:lnTo>
                      <a:pt x="56854" y="37757"/>
                    </a:lnTo>
                    <a:lnTo>
                      <a:pt x="43482" y="30073"/>
                    </a:lnTo>
                    <a:lnTo>
                      <a:pt x="50120" y="25032"/>
                    </a:lnTo>
                    <a:lnTo>
                      <a:pt x="50139" y="25013"/>
                    </a:lnTo>
                    <a:lnTo>
                      <a:pt x="49302" y="6430"/>
                    </a:lnTo>
                    <a:lnTo>
                      <a:pt x="74486" y="14038"/>
                    </a:lnTo>
                    <a:lnTo>
                      <a:pt x="74543" y="14057"/>
                    </a:lnTo>
                    <a:lnTo>
                      <a:pt x="72869" y="3577"/>
                    </a:lnTo>
                    <a:lnTo>
                      <a:pt x="72869" y="3577"/>
                    </a:lnTo>
                    <a:lnTo>
                      <a:pt x="82513" y="16834"/>
                    </a:lnTo>
                    <a:lnTo>
                      <a:pt x="82532" y="16853"/>
                    </a:lnTo>
                    <a:lnTo>
                      <a:pt x="100487" y="13962"/>
                    </a:lnTo>
                    <a:lnTo>
                      <a:pt x="100506" y="13962"/>
                    </a:lnTo>
                    <a:lnTo>
                      <a:pt x="111196" y="58"/>
                    </a:lnTo>
                    <a:lnTo>
                      <a:pt x="1111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956150" y="2963275"/>
                <a:ext cx="5292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21171" h="5860" extrusionOk="0">
                    <a:moveTo>
                      <a:pt x="19" y="1"/>
                    </a:moveTo>
                    <a:lnTo>
                      <a:pt x="0" y="77"/>
                    </a:lnTo>
                    <a:lnTo>
                      <a:pt x="21152" y="5859"/>
                    </a:lnTo>
                    <a:lnTo>
                      <a:pt x="21171" y="5783"/>
                    </a:lnTo>
                    <a:lnTo>
                      <a:pt x="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1471625" y="1863875"/>
                <a:ext cx="49950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5959" extrusionOk="0">
                    <a:moveTo>
                      <a:pt x="76" y="1"/>
                    </a:moveTo>
                    <a:lnTo>
                      <a:pt x="0" y="39"/>
                    </a:lnTo>
                    <a:cubicBezTo>
                      <a:pt x="571" y="1351"/>
                      <a:pt x="1902" y="15807"/>
                      <a:pt x="1902" y="15959"/>
                    </a:cubicBezTo>
                    <a:lnTo>
                      <a:pt x="1997" y="15959"/>
                    </a:lnTo>
                    <a:cubicBezTo>
                      <a:pt x="1940" y="15350"/>
                      <a:pt x="647" y="1332"/>
                      <a:pt x="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3986650" y="3038400"/>
                <a:ext cx="748975" cy="816975"/>
              </a:xfrm>
              <a:custGeom>
                <a:avLst/>
                <a:gdLst/>
                <a:ahLst/>
                <a:cxnLst/>
                <a:rect l="l" t="t" r="r" b="b"/>
                <a:pathLst>
                  <a:path w="29959" h="32679" extrusionOk="0">
                    <a:moveTo>
                      <a:pt x="15350" y="1"/>
                    </a:moveTo>
                    <a:lnTo>
                      <a:pt x="0" y="8674"/>
                    </a:lnTo>
                    <a:lnTo>
                      <a:pt x="28741" y="32679"/>
                    </a:lnTo>
                    <a:lnTo>
                      <a:pt x="28798" y="32622"/>
                    </a:lnTo>
                    <a:lnTo>
                      <a:pt x="133" y="8674"/>
                    </a:lnTo>
                    <a:lnTo>
                      <a:pt x="15350" y="96"/>
                    </a:lnTo>
                    <a:lnTo>
                      <a:pt x="29901" y="12402"/>
                    </a:lnTo>
                    <a:lnTo>
                      <a:pt x="29958" y="12326"/>
                    </a:lnTo>
                    <a:lnTo>
                      <a:pt x="15369" y="20"/>
                    </a:lnTo>
                    <a:lnTo>
                      <a:pt x="153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3981425" y="3085975"/>
                <a:ext cx="78130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31252" h="13924" extrusionOk="0">
                    <a:moveTo>
                      <a:pt x="26629" y="0"/>
                    </a:moveTo>
                    <a:lnTo>
                      <a:pt x="19382" y="5668"/>
                    </a:lnTo>
                    <a:lnTo>
                      <a:pt x="0" y="6752"/>
                    </a:lnTo>
                    <a:lnTo>
                      <a:pt x="31232" y="13923"/>
                    </a:lnTo>
                    <a:lnTo>
                      <a:pt x="31251" y="13847"/>
                    </a:lnTo>
                    <a:lnTo>
                      <a:pt x="571" y="6790"/>
                    </a:lnTo>
                    <a:lnTo>
                      <a:pt x="19401" y="5744"/>
                    </a:lnTo>
                    <a:lnTo>
                      <a:pt x="26686" y="76"/>
                    </a:lnTo>
                    <a:lnTo>
                      <a:pt x="266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2909600" y="1822500"/>
                <a:ext cx="14831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59327" h="34714" extrusionOk="0">
                    <a:moveTo>
                      <a:pt x="59326" y="1"/>
                    </a:moveTo>
                    <a:lnTo>
                      <a:pt x="45460" y="17100"/>
                    </a:lnTo>
                    <a:lnTo>
                      <a:pt x="45517" y="17138"/>
                    </a:lnTo>
                    <a:lnTo>
                      <a:pt x="59003" y="514"/>
                    </a:lnTo>
                    <a:lnTo>
                      <a:pt x="49188" y="22654"/>
                    </a:lnTo>
                    <a:lnTo>
                      <a:pt x="31194" y="26459"/>
                    </a:lnTo>
                    <a:lnTo>
                      <a:pt x="31175" y="26459"/>
                    </a:lnTo>
                    <a:lnTo>
                      <a:pt x="21988" y="34638"/>
                    </a:lnTo>
                    <a:lnTo>
                      <a:pt x="0" y="31823"/>
                    </a:lnTo>
                    <a:lnTo>
                      <a:pt x="0" y="31899"/>
                    </a:lnTo>
                    <a:lnTo>
                      <a:pt x="21988" y="34714"/>
                    </a:lnTo>
                    <a:lnTo>
                      <a:pt x="22007" y="34714"/>
                    </a:lnTo>
                    <a:lnTo>
                      <a:pt x="31213" y="26535"/>
                    </a:lnTo>
                    <a:lnTo>
                      <a:pt x="49226" y="22731"/>
                    </a:lnTo>
                    <a:lnTo>
                      <a:pt x="49245" y="22731"/>
                    </a:lnTo>
                    <a:lnTo>
                      <a:pt x="5932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975650" y="2705075"/>
                <a:ext cx="3754250" cy="772750"/>
              </a:xfrm>
              <a:custGeom>
                <a:avLst/>
                <a:gdLst/>
                <a:ahLst/>
                <a:cxnLst/>
                <a:rect l="l" t="t" r="r" b="b"/>
                <a:pathLst>
                  <a:path w="150170" h="30910" extrusionOk="0">
                    <a:moveTo>
                      <a:pt x="121239" y="0"/>
                    </a:moveTo>
                    <a:lnTo>
                      <a:pt x="126185" y="15255"/>
                    </a:lnTo>
                    <a:lnTo>
                      <a:pt x="98928" y="21646"/>
                    </a:lnTo>
                    <a:lnTo>
                      <a:pt x="71271" y="26230"/>
                    </a:lnTo>
                    <a:lnTo>
                      <a:pt x="61209" y="30738"/>
                    </a:lnTo>
                    <a:lnTo>
                      <a:pt x="20410" y="16073"/>
                    </a:lnTo>
                    <a:lnTo>
                      <a:pt x="20372" y="16073"/>
                    </a:lnTo>
                    <a:lnTo>
                      <a:pt x="0" y="28893"/>
                    </a:lnTo>
                    <a:lnTo>
                      <a:pt x="31993" y="26991"/>
                    </a:lnTo>
                    <a:lnTo>
                      <a:pt x="31993" y="26839"/>
                    </a:lnTo>
                    <a:lnTo>
                      <a:pt x="609" y="28703"/>
                    </a:lnTo>
                    <a:lnTo>
                      <a:pt x="20391" y="16244"/>
                    </a:lnTo>
                    <a:lnTo>
                      <a:pt x="61190" y="30890"/>
                    </a:lnTo>
                    <a:lnTo>
                      <a:pt x="61209" y="30909"/>
                    </a:lnTo>
                    <a:lnTo>
                      <a:pt x="71309" y="26382"/>
                    </a:lnTo>
                    <a:lnTo>
                      <a:pt x="98947" y="21798"/>
                    </a:lnTo>
                    <a:lnTo>
                      <a:pt x="126394" y="15369"/>
                    </a:lnTo>
                    <a:lnTo>
                      <a:pt x="121467" y="153"/>
                    </a:lnTo>
                    <a:lnTo>
                      <a:pt x="150170" y="1142"/>
                    </a:lnTo>
                    <a:lnTo>
                      <a:pt x="150170" y="989"/>
                    </a:lnTo>
                    <a:lnTo>
                      <a:pt x="1212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4"/>
            <p:cNvGrpSpPr/>
            <p:nvPr/>
          </p:nvGrpSpPr>
          <p:grpSpPr>
            <a:xfrm flipH="1">
              <a:off x="7844121" y="152395"/>
              <a:ext cx="2639750" cy="6061075"/>
              <a:chOff x="-956979" y="288458"/>
              <a:chExt cx="2639750" cy="6061075"/>
            </a:xfrm>
          </p:grpSpPr>
          <p:sp>
            <p:nvSpPr>
              <p:cNvPr id="137" name="Google Shape;137;p4"/>
              <p:cNvSpPr/>
              <p:nvPr/>
            </p:nvSpPr>
            <p:spPr>
              <a:xfrm rot="-2700000">
                <a:off x="-1250442" y="3285690"/>
                <a:ext cx="3051731" cy="43402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 rot="-2700000">
                <a:off x="-984744" y="37414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 rot="-2700000">
                <a:off x="-1341194" y="1341437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 rot="-2700000">
                <a:off x="-1080719" y="51192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</p:grpSp>
      <p:grpSp>
        <p:nvGrpSpPr>
          <p:cNvPr id="141" name="Google Shape;141;p4"/>
          <p:cNvGrpSpPr/>
          <p:nvPr/>
        </p:nvGrpSpPr>
        <p:grpSpPr>
          <a:xfrm>
            <a:off x="156402" y="-789503"/>
            <a:ext cx="9036866" cy="6125142"/>
            <a:chOff x="156402" y="-789503"/>
            <a:chExt cx="9036866" cy="6125142"/>
          </a:xfrm>
        </p:grpSpPr>
        <p:grpSp>
          <p:nvGrpSpPr>
            <p:cNvPr id="142" name="Google Shape;142;p4"/>
            <p:cNvGrpSpPr/>
            <p:nvPr/>
          </p:nvGrpSpPr>
          <p:grpSpPr>
            <a:xfrm>
              <a:off x="156402" y="-789503"/>
              <a:ext cx="9036866" cy="5792732"/>
              <a:chOff x="156402" y="-789503"/>
              <a:chExt cx="9036866" cy="5792732"/>
            </a:xfrm>
          </p:grpSpPr>
          <p:grpSp>
            <p:nvGrpSpPr>
              <p:cNvPr id="143" name="Google Shape;143;p4"/>
              <p:cNvGrpSpPr/>
              <p:nvPr/>
            </p:nvGrpSpPr>
            <p:grpSpPr>
              <a:xfrm>
                <a:off x="8125983" y="-789503"/>
                <a:ext cx="895331" cy="1328992"/>
                <a:chOff x="8362468" y="1951783"/>
                <a:chExt cx="593681" cy="881236"/>
              </a:xfrm>
            </p:grpSpPr>
            <p:sp>
              <p:nvSpPr>
                <p:cNvPr id="144" name="Google Shape;144;p4"/>
                <p:cNvSpPr/>
                <p:nvPr/>
              </p:nvSpPr>
              <p:spPr>
                <a:xfrm flipH="1">
                  <a:off x="8434357" y="1951783"/>
                  <a:ext cx="521793" cy="84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70" h="26090" extrusionOk="0">
                      <a:moveTo>
                        <a:pt x="571" y="0"/>
                      </a:moveTo>
                      <a:cubicBezTo>
                        <a:pt x="252" y="0"/>
                        <a:pt x="1" y="274"/>
                        <a:pt x="1" y="571"/>
                      </a:cubicBezTo>
                      <a:lnTo>
                        <a:pt x="1" y="20383"/>
                      </a:lnTo>
                      <a:cubicBezTo>
                        <a:pt x="1" y="23533"/>
                        <a:pt x="2557" y="26089"/>
                        <a:pt x="5707" y="26089"/>
                      </a:cubicBezTo>
                      <a:lnTo>
                        <a:pt x="15499" y="26089"/>
                      </a:lnTo>
                      <a:cubicBezTo>
                        <a:pt x="15819" y="26089"/>
                        <a:pt x="16070" y="25838"/>
                        <a:pt x="16070" y="25519"/>
                      </a:cubicBezTo>
                      <a:cubicBezTo>
                        <a:pt x="16070" y="25199"/>
                        <a:pt x="15819" y="24948"/>
                        <a:pt x="15499" y="24948"/>
                      </a:cubicBezTo>
                      <a:lnTo>
                        <a:pt x="5707" y="24948"/>
                      </a:lnTo>
                      <a:cubicBezTo>
                        <a:pt x="3196" y="24948"/>
                        <a:pt x="1142" y="22894"/>
                        <a:pt x="1142" y="20383"/>
                      </a:cubicBezTo>
                      <a:lnTo>
                        <a:pt x="1142" y="571"/>
                      </a:lnTo>
                      <a:cubicBezTo>
                        <a:pt x="1142" y="274"/>
                        <a:pt x="891" y="0"/>
                        <a:pt x="5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4"/>
                <p:cNvSpPr/>
                <p:nvPr/>
              </p:nvSpPr>
              <p:spPr>
                <a:xfrm flipH="1">
                  <a:off x="8362468" y="2727751"/>
                  <a:ext cx="105268" cy="105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2" h="3242" extrusionOk="0">
                      <a:moveTo>
                        <a:pt x="1621" y="0"/>
                      </a:moveTo>
                      <a:cubicBezTo>
                        <a:pt x="708" y="0"/>
                        <a:pt x="1" y="731"/>
                        <a:pt x="1" y="1621"/>
                      </a:cubicBezTo>
                      <a:cubicBezTo>
                        <a:pt x="1" y="2534"/>
                        <a:pt x="708" y="3241"/>
                        <a:pt x="1621" y="3241"/>
                      </a:cubicBezTo>
                      <a:cubicBezTo>
                        <a:pt x="2511" y="3241"/>
                        <a:pt x="3242" y="2534"/>
                        <a:pt x="3242" y="1621"/>
                      </a:cubicBezTo>
                      <a:cubicBezTo>
                        <a:pt x="3242" y="731"/>
                        <a:pt x="2511" y="0"/>
                        <a:pt x="16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4"/>
              <p:cNvGrpSpPr/>
              <p:nvPr/>
            </p:nvGrpSpPr>
            <p:grpSpPr>
              <a:xfrm flipH="1">
                <a:off x="8839981" y="884926"/>
                <a:ext cx="353287" cy="933362"/>
                <a:chOff x="8302431" y="1111330"/>
                <a:chExt cx="285346" cy="753805"/>
              </a:xfrm>
            </p:grpSpPr>
            <p:sp>
              <p:nvSpPr>
                <p:cNvPr id="147" name="Google Shape;147;p4"/>
                <p:cNvSpPr/>
                <p:nvPr/>
              </p:nvSpPr>
              <p:spPr>
                <a:xfrm flipH="1">
                  <a:off x="8482510" y="1759835"/>
                  <a:ext cx="105268" cy="10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2" h="3243" extrusionOk="0">
                      <a:moveTo>
                        <a:pt x="1621" y="1"/>
                      </a:moveTo>
                      <a:cubicBezTo>
                        <a:pt x="730" y="1"/>
                        <a:pt x="0" y="708"/>
                        <a:pt x="0" y="1621"/>
                      </a:cubicBezTo>
                      <a:cubicBezTo>
                        <a:pt x="0" y="2512"/>
                        <a:pt x="730" y="3242"/>
                        <a:pt x="1621" y="3242"/>
                      </a:cubicBezTo>
                      <a:cubicBezTo>
                        <a:pt x="2511" y="3242"/>
                        <a:pt x="3241" y="2512"/>
                        <a:pt x="3241" y="1621"/>
                      </a:cubicBezTo>
                      <a:cubicBezTo>
                        <a:pt x="3241" y="708"/>
                        <a:pt x="2511" y="1"/>
                        <a:pt x="16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4"/>
                <p:cNvSpPr/>
                <p:nvPr/>
              </p:nvSpPr>
              <p:spPr>
                <a:xfrm flipH="1">
                  <a:off x="8302431" y="1111330"/>
                  <a:ext cx="250539" cy="690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6" h="21274" extrusionOk="0">
                      <a:moveTo>
                        <a:pt x="549" y="0"/>
                      </a:moveTo>
                      <a:cubicBezTo>
                        <a:pt x="252" y="0"/>
                        <a:pt x="1" y="251"/>
                        <a:pt x="1" y="548"/>
                      </a:cubicBezTo>
                      <a:lnTo>
                        <a:pt x="1" y="20726"/>
                      </a:lnTo>
                      <a:cubicBezTo>
                        <a:pt x="1" y="21022"/>
                        <a:pt x="252" y="21273"/>
                        <a:pt x="549" y="21273"/>
                      </a:cubicBezTo>
                      <a:cubicBezTo>
                        <a:pt x="845" y="21273"/>
                        <a:pt x="1096" y="21022"/>
                        <a:pt x="1096" y="20726"/>
                      </a:cubicBezTo>
                      <a:lnTo>
                        <a:pt x="1096" y="1073"/>
                      </a:lnTo>
                      <a:lnTo>
                        <a:pt x="7191" y="1073"/>
                      </a:lnTo>
                      <a:cubicBezTo>
                        <a:pt x="7488" y="1073"/>
                        <a:pt x="7716" y="845"/>
                        <a:pt x="7716" y="548"/>
                      </a:cubicBezTo>
                      <a:cubicBezTo>
                        <a:pt x="7716" y="251"/>
                        <a:pt x="7488" y="0"/>
                        <a:pt x="71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9" name="Google Shape;149;p4"/>
              <p:cNvGrpSpPr/>
              <p:nvPr/>
            </p:nvGrpSpPr>
            <p:grpSpPr>
              <a:xfrm>
                <a:off x="156402" y="4378409"/>
                <a:ext cx="649810" cy="624820"/>
                <a:chOff x="6358627" y="3247271"/>
                <a:chExt cx="649810" cy="624820"/>
              </a:xfrm>
            </p:grpSpPr>
            <p:sp>
              <p:nvSpPr>
                <p:cNvPr id="150" name="Google Shape;150;p4"/>
                <p:cNvSpPr/>
                <p:nvPr/>
              </p:nvSpPr>
              <p:spPr>
                <a:xfrm flipH="1">
                  <a:off x="6459207" y="3247271"/>
                  <a:ext cx="261676" cy="47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9" h="14587" extrusionOk="0">
                      <a:moveTo>
                        <a:pt x="1" y="1"/>
                      </a:moveTo>
                      <a:lnTo>
                        <a:pt x="1" y="14586"/>
                      </a:lnTo>
                      <a:lnTo>
                        <a:pt x="8058" y="14586"/>
                      </a:lnTo>
                      <a:lnTo>
                        <a:pt x="8058" y="1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4"/>
                <p:cNvSpPr/>
                <p:nvPr/>
              </p:nvSpPr>
              <p:spPr>
                <a:xfrm flipH="1">
                  <a:off x="6816442" y="3539274"/>
                  <a:ext cx="191995" cy="33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3" h="10250" extrusionOk="0">
                      <a:moveTo>
                        <a:pt x="1" y="1"/>
                      </a:moveTo>
                      <a:lnTo>
                        <a:pt x="1" y="10249"/>
                      </a:lnTo>
                      <a:lnTo>
                        <a:pt x="5912" y="10249"/>
                      </a:lnTo>
                      <a:lnTo>
                        <a:pt x="591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4"/>
                <p:cNvSpPr/>
                <p:nvPr/>
              </p:nvSpPr>
              <p:spPr>
                <a:xfrm flipH="1">
                  <a:off x="6358627" y="3277399"/>
                  <a:ext cx="153474" cy="153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" h="2854" extrusionOk="0">
                      <a:moveTo>
                        <a:pt x="1" y="0"/>
                      </a:moveTo>
                      <a:lnTo>
                        <a:pt x="1" y="2854"/>
                      </a:lnTo>
                      <a:lnTo>
                        <a:pt x="2854" y="2854"/>
                      </a:lnTo>
                      <a:lnTo>
                        <a:pt x="285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3" name="Google Shape;153;p4"/>
            <p:cNvGrpSpPr/>
            <p:nvPr/>
          </p:nvGrpSpPr>
          <p:grpSpPr>
            <a:xfrm rot="10800000" flipH="1">
              <a:off x="7983108" y="4006647"/>
              <a:ext cx="895331" cy="1328992"/>
              <a:chOff x="8362468" y="1951783"/>
              <a:chExt cx="593681" cy="881236"/>
            </a:xfrm>
          </p:grpSpPr>
          <p:sp>
            <p:nvSpPr>
              <p:cNvPr id="154" name="Google Shape;154;p4"/>
              <p:cNvSpPr/>
              <p:nvPr/>
            </p:nvSpPr>
            <p:spPr>
              <a:xfrm flipH="1">
                <a:off x="8434357" y="1951783"/>
                <a:ext cx="521793" cy="847142"/>
              </a:xfrm>
              <a:custGeom>
                <a:avLst/>
                <a:gdLst/>
                <a:ahLst/>
                <a:cxnLst/>
                <a:rect l="l" t="t" r="r" b="b"/>
                <a:pathLst>
                  <a:path w="16070" h="26090" extrusionOk="0">
                    <a:moveTo>
                      <a:pt x="571" y="0"/>
                    </a:moveTo>
                    <a:cubicBezTo>
                      <a:pt x="252" y="0"/>
                      <a:pt x="1" y="274"/>
                      <a:pt x="1" y="571"/>
                    </a:cubicBezTo>
                    <a:lnTo>
                      <a:pt x="1" y="20383"/>
                    </a:lnTo>
                    <a:cubicBezTo>
                      <a:pt x="1" y="23533"/>
                      <a:pt x="2557" y="26089"/>
                      <a:pt x="5707" y="26089"/>
                    </a:cubicBezTo>
                    <a:lnTo>
                      <a:pt x="15499" y="26089"/>
                    </a:lnTo>
                    <a:cubicBezTo>
                      <a:pt x="15819" y="26089"/>
                      <a:pt x="16070" y="25838"/>
                      <a:pt x="16070" y="25519"/>
                    </a:cubicBezTo>
                    <a:cubicBezTo>
                      <a:pt x="16070" y="25199"/>
                      <a:pt x="15819" y="24948"/>
                      <a:pt x="15499" y="24948"/>
                    </a:cubicBezTo>
                    <a:lnTo>
                      <a:pt x="5707" y="24948"/>
                    </a:lnTo>
                    <a:cubicBezTo>
                      <a:pt x="3196" y="24948"/>
                      <a:pt x="1142" y="22894"/>
                      <a:pt x="1142" y="20383"/>
                    </a:cubicBezTo>
                    <a:lnTo>
                      <a:pt x="1142" y="571"/>
                    </a:lnTo>
                    <a:cubicBezTo>
                      <a:pt x="1142" y="274"/>
                      <a:pt x="891" y="0"/>
                      <a:pt x="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 flipH="1">
                <a:off x="8362468" y="2727751"/>
                <a:ext cx="105268" cy="105268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2" extrusionOk="0">
                    <a:moveTo>
                      <a:pt x="1621" y="0"/>
                    </a:moveTo>
                    <a:cubicBezTo>
                      <a:pt x="708" y="0"/>
                      <a:pt x="1" y="731"/>
                      <a:pt x="1" y="1621"/>
                    </a:cubicBezTo>
                    <a:cubicBezTo>
                      <a:pt x="1" y="2534"/>
                      <a:pt x="708" y="3241"/>
                      <a:pt x="1621" y="3241"/>
                    </a:cubicBezTo>
                    <a:cubicBezTo>
                      <a:pt x="2511" y="3241"/>
                      <a:pt x="3242" y="2534"/>
                      <a:pt x="3242" y="1621"/>
                    </a:cubicBezTo>
                    <a:cubicBezTo>
                      <a:pt x="3242" y="731"/>
                      <a:pt x="2511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6" name="Google Shape;15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8"/>
          <p:cNvGrpSpPr/>
          <p:nvPr/>
        </p:nvGrpSpPr>
        <p:grpSpPr>
          <a:xfrm flipH="1">
            <a:off x="-3947827" y="-3168738"/>
            <a:ext cx="14344031" cy="9518271"/>
            <a:chOff x="-956977" y="-3168738"/>
            <a:chExt cx="14344031" cy="9518271"/>
          </a:xfrm>
        </p:grpSpPr>
        <p:grpSp>
          <p:nvGrpSpPr>
            <p:cNvPr id="331" name="Google Shape;331;p8"/>
            <p:cNvGrpSpPr/>
            <p:nvPr/>
          </p:nvGrpSpPr>
          <p:grpSpPr>
            <a:xfrm>
              <a:off x="-956977" y="1"/>
              <a:ext cx="2639748" cy="6349532"/>
              <a:chOff x="-956977" y="1"/>
              <a:chExt cx="2639748" cy="6349532"/>
            </a:xfrm>
          </p:grpSpPr>
          <p:sp>
            <p:nvSpPr>
              <p:cNvPr id="332" name="Google Shape;332;p8"/>
              <p:cNvSpPr/>
              <p:nvPr/>
            </p:nvSpPr>
            <p:spPr>
              <a:xfrm rot="-2700000">
                <a:off x="-1250442" y="1015390"/>
                <a:ext cx="3051731" cy="43402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 rot="-2700000">
                <a:off x="-984744" y="14711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 rot="-2700000">
                <a:off x="-1080719" y="51192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335" name="Google Shape;335;p8"/>
            <p:cNvGrpSpPr/>
            <p:nvPr/>
          </p:nvGrpSpPr>
          <p:grpSpPr>
            <a:xfrm rot="-9111091" flipH="1">
              <a:off x="3283522" y="-1289077"/>
              <a:ext cx="9353659" cy="5524064"/>
              <a:chOff x="927625" y="1775425"/>
              <a:chExt cx="3835100" cy="2264925"/>
            </a:xfrm>
          </p:grpSpPr>
          <p:sp>
            <p:nvSpPr>
              <p:cNvPr id="336" name="Google Shape;336;p8"/>
              <p:cNvSpPr/>
              <p:nvPr/>
            </p:nvSpPr>
            <p:spPr>
              <a:xfrm>
                <a:off x="990850" y="2261400"/>
                <a:ext cx="3731450" cy="897825"/>
              </a:xfrm>
              <a:custGeom>
                <a:avLst/>
                <a:gdLst/>
                <a:ahLst/>
                <a:cxnLst/>
                <a:rect l="l" t="t" r="r" b="b"/>
                <a:pathLst>
                  <a:path w="149258" h="35913" extrusionOk="0">
                    <a:moveTo>
                      <a:pt x="21190" y="1"/>
                    </a:moveTo>
                    <a:lnTo>
                      <a:pt x="1" y="12859"/>
                    </a:lnTo>
                    <a:lnTo>
                      <a:pt x="39" y="12916"/>
                    </a:lnTo>
                    <a:lnTo>
                      <a:pt x="21171" y="96"/>
                    </a:lnTo>
                    <a:lnTo>
                      <a:pt x="54020" y="35912"/>
                    </a:lnTo>
                    <a:lnTo>
                      <a:pt x="61667" y="34372"/>
                    </a:lnTo>
                    <a:lnTo>
                      <a:pt x="61686" y="34353"/>
                    </a:lnTo>
                    <a:lnTo>
                      <a:pt x="76769" y="14343"/>
                    </a:lnTo>
                    <a:lnTo>
                      <a:pt x="93089" y="19269"/>
                    </a:lnTo>
                    <a:lnTo>
                      <a:pt x="93108" y="19269"/>
                    </a:lnTo>
                    <a:lnTo>
                      <a:pt x="98738" y="17158"/>
                    </a:lnTo>
                    <a:lnTo>
                      <a:pt x="113955" y="29559"/>
                    </a:lnTo>
                    <a:lnTo>
                      <a:pt x="113974" y="29578"/>
                    </a:lnTo>
                    <a:lnTo>
                      <a:pt x="117816" y="25888"/>
                    </a:lnTo>
                    <a:lnTo>
                      <a:pt x="120783" y="17861"/>
                    </a:lnTo>
                    <a:lnTo>
                      <a:pt x="149257" y="5593"/>
                    </a:lnTo>
                    <a:lnTo>
                      <a:pt x="149219" y="5517"/>
                    </a:lnTo>
                    <a:lnTo>
                      <a:pt x="120726" y="17785"/>
                    </a:lnTo>
                    <a:lnTo>
                      <a:pt x="117759" y="25831"/>
                    </a:lnTo>
                    <a:lnTo>
                      <a:pt x="113974" y="29483"/>
                    </a:lnTo>
                    <a:lnTo>
                      <a:pt x="98776" y="17082"/>
                    </a:lnTo>
                    <a:lnTo>
                      <a:pt x="98757" y="17082"/>
                    </a:lnTo>
                    <a:lnTo>
                      <a:pt x="93108" y="19193"/>
                    </a:lnTo>
                    <a:lnTo>
                      <a:pt x="76750" y="14267"/>
                    </a:lnTo>
                    <a:lnTo>
                      <a:pt x="76731" y="14248"/>
                    </a:lnTo>
                    <a:lnTo>
                      <a:pt x="61628" y="34295"/>
                    </a:lnTo>
                    <a:lnTo>
                      <a:pt x="54058" y="35836"/>
                    </a:lnTo>
                    <a:lnTo>
                      <a:pt x="21209" y="20"/>
                    </a:lnTo>
                    <a:lnTo>
                      <a:pt x="2119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978975" y="2180575"/>
                <a:ext cx="3732875" cy="940125"/>
              </a:xfrm>
              <a:custGeom>
                <a:avLst/>
                <a:gdLst/>
                <a:ahLst/>
                <a:cxnLst/>
                <a:rect l="l" t="t" r="r" b="b"/>
                <a:pathLst>
                  <a:path w="149315" h="37605" extrusionOk="0">
                    <a:moveTo>
                      <a:pt x="153" y="95"/>
                    </a:moveTo>
                    <a:lnTo>
                      <a:pt x="21627" y="3329"/>
                    </a:lnTo>
                    <a:lnTo>
                      <a:pt x="22768" y="17709"/>
                    </a:lnTo>
                    <a:lnTo>
                      <a:pt x="22768" y="17709"/>
                    </a:lnTo>
                    <a:lnTo>
                      <a:pt x="19059" y="12155"/>
                    </a:lnTo>
                    <a:lnTo>
                      <a:pt x="19059" y="12136"/>
                    </a:lnTo>
                    <a:lnTo>
                      <a:pt x="7343" y="11926"/>
                    </a:lnTo>
                    <a:lnTo>
                      <a:pt x="153" y="95"/>
                    </a:lnTo>
                    <a:close/>
                    <a:moveTo>
                      <a:pt x="0" y="0"/>
                    </a:moveTo>
                    <a:lnTo>
                      <a:pt x="7285" y="11983"/>
                    </a:lnTo>
                    <a:lnTo>
                      <a:pt x="7304" y="12003"/>
                    </a:lnTo>
                    <a:lnTo>
                      <a:pt x="19021" y="12231"/>
                    </a:lnTo>
                    <a:lnTo>
                      <a:pt x="22768" y="17861"/>
                    </a:lnTo>
                    <a:lnTo>
                      <a:pt x="22768" y="17880"/>
                    </a:lnTo>
                    <a:lnTo>
                      <a:pt x="23301" y="24594"/>
                    </a:lnTo>
                    <a:lnTo>
                      <a:pt x="23320" y="24632"/>
                    </a:lnTo>
                    <a:lnTo>
                      <a:pt x="53639" y="20543"/>
                    </a:lnTo>
                    <a:lnTo>
                      <a:pt x="62103" y="37566"/>
                    </a:lnTo>
                    <a:lnTo>
                      <a:pt x="62103" y="37605"/>
                    </a:lnTo>
                    <a:lnTo>
                      <a:pt x="80649" y="36463"/>
                    </a:lnTo>
                    <a:lnTo>
                      <a:pt x="78956" y="28132"/>
                    </a:lnTo>
                    <a:lnTo>
                      <a:pt x="93583" y="22502"/>
                    </a:lnTo>
                    <a:lnTo>
                      <a:pt x="114487" y="32830"/>
                    </a:lnTo>
                    <a:lnTo>
                      <a:pt x="115628" y="14190"/>
                    </a:lnTo>
                    <a:lnTo>
                      <a:pt x="136018" y="17290"/>
                    </a:lnTo>
                    <a:lnTo>
                      <a:pt x="136056" y="17290"/>
                    </a:lnTo>
                    <a:lnTo>
                      <a:pt x="139309" y="7133"/>
                    </a:lnTo>
                    <a:lnTo>
                      <a:pt x="149314" y="2758"/>
                    </a:lnTo>
                    <a:lnTo>
                      <a:pt x="149276" y="2682"/>
                    </a:lnTo>
                    <a:lnTo>
                      <a:pt x="139271" y="7057"/>
                    </a:lnTo>
                    <a:lnTo>
                      <a:pt x="139252" y="7057"/>
                    </a:lnTo>
                    <a:lnTo>
                      <a:pt x="135999" y="17195"/>
                    </a:lnTo>
                    <a:lnTo>
                      <a:pt x="115552" y="14095"/>
                    </a:lnTo>
                    <a:lnTo>
                      <a:pt x="114411" y="32697"/>
                    </a:lnTo>
                    <a:lnTo>
                      <a:pt x="93602" y="22426"/>
                    </a:lnTo>
                    <a:lnTo>
                      <a:pt x="93583" y="22426"/>
                    </a:lnTo>
                    <a:lnTo>
                      <a:pt x="78899" y="28075"/>
                    </a:lnTo>
                    <a:lnTo>
                      <a:pt x="78861" y="28075"/>
                    </a:lnTo>
                    <a:lnTo>
                      <a:pt x="80554" y="36387"/>
                    </a:lnTo>
                    <a:lnTo>
                      <a:pt x="62161" y="37509"/>
                    </a:lnTo>
                    <a:lnTo>
                      <a:pt x="53715" y="20467"/>
                    </a:lnTo>
                    <a:lnTo>
                      <a:pt x="53696" y="20448"/>
                    </a:lnTo>
                    <a:lnTo>
                      <a:pt x="23377" y="24537"/>
                    </a:lnTo>
                    <a:lnTo>
                      <a:pt x="22864" y="17861"/>
                    </a:lnTo>
                    <a:lnTo>
                      <a:pt x="30757" y="13239"/>
                    </a:lnTo>
                    <a:lnTo>
                      <a:pt x="30700" y="13163"/>
                    </a:lnTo>
                    <a:lnTo>
                      <a:pt x="22844" y="17785"/>
                    </a:lnTo>
                    <a:lnTo>
                      <a:pt x="21703" y="3291"/>
                    </a:lnTo>
                    <a:lnTo>
                      <a:pt x="21684" y="3253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927625" y="2532925"/>
                <a:ext cx="3741425" cy="831250"/>
              </a:xfrm>
              <a:custGeom>
                <a:avLst/>
                <a:gdLst/>
                <a:ahLst/>
                <a:cxnLst/>
                <a:rect l="l" t="t" r="r" b="b"/>
                <a:pathLst>
                  <a:path w="149657" h="33250" extrusionOk="0">
                    <a:moveTo>
                      <a:pt x="117644" y="1"/>
                    </a:moveTo>
                    <a:lnTo>
                      <a:pt x="101267" y="6221"/>
                    </a:lnTo>
                    <a:lnTo>
                      <a:pt x="82627" y="22312"/>
                    </a:lnTo>
                    <a:lnTo>
                      <a:pt x="73211" y="33154"/>
                    </a:lnTo>
                    <a:lnTo>
                      <a:pt x="56587" y="24975"/>
                    </a:lnTo>
                    <a:lnTo>
                      <a:pt x="25412" y="10443"/>
                    </a:lnTo>
                    <a:lnTo>
                      <a:pt x="0" y="21171"/>
                    </a:lnTo>
                    <a:lnTo>
                      <a:pt x="38" y="21247"/>
                    </a:lnTo>
                    <a:lnTo>
                      <a:pt x="25393" y="10538"/>
                    </a:lnTo>
                    <a:lnTo>
                      <a:pt x="56549" y="25051"/>
                    </a:lnTo>
                    <a:lnTo>
                      <a:pt x="73192" y="33230"/>
                    </a:lnTo>
                    <a:lnTo>
                      <a:pt x="73230" y="33249"/>
                    </a:lnTo>
                    <a:lnTo>
                      <a:pt x="82684" y="22369"/>
                    </a:lnTo>
                    <a:lnTo>
                      <a:pt x="101305" y="6297"/>
                    </a:lnTo>
                    <a:lnTo>
                      <a:pt x="117625" y="96"/>
                    </a:lnTo>
                    <a:lnTo>
                      <a:pt x="123255" y="7000"/>
                    </a:lnTo>
                    <a:lnTo>
                      <a:pt x="135657" y="16435"/>
                    </a:lnTo>
                    <a:lnTo>
                      <a:pt x="135676" y="16454"/>
                    </a:lnTo>
                    <a:lnTo>
                      <a:pt x="149656" y="17728"/>
                    </a:lnTo>
                    <a:lnTo>
                      <a:pt x="149656" y="17633"/>
                    </a:lnTo>
                    <a:lnTo>
                      <a:pt x="135714" y="16378"/>
                    </a:lnTo>
                    <a:lnTo>
                      <a:pt x="123312" y="6943"/>
                    </a:lnTo>
                    <a:lnTo>
                      <a:pt x="117663" y="20"/>
                    </a:lnTo>
                    <a:lnTo>
                      <a:pt x="11764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969475" y="2377425"/>
                <a:ext cx="3791350" cy="1167450"/>
              </a:xfrm>
              <a:custGeom>
                <a:avLst/>
                <a:gdLst/>
                <a:ahLst/>
                <a:cxnLst/>
                <a:rect l="l" t="t" r="r" b="b"/>
                <a:pathLst>
                  <a:path w="151654" h="46698" extrusionOk="0">
                    <a:moveTo>
                      <a:pt x="76" y="1"/>
                    </a:moveTo>
                    <a:lnTo>
                      <a:pt x="0" y="134"/>
                    </a:lnTo>
                    <a:lnTo>
                      <a:pt x="17880" y="9568"/>
                    </a:lnTo>
                    <a:lnTo>
                      <a:pt x="20543" y="29274"/>
                    </a:lnTo>
                    <a:lnTo>
                      <a:pt x="20562" y="29331"/>
                    </a:lnTo>
                    <a:lnTo>
                      <a:pt x="54856" y="31309"/>
                    </a:lnTo>
                    <a:lnTo>
                      <a:pt x="61399" y="44015"/>
                    </a:lnTo>
                    <a:lnTo>
                      <a:pt x="70263" y="43521"/>
                    </a:lnTo>
                    <a:lnTo>
                      <a:pt x="79659" y="46697"/>
                    </a:lnTo>
                    <a:lnTo>
                      <a:pt x="99365" y="34809"/>
                    </a:lnTo>
                    <a:lnTo>
                      <a:pt x="81352" y="28589"/>
                    </a:lnTo>
                    <a:lnTo>
                      <a:pt x="114829" y="24975"/>
                    </a:lnTo>
                    <a:lnTo>
                      <a:pt x="126527" y="28494"/>
                    </a:lnTo>
                    <a:lnTo>
                      <a:pt x="126565" y="28494"/>
                    </a:lnTo>
                    <a:lnTo>
                      <a:pt x="134097" y="22674"/>
                    </a:lnTo>
                    <a:lnTo>
                      <a:pt x="136475" y="9473"/>
                    </a:lnTo>
                    <a:lnTo>
                      <a:pt x="151634" y="11851"/>
                    </a:lnTo>
                    <a:lnTo>
                      <a:pt x="151653" y="11699"/>
                    </a:lnTo>
                    <a:lnTo>
                      <a:pt x="136341" y="9283"/>
                    </a:lnTo>
                    <a:lnTo>
                      <a:pt x="133945" y="22579"/>
                    </a:lnTo>
                    <a:lnTo>
                      <a:pt x="126527" y="28323"/>
                    </a:lnTo>
                    <a:lnTo>
                      <a:pt x="114848" y="24804"/>
                    </a:lnTo>
                    <a:lnTo>
                      <a:pt x="80629" y="28513"/>
                    </a:lnTo>
                    <a:lnTo>
                      <a:pt x="99003" y="34847"/>
                    </a:lnTo>
                    <a:lnTo>
                      <a:pt x="79640" y="46526"/>
                    </a:lnTo>
                    <a:lnTo>
                      <a:pt x="70301" y="43368"/>
                    </a:lnTo>
                    <a:lnTo>
                      <a:pt x="70282" y="43349"/>
                    </a:lnTo>
                    <a:lnTo>
                      <a:pt x="61494" y="43844"/>
                    </a:lnTo>
                    <a:lnTo>
                      <a:pt x="54951" y="31157"/>
                    </a:lnTo>
                    <a:lnTo>
                      <a:pt x="20695" y="29179"/>
                    </a:lnTo>
                    <a:lnTo>
                      <a:pt x="18013" y="9473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3368000" y="2387900"/>
                <a:ext cx="1269650" cy="862150"/>
              </a:xfrm>
              <a:custGeom>
                <a:avLst/>
                <a:gdLst/>
                <a:ahLst/>
                <a:cxnLst/>
                <a:rect l="l" t="t" r="r" b="b"/>
                <a:pathLst>
                  <a:path w="50786" h="34486" extrusionOk="0">
                    <a:moveTo>
                      <a:pt x="30871" y="0"/>
                    </a:moveTo>
                    <a:lnTo>
                      <a:pt x="25621" y="12744"/>
                    </a:lnTo>
                    <a:lnTo>
                      <a:pt x="18869" y="24442"/>
                    </a:lnTo>
                    <a:lnTo>
                      <a:pt x="3272" y="34352"/>
                    </a:lnTo>
                    <a:lnTo>
                      <a:pt x="76" y="15122"/>
                    </a:lnTo>
                    <a:lnTo>
                      <a:pt x="0" y="15141"/>
                    </a:lnTo>
                    <a:lnTo>
                      <a:pt x="3215" y="34485"/>
                    </a:lnTo>
                    <a:lnTo>
                      <a:pt x="18907" y="24499"/>
                    </a:lnTo>
                    <a:lnTo>
                      <a:pt x="18926" y="24499"/>
                    </a:lnTo>
                    <a:lnTo>
                      <a:pt x="25697" y="12782"/>
                    </a:lnTo>
                    <a:lnTo>
                      <a:pt x="30890" y="134"/>
                    </a:lnTo>
                    <a:lnTo>
                      <a:pt x="40438" y="8978"/>
                    </a:lnTo>
                    <a:cubicBezTo>
                      <a:pt x="40476" y="9016"/>
                      <a:pt x="42987" y="12003"/>
                      <a:pt x="45517" y="14932"/>
                    </a:cubicBezTo>
                    <a:cubicBezTo>
                      <a:pt x="50327" y="20549"/>
                      <a:pt x="50700" y="20849"/>
                      <a:pt x="50775" y="20849"/>
                    </a:cubicBezTo>
                    <a:cubicBezTo>
                      <a:pt x="50779" y="20849"/>
                      <a:pt x="50783" y="20848"/>
                      <a:pt x="50786" y="20847"/>
                    </a:cubicBezTo>
                    <a:lnTo>
                      <a:pt x="50767" y="20790"/>
                    </a:lnTo>
                    <a:lnTo>
                      <a:pt x="50767" y="20771"/>
                    </a:lnTo>
                    <a:cubicBezTo>
                      <a:pt x="50462" y="20638"/>
                      <a:pt x="43919" y="12973"/>
                      <a:pt x="40495" y="8921"/>
                    </a:cubicBezTo>
                    <a:lnTo>
                      <a:pt x="3087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3932900" y="2906700"/>
                <a:ext cx="818875" cy="724700"/>
              </a:xfrm>
              <a:custGeom>
                <a:avLst/>
                <a:gdLst/>
                <a:ahLst/>
                <a:cxnLst/>
                <a:rect l="l" t="t" r="r" b="b"/>
                <a:pathLst>
                  <a:path w="32755" h="28988" extrusionOk="0">
                    <a:moveTo>
                      <a:pt x="229" y="95"/>
                    </a:moveTo>
                    <a:lnTo>
                      <a:pt x="15446" y="1503"/>
                    </a:lnTo>
                    <a:lnTo>
                      <a:pt x="17405" y="5307"/>
                    </a:lnTo>
                    <a:lnTo>
                      <a:pt x="8009" y="7209"/>
                    </a:lnTo>
                    <a:lnTo>
                      <a:pt x="229" y="95"/>
                    </a:lnTo>
                    <a:close/>
                    <a:moveTo>
                      <a:pt x="1" y="0"/>
                    </a:moveTo>
                    <a:lnTo>
                      <a:pt x="7971" y="7266"/>
                    </a:lnTo>
                    <a:lnTo>
                      <a:pt x="7990" y="7285"/>
                    </a:lnTo>
                    <a:lnTo>
                      <a:pt x="17443" y="5383"/>
                    </a:lnTo>
                    <a:lnTo>
                      <a:pt x="29540" y="28988"/>
                    </a:lnTo>
                    <a:lnTo>
                      <a:pt x="29616" y="28950"/>
                    </a:lnTo>
                    <a:lnTo>
                      <a:pt x="17519" y="5364"/>
                    </a:lnTo>
                    <a:lnTo>
                      <a:pt x="32755" y="2283"/>
                    </a:lnTo>
                    <a:lnTo>
                      <a:pt x="32755" y="2207"/>
                    </a:lnTo>
                    <a:lnTo>
                      <a:pt x="17481" y="5288"/>
                    </a:lnTo>
                    <a:lnTo>
                      <a:pt x="15522" y="1446"/>
                    </a:lnTo>
                    <a:lnTo>
                      <a:pt x="15503" y="142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3839700" y="2998950"/>
                <a:ext cx="14982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10272" extrusionOk="0">
                    <a:moveTo>
                      <a:pt x="58" y="0"/>
                    </a:moveTo>
                    <a:lnTo>
                      <a:pt x="1" y="38"/>
                    </a:lnTo>
                    <a:lnTo>
                      <a:pt x="5916" y="10271"/>
                    </a:lnTo>
                    <a:lnTo>
                      <a:pt x="5992" y="10233"/>
                    </a:lnTo>
                    <a:lnTo>
                      <a:pt x="5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2754100" y="1924275"/>
                <a:ext cx="1909225" cy="1168375"/>
              </a:xfrm>
              <a:custGeom>
                <a:avLst/>
                <a:gdLst/>
                <a:ahLst/>
                <a:cxnLst/>
                <a:rect l="l" t="t" r="r" b="b"/>
                <a:pathLst>
                  <a:path w="76369" h="46735" extrusionOk="0">
                    <a:moveTo>
                      <a:pt x="76312" y="0"/>
                    </a:moveTo>
                    <a:lnTo>
                      <a:pt x="55427" y="18583"/>
                    </a:lnTo>
                    <a:lnTo>
                      <a:pt x="23700" y="18717"/>
                    </a:lnTo>
                    <a:lnTo>
                      <a:pt x="23662" y="18717"/>
                    </a:lnTo>
                    <a:lnTo>
                      <a:pt x="22540" y="32697"/>
                    </a:lnTo>
                    <a:lnTo>
                      <a:pt x="9606" y="46620"/>
                    </a:lnTo>
                    <a:lnTo>
                      <a:pt x="57" y="35969"/>
                    </a:lnTo>
                    <a:lnTo>
                      <a:pt x="0" y="36007"/>
                    </a:lnTo>
                    <a:lnTo>
                      <a:pt x="9568" y="46715"/>
                    </a:lnTo>
                    <a:lnTo>
                      <a:pt x="9606" y="46734"/>
                    </a:lnTo>
                    <a:lnTo>
                      <a:pt x="22616" y="32754"/>
                    </a:lnTo>
                    <a:lnTo>
                      <a:pt x="22616" y="32735"/>
                    </a:lnTo>
                    <a:lnTo>
                      <a:pt x="23738" y="18793"/>
                    </a:lnTo>
                    <a:lnTo>
                      <a:pt x="55446" y="18660"/>
                    </a:lnTo>
                    <a:lnTo>
                      <a:pt x="76369" y="57"/>
                    </a:lnTo>
                    <a:lnTo>
                      <a:pt x="763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956625" y="2792100"/>
                <a:ext cx="1219250" cy="494550"/>
              </a:xfrm>
              <a:custGeom>
                <a:avLst/>
                <a:gdLst/>
                <a:ahLst/>
                <a:cxnLst/>
                <a:rect l="l" t="t" r="r" b="b"/>
                <a:pathLst>
                  <a:path w="48770" h="19782" extrusionOk="0">
                    <a:moveTo>
                      <a:pt x="24214" y="0"/>
                    </a:moveTo>
                    <a:lnTo>
                      <a:pt x="20258" y="6657"/>
                    </a:lnTo>
                    <a:lnTo>
                      <a:pt x="11299" y="5554"/>
                    </a:lnTo>
                    <a:lnTo>
                      <a:pt x="58" y="323"/>
                    </a:lnTo>
                    <a:lnTo>
                      <a:pt x="0" y="476"/>
                    </a:lnTo>
                    <a:lnTo>
                      <a:pt x="11242" y="5687"/>
                    </a:lnTo>
                    <a:lnTo>
                      <a:pt x="20334" y="6829"/>
                    </a:lnTo>
                    <a:lnTo>
                      <a:pt x="24271" y="247"/>
                    </a:lnTo>
                    <a:lnTo>
                      <a:pt x="48656" y="19782"/>
                    </a:lnTo>
                    <a:lnTo>
                      <a:pt x="48770" y="19668"/>
                    </a:lnTo>
                    <a:lnTo>
                      <a:pt x="24290" y="57"/>
                    </a:lnTo>
                    <a:lnTo>
                      <a:pt x="24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1161100" y="2479200"/>
                <a:ext cx="78000" cy="4536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8147" extrusionOk="0">
                    <a:moveTo>
                      <a:pt x="77" y="0"/>
                    </a:moveTo>
                    <a:lnTo>
                      <a:pt x="0" y="19"/>
                    </a:lnTo>
                    <a:lnTo>
                      <a:pt x="3044" y="18146"/>
                    </a:lnTo>
                    <a:lnTo>
                      <a:pt x="3120" y="18127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2531550" y="3045550"/>
                <a:ext cx="882600" cy="319575"/>
              </a:xfrm>
              <a:custGeom>
                <a:avLst/>
                <a:gdLst/>
                <a:ahLst/>
                <a:cxnLst/>
                <a:rect l="l" t="t" r="r" b="b"/>
                <a:pathLst>
                  <a:path w="35304" h="12783" extrusionOk="0">
                    <a:moveTo>
                      <a:pt x="35265" y="0"/>
                    </a:moveTo>
                    <a:lnTo>
                      <a:pt x="9054" y="12668"/>
                    </a:lnTo>
                    <a:lnTo>
                      <a:pt x="58" y="2929"/>
                    </a:lnTo>
                    <a:lnTo>
                      <a:pt x="0" y="2987"/>
                    </a:lnTo>
                    <a:lnTo>
                      <a:pt x="9016" y="12744"/>
                    </a:lnTo>
                    <a:lnTo>
                      <a:pt x="9035" y="12782"/>
                    </a:lnTo>
                    <a:lnTo>
                      <a:pt x="35303" y="76"/>
                    </a:lnTo>
                    <a:lnTo>
                      <a:pt x="35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2316625" y="2691750"/>
                <a:ext cx="678575" cy="850725"/>
              </a:xfrm>
              <a:custGeom>
                <a:avLst/>
                <a:gdLst/>
                <a:ahLst/>
                <a:cxnLst/>
                <a:rect l="l" t="t" r="r" b="b"/>
                <a:pathLst>
                  <a:path w="27143" h="34029" extrusionOk="0">
                    <a:moveTo>
                      <a:pt x="0" y="1"/>
                    </a:moveTo>
                    <a:lnTo>
                      <a:pt x="27067" y="15997"/>
                    </a:lnTo>
                    <a:lnTo>
                      <a:pt x="25716" y="34029"/>
                    </a:lnTo>
                    <a:lnTo>
                      <a:pt x="25792" y="34029"/>
                    </a:lnTo>
                    <a:lnTo>
                      <a:pt x="27143" y="15978"/>
                    </a:lnTo>
                    <a:lnTo>
                      <a:pt x="27143" y="15959"/>
                    </a:lnTo>
                    <a:lnTo>
                      <a:pt x="323" y="96"/>
                    </a:lnTo>
                    <a:lnTo>
                      <a:pt x="323" y="96"/>
                    </a:lnTo>
                    <a:lnTo>
                      <a:pt x="20447" y="1427"/>
                    </a:lnTo>
                    <a:lnTo>
                      <a:pt x="25374" y="7685"/>
                    </a:lnTo>
                    <a:lnTo>
                      <a:pt x="25450" y="7628"/>
                    </a:lnTo>
                    <a:lnTo>
                      <a:pt x="20505" y="1370"/>
                    </a:lnTo>
                    <a:lnTo>
                      <a:pt x="20486" y="1351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2753625" y="2823475"/>
                <a:ext cx="39000" cy="5402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1609" extrusionOk="0">
                    <a:moveTo>
                      <a:pt x="76" y="1"/>
                    </a:moveTo>
                    <a:lnTo>
                      <a:pt x="0" y="20"/>
                    </a:lnTo>
                    <a:lnTo>
                      <a:pt x="1465" y="5916"/>
                    </a:lnTo>
                    <a:lnTo>
                      <a:pt x="114" y="21608"/>
                    </a:lnTo>
                    <a:lnTo>
                      <a:pt x="190" y="21608"/>
                    </a:lnTo>
                    <a:lnTo>
                      <a:pt x="1560" y="5916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1464000" y="2794000"/>
                <a:ext cx="884025" cy="367600"/>
              </a:xfrm>
              <a:custGeom>
                <a:avLst/>
                <a:gdLst/>
                <a:ahLst/>
                <a:cxnLst/>
                <a:rect l="l" t="t" r="r" b="b"/>
                <a:pathLst>
                  <a:path w="35361" h="14704" extrusionOk="0">
                    <a:moveTo>
                      <a:pt x="3957" y="0"/>
                    </a:moveTo>
                    <a:lnTo>
                      <a:pt x="3938" y="76"/>
                    </a:lnTo>
                    <a:lnTo>
                      <a:pt x="16340" y="704"/>
                    </a:lnTo>
                    <a:lnTo>
                      <a:pt x="34866" y="14437"/>
                    </a:lnTo>
                    <a:lnTo>
                      <a:pt x="34866" y="14437"/>
                    </a:lnTo>
                    <a:lnTo>
                      <a:pt x="10443" y="5193"/>
                    </a:lnTo>
                    <a:lnTo>
                      <a:pt x="1" y="6638"/>
                    </a:lnTo>
                    <a:lnTo>
                      <a:pt x="1" y="6715"/>
                    </a:lnTo>
                    <a:lnTo>
                      <a:pt x="10424" y="5269"/>
                    </a:lnTo>
                    <a:lnTo>
                      <a:pt x="35360" y="14703"/>
                    </a:lnTo>
                    <a:lnTo>
                      <a:pt x="16378" y="628"/>
                    </a:lnTo>
                    <a:lnTo>
                      <a:pt x="16378" y="609"/>
                    </a:lnTo>
                    <a:lnTo>
                      <a:pt x="39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1523450" y="2924750"/>
                <a:ext cx="230175" cy="203075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123" extrusionOk="0">
                    <a:moveTo>
                      <a:pt x="8027" y="1"/>
                    </a:moveTo>
                    <a:lnTo>
                      <a:pt x="9111" y="7933"/>
                    </a:lnTo>
                    <a:lnTo>
                      <a:pt x="38" y="1085"/>
                    </a:lnTo>
                    <a:lnTo>
                      <a:pt x="0" y="1142"/>
                    </a:lnTo>
                    <a:lnTo>
                      <a:pt x="9206" y="8123"/>
                    </a:lnTo>
                    <a:lnTo>
                      <a:pt x="810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3637125" y="1965150"/>
                <a:ext cx="1053800" cy="869775"/>
              </a:xfrm>
              <a:custGeom>
                <a:avLst/>
                <a:gdLst/>
                <a:ahLst/>
                <a:cxnLst/>
                <a:rect l="l" t="t" r="r" b="b"/>
                <a:pathLst>
                  <a:path w="42152" h="34791" extrusionOk="0">
                    <a:moveTo>
                      <a:pt x="42075" y="1"/>
                    </a:moveTo>
                    <a:lnTo>
                      <a:pt x="32926" y="15693"/>
                    </a:lnTo>
                    <a:lnTo>
                      <a:pt x="27790" y="24043"/>
                    </a:lnTo>
                    <a:lnTo>
                      <a:pt x="17272" y="23872"/>
                    </a:lnTo>
                    <a:lnTo>
                      <a:pt x="17253" y="23872"/>
                    </a:lnTo>
                    <a:lnTo>
                      <a:pt x="1" y="34714"/>
                    </a:lnTo>
                    <a:lnTo>
                      <a:pt x="39" y="34790"/>
                    </a:lnTo>
                    <a:lnTo>
                      <a:pt x="17291" y="23948"/>
                    </a:lnTo>
                    <a:lnTo>
                      <a:pt x="27809" y="24119"/>
                    </a:lnTo>
                    <a:lnTo>
                      <a:pt x="27828" y="24119"/>
                    </a:lnTo>
                    <a:lnTo>
                      <a:pt x="32983" y="15731"/>
                    </a:lnTo>
                    <a:lnTo>
                      <a:pt x="42151" y="39"/>
                    </a:lnTo>
                    <a:lnTo>
                      <a:pt x="420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951875" y="2249525"/>
                <a:ext cx="3773750" cy="1215450"/>
              </a:xfrm>
              <a:custGeom>
                <a:avLst/>
                <a:gdLst/>
                <a:ahLst/>
                <a:cxnLst/>
                <a:rect l="l" t="t" r="r" b="b"/>
                <a:pathLst>
                  <a:path w="150950" h="48618" extrusionOk="0">
                    <a:moveTo>
                      <a:pt x="123769" y="76"/>
                    </a:moveTo>
                    <a:lnTo>
                      <a:pt x="127478" y="5593"/>
                    </a:lnTo>
                    <a:lnTo>
                      <a:pt x="116655" y="11337"/>
                    </a:lnTo>
                    <a:lnTo>
                      <a:pt x="95960" y="5745"/>
                    </a:lnTo>
                    <a:lnTo>
                      <a:pt x="123769" y="76"/>
                    </a:lnTo>
                    <a:close/>
                    <a:moveTo>
                      <a:pt x="140355" y="4375"/>
                    </a:moveTo>
                    <a:lnTo>
                      <a:pt x="150113" y="13867"/>
                    </a:lnTo>
                    <a:lnTo>
                      <a:pt x="138073" y="11489"/>
                    </a:lnTo>
                    <a:lnTo>
                      <a:pt x="127649" y="5631"/>
                    </a:lnTo>
                    <a:lnTo>
                      <a:pt x="140355" y="4375"/>
                    </a:lnTo>
                    <a:close/>
                    <a:moveTo>
                      <a:pt x="123807" y="0"/>
                    </a:moveTo>
                    <a:lnTo>
                      <a:pt x="95789" y="5707"/>
                    </a:lnTo>
                    <a:lnTo>
                      <a:pt x="95732" y="5726"/>
                    </a:lnTo>
                    <a:lnTo>
                      <a:pt x="95751" y="5726"/>
                    </a:lnTo>
                    <a:lnTo>
                      <a:pt x="78290" y="14742"/>
                    </a:lnTo>
                    <a:lnTo>
                      <a:pt x="54761" y="17690"/>
                    </a:lnTo>
                    <a:lnTo>
                      <a:pt x="18660" y="14589"/>
                    </a:lnTo>
                    <a:lnTo>
                      <a:pt x="18622" y="14589"/>
                    </a:lnTo>
                    <a:lnTo>
                      <a:pt x="0" y="47609"/>
                    </a:lnTo>
                    <a:lnTo>
                      <a:pt x="76" y="47648"/>
                    </a:lnTo>
                    <a:lnTo>
                      <a:pt x="18679" y="14665"/>
                    </a:lnTo>
                    <a:lnTo>
                      <a:pt x="54761" y="17766"/>
                    </a:lnTo>
                    <a:lnTo>
                      <a:pt x="78309" y="14818"/>
                    </a:lnTo>
                    <a:lnTo>
                      <a:pt x="78328" y="14818"/>
                    </a:lnTo>
                    <a:lnTo>
                      <a:pt x="95770" y="5802"/>
                    </a:lnTo>
                    <a:lnTo>
                      <a:pt x="100278" y="17614"/>
                    </a:lnTo>
                    <a:lnTo>
                      <a:pt x="105927" y="25279"/>
                    </a:lnTo>
                    <a:lnTo>
                      <a:pt x="98471" y="31822"/>
                    </a:lnTo>
                    <a:lnTo>
                      <a:pt x="80021" y="25317"/>
                    </a:lnTo>
                    <a:lnTo>
                      <a:pt x="80002" y="25298"/>
                    </a:lnTo>
                    <a:lnTo>
                      <a:pt x="63226" y="34751"/>
                    </a:lnTo>
                    <a:lnTo>
                      <a:pt x="55294" y="26915"/>
                    </a:lnTo>
                    <a:lnTo>
                      <a:pt x="40439" y="19630"/>
                    </a:lnTo>
                    <a:lnTo>
                      <a:pt x="40420" y="19611"/>
                    </a:lnTo>
                    <a:lnTo>
                      <a:pt x="21304" y="34352"/>
                    </a:lnTo>
                    <a:lnTo>
                      <a:pt x="21247" y="34390"/>
                    </a:lnTo>
                    <a:lnTo>
                      <a:pt x="59669" y="44224"/>
                    </a:lnTo>
                    <a:lnTo>
                      <a:pt x="72184" y="44566"/>
                    </a:lnTo>
                    <a:lnTo>
                      <a:pt x="70910" y="48618"/>
                    </a:lnTo>
                    <a:lnTo>
                      <a:pt x="99898" y="39982"/>
                    </a:lnTo>
                    <a:lnTo>
                      <a:pt x="121467" y="40267"/>
                    </a:lnTo>
                    <a:lnTo>
                      <a:pt x="121486" y="40267"/>
                    </a:lnTo>
                    <a:lnTo>
                      <a:pt x="127250" y="33572"/>
                    </a:lnTo>
                    <a:lnTo>
                      <a:pt x="150931" y="43577"/>
                    </a:lnTo>
                    <a:lnTo>
                      <a:pt x="150950" y="43501"/>
                    </a:lnTo>
                    <a:lnTo>
                      <a:pt x="127231" y="33477"/>
                    </a:lnTo>
                    <a:lnTo>
                      <a:pt x="121448" y="40191"/>
                    </a:lnTo>
                    <a:lnTo>
                      <a:pt x="99879" y="39906"/>
                    </a:lnTo>
                    <a:lnTo>
                      <a:pt x="71043" y="48484"/>
                    </a:lnTo>
                    <a:lnTo>
                      <a:pt x="72298" y="44490"/>
                    </a:lnTo>
                    <a:lnTo>
                      <a:pt x="59669" y="44148"/>
                    </a:lnTo>
                    <a:lnTo>
                      <a:pt x="21418" y="34352"/>
                    </a:lnTo>
                    <a:lnTo>
                      <a:pt x="40420" y="19706"/>
                    </a:lnTo>
                    <a:lnTo>
                      <a:pt x="55256" y="26991"/>
                    </a:lnTo>
                    <a:lnTo>
                      <a:pt x="63187" y="34828"/>
                    </a:lnTo>
                    <a:lnTo>
                      <a:pt x="63207" y="34847"/>
                    </a:lnTo>
                    <a:lnTo>
                      <a:pt x="80002" y="25393"/>
                    </a:lnTo>
                    <a:lnTo>
                      <a:pt x="98452" y="31917"/>
                    </a:lnTo>
                    <a:lnTo>
                      <a:pt x="98490" y="31917"/>
                    </a:lnTo>
                    <a:lnTo>
                      <a:pt x="106003" y="25317"/>
                    </a:lnTo>
                    <a:lnTo>
                      <a:pt x="106041" y="25279"/>
                    </a:lnTo>
                    <a:lnTo>
                      <a:pt x="100335" y="17576"/>
                    </a:lnTo>
                    <a:lnTo>
                      <a:pt x="95865" y="5802"/>
                    </a:lnTo>
                    <a:lnTo>
                      <a:pt x="116674" y="11432"/>
                    </a:lnTo>
                    <a:lnTo>
                      <a:pt x="127535" y="5650"/>
                    </a:lnTo>
                    <a:lnTo>
                      <a:pt x="138034" y="11565"/>
                    </a:lnTo>
                    <a:lnTo>
                      <a:pt x="150360" y="14000"/>
                    </a:lnTo>
                    <a:lnTo>
                      <a:pt x="140374" y="4299"/>
                    </a:lnTo>
                    <a:lnTo>
                      <a:pt x="127554" y="5573"/>
                    </a:lnTo>
                    <a:lnTo>
                      <a:pt x="12380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4268150" y="2595225"/>
                <a:ext cx="388525" cy="350475"/>
              </a:xfrm>
              <a:custGeom>
                <a:avLst/>
                <a:gdLst/>
                <a:ahLst/>
                <a:cxnLst/>
                <a:rect l="l" t="t" r="r" b="b"/>
                <a:pathLst>
                  <a:path w="15541" h="14019" extrusionOk="0">
                    <a:moveTo>
                      <a:pt x="96" y="1"/>
                    </a:moveTo>
                    <a:lnTo>
                      <a:pt x="1" y="20"/>
                    </a:lnTo>
                    <a:lnTo>
                      <a:pt x="2036" y="13924"/>
                    </a:lnTo>
                    <a:lnTo>
                      <a:pt x="2036" y="14019"/>
                    </a:lnTo>
                    <a:lnTo>
                      <a:pt x="8446" y="5117"/>
                    </a:lnTo>
                    <a:lnTo>
                      <a:pt x="15541" y="172"/>
                    </a:lnTo>
                    <a:lnTo>
                      <a:pt x="15484" y="115"/>
                    </a:lnTo>
                    <a:lnTo>
                      <a:pt x="8389" y="5041"/>
                    </a:lnTo>
                    <a:lnTo>
                      <a:pt x="2093" y="13810"/>
                    </a:lnTo>
                    <a:lnTo>
                      <a:pt x="9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936175" y="1775425"/>
                <a:ext cx="627725" cy="1335300"/>
              </a:xfrm>
              <a:custGeom>
                <a:avLst/>
                <a:gdLst/>
                <a:ahLst/>
                <a:cxnLst/>
                <a:rect l="l" t="t" r="r" b="b"/>
                <a:pathLst>
                  <a:path w="25109" h="53412" extrusionOk="0">
                    <a:moveTo>
                      <a:pt x="4775" y="1"/>
                    </a:moveTo>
                    <a:lnTo>
                      <a:pt x="4718" y="58"/>
                    </a:lnTo>
                    <a:lnTo>
                      <a:pt x="23320" y="19497"/>
                    </a:lnTo>
                    <a:lnTo>
                      <a:pt x="19231" y="33591"/>
                    </a:lnTo>
                    <a:lnTo>
                      <a:pt x="19231" y="33610"/>
                    </a:lnTo>
                    <a:lnTo>
                      <a:pt x="25013" y="40800"/>
                    </a:lnTo>
                    <a:lnTo>
                      <a:pt x="21932" y="53278"/>
                    </a:lnTo>
                    <a:lnTo>
                      <a:pt x="12117" y="46259"/>
                    </a:lnTo>
                    <a:lnTo>
                      <a:pt x="58" y="33915"/>
                    </a:lnTo>
                    <a:lnTo>
                      <a:pt x="1" y="33972"/>
                    </a:lnTo>
                    <a:lnTo>
                      <a:pt x="12060" y="46316"/>
                    </a:lnTo>
                    <a:lnTo>
                      <a:pt x="21932" y="53373"/>
                    </a:lnTo>
                    <a:lnTo>
                      <a:pt x="21989" y="53411"/>
                    </a:lnTo>
                    <a:lnTo>
                      <a:pt x="25108" y="40800"/>
                    </a:lnTo>
                    <a:lnTo>
                      <a:pt x="25108" y="40781"/>
                    </a:lnTo>
                    <a:lnTo>
                      <a:pt x="19326" y="33591"/>
                    </a:lnTo>
                    <a:lnTo>
                      <a:pt x="23415" y="19497"/>
                    </a:lnTo>
                    <a:lnTo>
                      <a:pt x="23415" y="19478"/>
                    </a:lnTo>
                    <a:lnTo>
                      <a:pt x="47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1089300" y="2533400"/>
                <a:ext cx="2779925" cy="1506950"/>
              </a:xfrm>
              <a:custGeom>
                <a:avLst/>
                <a:gdLst/>
                <a:ahLst/>
                <a:cxnLst/>
                <a:rect l="l" t="t" r="r" b="b"/>
                <a:pathLst>
                  <a:path w="111197" h="60278" extrusionOk="0">
                    <a:moveTo>
                      <a:pt x="111139" y="1"/>
                    </a:moveTo>
                    <a:lnTo>
                      <a:pt x="100468" y="13886"/>
                    </a:lnTo>
                    <a:lnTo>
                      <a:pt x="82551" y="16777"/>
                    </a:lnTo>
                    <a:lnTo>
                      <a:pt x="72736" y="3253"/>
                    </a:lnTo>
                    <a:lnTo>
                      <a:pt x="74448" y="13943"/>
                    </a:lnTo>
                    <a:lnTo>
                      <a:pt x="74448" y="13943"/>
                    </a:lnTo>
                    <a:lnTo>
                      <a:pt x="49264" y="6335"/>
                    </a:lnTo>
                    <a:lnTo>
                      <a:pt x="49207" y="6335"/>
                    </a:lnTo>
                    <a:lnTo>
                      <a:pt x="50063" y="24975"/>
                    </a:lnTo>
                    <a:lnTo>
                      <a:pt x="43330" y="30073"/>
                    </a:lnTo>
                    <a:lnTo>
                      <a:pt x="56473" y="37624"/>
                    </a:lnTo>
                    <a:lnTo>
                      <a:pt x="27466" y="33744"/>
                    </a:lnTo>
                    <a:lnTo>
                      <a:pt x="15826" y="22959"/>
                    </a:lnTo>
                    <a:lnTo>
                      <a:pt x="0" y="60240"/>
                    </a:lnTo>
                    <a:lnTo>
                      <a:pt x="76" y="60278"/>
                    </a:lnTo>
                    <a:lnTo>
                      <a:pt x="15845" y="23092"/>
                    </a:lnTo>
                    <a:lnTo>
                      <a:pt x="27409" y="33820"/>
                    </a:lnTo>
                    <a:lnTo>
                      <a:pt x="27428" y="33820"/>
                    </a:lnTo>
                    <a:lnTo>
                      <a:pt x="56854" y="37757"/>
                    </a:lnTo>
                    <a:lnTo>
                      <a:pt x="56854" y="37757"/>
                    </a:lnTo>
                    <a:lnTo>
                      <a:pt x="43482" y="30073"/>
                    </a:lnTo>
                    <a:lnTo>
                      <a:pt x="50120" y="25032"/>
                    </a:lnTo>
                    <a:lnTo>
                      <a:pt x="50139" y="25013"/>
                    </a:lnTo>
                    <a:lnTo>
                      <a:pt x="49302" y="6430"/>
                    </a:lnTo>
                    <a:lnTo>
                      <a:pt x="74486" y="14038"/>
                    </a:lnTo>
                    <a:lnTo>
                      <a:pt x="74543" y="14057"/>
                    </a:lnTo>
                    <a:lnTo>
                      <a:pt x="72869" y="3577"/>
                    </a:lnTo>
                    <a:lnTo>
                      <a:pt x="72869" y="3577"/>
                    </a:lnTo>
                    <a:lnTo>
                      <a:pt x="82513" y="16834"/>
                    </a:lnTo>
                    <a:lnTo>
                      <a:pt x="82532" y="16853"/>
                    </a:lnTo>
                    <a:lnTo>
                      <a:pt x="100487" y="13962"/>
                    </a:lnTo>
                    <a:lnTo>
                      <a:pt x="100506" y="13962"/>
                    </a:lnTo>
                    <a:lnTo>
                      <a:pt x="111196" y="58"/>
                    </a:lnTo>
                    <a:lnTo>
                      <a:pt x="1111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956150" y="2963275"/>
                <a:ext cx="5292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21171" h="5860" extrusionOk="0">
                    <a:moveTo>
                      <a:pt x="19" y="1"/>
                    </a:moveTo>
                    <a:lnTo>
                      <a:pt x="0" y="77"/>
                    </a:lnTo>
                    <a:lnTo>
                      <a:pt x="21152" y="5859"/>
                    </a:lnTo>
                    <a:lnTo>
                      <a:pt x="21171" y="5783"/>
                    </a:lnTo>
                    <a:lnTo>
                      <a:pt x="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1471625" y="1863875"/>
                <a:ext cx="49950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5959" extrusionOk="0">
                    <a:moveTo>
                      <a:pt x="76" y="1"/>
                    </a:moveTo>
                    <a:lnTo>
                      <a:pt x="0" y="39"/>
                    </a:lnTo>
                    <a:cubicBezTo>
                      <a:pt x="571" y="1351"/>
                      <a:pt x="1902" y="15807"/>
                      <a:pt x="1902" y="15959"/>
                    </a:cubicBezTo>
                    <a:lnTo>
                      <a:pt x="1997" y="15959"/>
                    </a:lnTo>
                    <a:cubicBezTo>
                      <a:pt x="1940" y="15350"/>
                      <a:pt x="647" y="1332"/>
                      <a:pt x="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3986650" y="3038400"/>
                <a:ext cx="748975" cy="816975"/>
              </a:xfrm>
              <a:custGeom>
                <a:avLst/>
                <a:gdLst/>
                <a:ahLst/>
                <a:cxnLst/>
                <a:rect l="l" t="t" r="r" b="b"/>
                <a:pathLst>
                  <a:path w="29959" h="32679" extrusionOk="0">
                    <a:moveTo>
                      <a:pt x="15350" y="1"/>
                    </a:moveTo>
                    <a:lnTo>
                      <a:pt x="0" y="8674"/>
                    </a:lnTo>
                    <a:lnTo>
                      <a:pt x="28741" y="32679"/>
                    </a:lnTo>
                    <a:lnTo>
                      <a:pt x="28798" y="32622"/>
                    </a:lnTo>
                    <a:lnTo>
                      <a:pt x="133" y="8674"/>
                    </a:lnTo>
                    <a:lnTo>
                      <a:pt x="15350" y="96"/>
                    </a:lnTo>
                    <a:lnTo>
                      <a:pt x="29901" y="12402"/>
                    </a:lnTo>
                    <a:lnTo>
                      <a:pt x="29958" y="12326"/>
                    </a:lnTo>
                    <a:lnTo>
                      <a:pt x="15369" y="20"/>
                    </a:lnTo>
                    <a:lnTo>
                      <a:pt x="153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3981425" y="3085975"/>
                <a:ext cx="78130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31252" h="13924" extrusionOk="0">
                    <a:moveTo>
                      <a:pt x="26629" y="0"/>
                    </a:moveTo>
                    <a:lnTo>
                      <a:pt x="19382" y="5668"/>
                    </a:lnTo>
                    <a:lnTo>
                      <a:pt x="0" y="6752"/>
                    </a:lnTo>
                    <a:lnTo>
                      <a:pt x="31232" y="13923"/>
                    </a:lnTo>
                    <a:lnTo>
                      <a:pt x="31251" y="13847"/>
                    </a:lnTo>
                    <a:lnTo>
                      <a:pt x="571" y="6790"/>
                    </a:lnTo>
                    <a:lnTo>
                      <a:pt x="19401" y="5744"/>
                    </a:lnTo>
                    <a:lnTo>
                      <a:pt x="26686" y="76"/>
                    </a:lnTo>
                    <a:lnTo>
                      <a:pt x="266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2909600" y="1822500"/>
                <a:ext cx="14831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59327" h="34714" extrusionOk="0">
                    <a:moveTo>
                      <a:pt x="59326" y="1"/>
                    </a:moveTo>
                    <a:lnTo>
                      <a:pt x="45460" y="17100"/>
                    </a:lnTo>
                    <a:lnTo>
                      <a:pt x="45517" y="17138"/>
                    </a:lnTo>
                    <a:lnTo>
                      <a:pt x="59003" y="514"/>
                    </a:lnTo>
                    <a:lnTo>
                      <a:pt x="49188" y="22654"/>
                    </a:lnTo>
                    <a:lnTo>
                      <a:pt x="31194" y="26459"/>
                    </a:lnTo>
                    <a:lnTo>
                      <a:pt x="31175" y="26459"/>
                    </a:lnTo>
                    <a:lnTo>
                      <a:pt x="21988" y="34638"/>
                    </a:lnTo>
                    <a:lnTo>
                      <a:pt x="0" y="31823"/>
                    </a:lnTo>
                    <a:lnTo>
                      <a:pt x="0" y="31899"/>
                    </a:lnTo>
                    <a:lnTo>
                      <a:pt x="21988" y="34714"/>
                    </a:lnTo>
                    <a:lnTo>
                      <a:pt x="22007" y="34714"/>
                    </a:lnTo>
                    <a:lnTo>
                      <a:pt x="31213" y="26535"/>
                    </a:lnTo>
                    <a:lnTo>
                      <a:pt x="49226" y="22731"/>
                    </a:lnTo>
                    <a:lnTo>
                      <a:pt x="49245" y="22731"/>
                    </a:lnTo>
                    <a:lnTo>
                      <a:pt x="5932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975650" y="2705075"/>
                <a:ext cx="3754250" cy="772750"/>
              </a:xfrm>
              <a:custGeom>
                <a:avLst/>
                <a:gdLst/>
                <a:ahLst/>
                <a:cxnLst/>
                <a:rect l="l" t="t" r="r" b="b"/>
                <a:pathLst>
                  <a:path w="150170" h="30910" extrusionOk="0">
                    <a:moveTo>
                      <a:pt x="121239" y="0"/>
                    </a:moveTo>
                    <a:lnTo>
                      <a:pt x="126185" y="15255"/>
                    </a:lnTo>
                    <a:lnTo>
                      <a:pt x="98928" y="21646"/>
                    </a:lnTo>
                    <a:lnTo>
                      <a:pt x="71271" y="26230"/>
                    </a:lnTo>
                    <a:lnTo>
                      <a:pt x="61209" y="30738"/>
                    </a:lnTo>
                    <a:lnTo>
                      <a:pt x="20410" y="16073"/>
                    </a:lnTo>
                    <a:lnTo>
                      <a:pt x="20372" y="16073"/>
                    </a:lnTo>
                    <a:lnTo>
                      <a:pt x="0" y="28893"/>
                    </a:lnTo>
                    <a:lnTo>
                      <a:pt x="31993" y="26991"/>
                    </a:lnTo>
                    <a:lnTo>
                      <a:pt x="31993" y="26839"/>
                    </a:lnTo>
                    <a:lnTo>
                      <a:pt x="609" y="28703"/>
                    </a:lnTo>
                    <a:lnTo>
                      <a:pt x="20391" y="16244"/>
                    </a:lnTo>
                    <a:lnTo>
                      <a:pt x="61190" y="30890"/>
                    </a:lnTo>
                    <a:lnTo>
                      <a:pt x="61209" y="30909"/>
                    </a:lnTo>
                    <a:lnTo>
                      <a:pt x="71309" y="26382"/>
                    </a:lnTo>
                    <a:lnTo>
                      <a:pt x="98947" y="21798"/>
                    </a:lnTo>
                    <a:lnTo>
                      <a:pt x="126394" y="15369"/>
                    </a:lnTo>
                    <a:lnTo>
                      <a:pt x="121467" y="153"/>
                    </a:lnTo>
                    <a:lnTo>
                      <a:pt x="150170" y="1142"/>
                    </a:lnTo>
                    <a:lnTo>
                      <a:pt x="150170" y="989"/>
                    </a:lnTo>
                    <a:lnTo>
                      <a:pt x="1212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2" name="Google Shape;362;p8"/>
          <p:cNvGrpSpPr/>
          <p:nvPr/>
        </p:nvGrpSpPr>
        <p:grpSpPr>
          <a:xfrm flipH="1">
            <a:off x="245960" y="-789503"/>
            <a:ext cx="9036866" cy="6668267"/>
            <a:chOff x="156402" y="-789503"/>
            <a:chExt cx="9036866" cy="6668267"/>
          </a:xfrm>
        </p:grpSpPr>
        <p:grpSp>
          <p:nvGrpSpPr>
            <p:cNvPr id="363" name="Google Shape;363;p8"/>
            <p:cNvGrpSpPr/>
            <p:nvPr/>
          </p:nvGrpSpPr>
          <p:grpSpPr>
            <a:xfrm>
              <a:off x="156402" y="-789503"/>
              <a:ext cx="9036866" cy="6668267"/>
              <a:chOff x="156402" y="-789503"/>
              <a:chExt cx="9036866" cy="6668267"/>
            </a:xfrm>
          </p:grpSpPr>
          <p:grpSp>
            <p:nvGrpSpPr>
              <p:cNvPr id="364" name="Google Shape;364;p8"/>
              <p:cNvGrpSpPr/>
              <p:nvPr/>
            </p:nvGrpSpPr>
            <p:grpSpPr>
              <a:xfrm>
                <a:off x="156402" y="-789503"/>
                <a:ext cx="9036866" cy="5645873"/>
                <a:chOff x="156402" y="-789503"/>
                <a:chExt cx="9036866" cy="5645873"/>
              </a:xfrm>
            </p:grpSpPr>
            <p:grpSp>
              <p:nvGrpSpPr>
                <p:cNvPr id="365" name="Google Shape;365;p8"/>
                <p:cNvGrpSpPr/>
                <p:nvPr/>
              </p:nvGrpSpPr>
              <p:grpSpPr>
                <a:xfrm>
                  <a:off x="8125983" y="-789503"/>
                  <a:ext cx="895331" cy="1328992"/>
                  <a:chOff x="8362468" y="1951783"/>
                  <a:chExt cx="593681" cy="881236"/>
                </a:xfrm>
              </p:grpSpPr>
              <p:sp>
                <p:nvSpPr>
                  <p:cNvPr id="366" name="Google Shape;366;p8"/>
                  <p:cNvSpPr/>
                  <p:nvPr/>
                </p:nvSpPr>
                <p:spPr>
                  <a:xfrm flipH="1">
                    <a:off x="8434357" y="1951783"/>
                    <a:ext cx="521793" cy="8471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70" h="26090" extrusionOk="0">
                        <a:moveTo>
                          <a:pt x="571" y="0"/>
                        </a:moveTo>
                        <a:cubicBezTo>
                          <a:pt x="252" y="0"/>
                          <a:pt x="1" y="274"/>
                          <a:pt x="1" y="571"/>
                        </a:cubicBezTo>
                        <a:lnTo>
                          <a:pt x="1" y="20383"/>
                        </a:lnTo>
                        <a:cubicBezTo>
                          <a:pt x="1" y="23533"/>
                          <a:pt x="2557" y="26089"/>
                          <a:pt x="5707" y="26089"/>
                        </a:cubicBezTo>
                        <a:lnTo>
                          <a:pt x="15499" y="26089"/>
                        </a:lnTo>
                        <a:cubicBezTo>
                          <a:pt x="15819" y="26089"/>
                          <a:pt x="16070" y="25838"/>
                          <a:pt x="16070" y="25519"/>
                        </a:cubicBezTo>
                        <a:cubicBezTo>
                          <a:pt x="16070" y="25199"/>
                          <a:pt x="15819" y="24948"/>
                          <a:pt x="15499" y="24948"/>
                        </a:cubicBezTo>
                        <a:lnTo>
                          <a:pt x="5707" y="24948"/>
                        </a:lnTo>
                        <a:cubicBezTo>
                          <a:pt x="3196" y="24948"/>
                          <a:pt x="1142" y="22894"/>
                          <a:pt x="1142" y="20383"/>
                        </a:cubicBezTo>
                        <a:lnTo>
                          <a:pt x="1142" y="571"/>
                        </a:lnTo>
                        <a:cubicBezTo>
                          <a:pt x="1142" y="274"/>
                          <a:pt x="891" y="0"/>
                          <a:pt x="57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8"/>
                  <p:cNvSpPr/>
                  <p:nvPr/>
                </p:nvSpPr>
                <p:spPr>
                  <a:xfrm flipH="1">
                    <a:off x="8362468" y="2727751"/>
                    <a:ext cx="105268" cy="105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2" h="3242" extrusionOk="0">
                        <a:moveTo>
                          <a:pt x="1621" y="0"/>
                        </a:moveTo>
                        <a:cubicBezTo>
                          <a:pt x="708" y="0"/>
                          <a:pt x="1" y="731"/>
                          <a:pt x="1" y="1621"/>
                        </a:cubicBezTo>
                        <a:cubicBezTo>
                          <a:pt x="1" y="2534"/>
                          <a:pt x="708" y="3241"/>
                          <a:pt x="1621" y="3241"/>
                        </a:cubicBezTo>
                        <a:cubicBezTo>
                          <a:pt x="2511" y="3241"/>
                          <a:pt x="3242" y="2534"/>
                          <a:pt x="3242" y="1621"/>
                        </a:cubicBezTo>
                        <a:cubicBezTo>
                          <a:pt x="3242" y="731"/>
                          <a:pt x="2511" y="0"/>
                          <a:pt x="162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8" name="Google Shape;368;p8"/>
                <p:cNvGrpSpPr/>
                <p:nvPr/>
              </p:nvGrpSpPr>
              <p:grpSpPr>
                <a:xfrm flipH="1">
                  <a:off x="8839981" y="884926"/>
                  <a:ext cx="353287" cy="933362"/>
                  <a:chOff x="8302431" y="1111330"/>
                  <a:chExt cx="285346" cy="753805"/>
                </a:xfrm>
              </p:grpSpPr>
              <p:sp>
                <p:nvSpPr>
                  <p:cNvPr id="369" name="Google Shape;369;p8"/>
                  <p:cNvSpPr/>
                  <p:nvPr/>
                </p:nvSpPr>
                <p:spPr>
                  <a:xfrm flipH="1">
                    <a:off x="8482510" y="1759835"/>
                    <a:ext cx="105268" cy="105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2" h="3243" extrusionOk="0">
                        <a:moveTo>
                          <a:pt x="1621" y="1"/>
                        </a:moveTo>
                        <a:cubicBezTo>
                          <a:pt x="730" y="1"/>
                          <a:pt x="0" y="708"/>
                          <a:pt x="0" y="1621"/>
                        </a:cubicBezTo>
                        <a:cubicBezTo>
                          <a:pt x="0" y="2512"/>
                          <a:pt x="730" y="3242"/>
                          <a:pt x="1621" y="3242"/>
                        </a:cubicBezTo>
                        <a:cubicBezTo>
                          <a:pt x="2511" y="3242"/>
                          <a:pt x="3241" y="2512"/>
                          <a:pt x="3241" y="1621"/>
                        </a:cubicBezTo>
                        <a:cubicBezTo>
                          <a:pt x="3241" y="708"/>
                          <a:pt x="251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8"/>
                  <p:cNvSpPr/>
                  <p:nvPr/>
                </p:nvSpPr>
                <p:spPr>
                  <a:xfrm flipH="1">
                    <a:off x="8302431" y="1111330"/>
                    <a:ext cx="250539" cy="690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16" h="21274" extrusionOk="0">
                        <a:moveTo>
                          <a:pt x="549" y="0"/>
                        </a:moveTo>
                        <a:cubicBezTo>
                          <a:pt x="252" y="0"/>
                          <a:pt x="1" y="251"/>
                          <a:pt x="1" y="548"/>
                        </a:cubicBezTo>
                        <a:lnTo>
                          <a:pt x="1" y="20726"/>
                        </a:lnTo>
                        <a:cubicBezTo>
                          <a:pt x="1" y="21022"/>
                          <a:pt x="252" y="21273"/>
                          <a:pt x="549" y="21273"/>
                        </a:cubicBezTo>
                        <a:cubicBezTo>
                          <a:pt x="845" y="21273"/>
                          <a:pt x="1096" y="21022"/>
                          <a:pt x="1096" y="20726"/>
                        </a:cubicBezTo>
                        <a:lnTo>
                          <a:pt x="1096" y="1073"/>
                        </a:lnTo>
                        <a:lnTo>
                          <a:pt x="7191" y="1073"/>
                        </a:lnTo>
                        <a:cubicBezTo>
                          <a:pt x="7488" y="1073"/>
                          <a:pt x="7716" y="845"/>
                          <a:pt x="7716" y="548"/>
                        </a:cubicBezTo>
                        <a:cubicBezTo>
                          <a:pt x="7716" y="251"/>
                          <a:pt x="7488" y="0"/>
                          <a:pt x="7191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1" name="Google Shape;371;p8"/>
                <p:cNvGrpSpPr/>
                <p:nvPr/>
              </p:nvGrpSpPr>
              <p:grpSpPr>
                <a:xfrm rot="10800000" flipH="1">
                  <a:off x="156402" y="4041459"/>
                  <a:ext cx="649810" cy="624820"/>
                  <a:chOff x="6358627" y="3247271"/>
                  <a:chExt cx="649810" cy="624820"/>
                </a:xfrm>
              </p:grpSpPr>
              <p:sp>
                <p:nvSpPr>
                  <p:cNvPr id="372" name="Google Shape;372;p8"/>
                  <p:cNvSpPr/>
                  <p:nvPr/>
                </p:nvSpPr>
                <p:spPr>
                  <a:xfrm flipH="1">
                    <a:off x="6459207" y="3247271"/>
                    <a:ext cx="261676" cy="473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9" h="14587" extrusionOk="0">
                        <a:moveTo>
                          <a:pt x="1" y="1"/>
                        </a:moveTo>
                        <a:lnTo>
                          <a:pt x="1" y="14586"/>
                        </a:lnTo>
                        <a:lnTo>
                          <a:pt x="8058" y="14586"/>
                        </a:lnTo>
                        <a:lnTo>
                          <a:pt x="8058" y="1"/>
                        </a:lnTo>
                        <a:close/>
                      </a:path>
                    </a:pathLst>
                  </a:custGeom>
                  <a:solidFill>
                    <a:srgbClr val="CB98FE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3" name="Google Shape;373;p8"/>
                  <p:cNvSpPr/>
                  <p:nvPr/>
                </p:nvSpPr>
                <p:spPr>
                  <a:xfrm flipH="1">
                    <a:off x="6816442" y="3539274"/>
                    <a:ext cx="191995" cy="332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3" h="10250" extrusionOk="0">
                        <a:moveTo>
                          <a:pt x="1" y="1"/>
                        </a:moveTo>
                        <a:lnTo>
                          <a:pt x="1" y="10249"/>
                        </a:lnTo>
                        <a:lnTo>
                          <a:pt x="5912" y="10249"/>
                        </a:lnTo>
                        <a:lnTo>
                          <a:pt x="591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4" name="Google Shape;374;p8"/>
                  <p:cNvSpPr/>
                  <p:nvPr/>
                </p:nvSpPr>
                <p:spPr>
                  <a:xfrm flipH="1">
                    <a:off x="6358627" y="3277399"/>
                    <a:ext cx="153474" cy="153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4" h="2854" extrusionOk="0">
                        <a:moveTo>
                          <a:pt x="1" y="0"/>
                        </a:moveTo>
                        <a:lnTo>
                          <a:pt x="1" y="2854"/>
                        </a:lnTo>
                        <a:lnTo>
                          <a:pt x="2854" y="2854"/>
                        </a:lnTo>
                        <a:lnTo>
                          <a:pt x="285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5" name="Google Shape;375;p8"/>
                <p:cNvGrpSpPr/>
                <p:nvPr/>
              </p:nvGrpSpPr>
              <p:grpSpPr>
                <a:xfrm>
                  <a:off x="8281240" y="3851359"/>
                  <a:ext cx="584817" cy="1005011"/>
                  <a:chOff x="6136065" y="3247271"/>
                  <a:chExt cx="584817" cy="1005011"/>
                </a:xfrm>
              </p:grpSpPr>
              <p:sp>
                <p:nvSpPr>
                  <p:cNvPr id="376" name="Google Shape;376;p8"/>
                  <p:cNvSpPr/>
                  <p:nvPr/>
                </p:nvSpPr>
                <p:spPr>
                  <a:xfrm flipH="1">
                    <a:off x="6459207" y="3247271"/>
                    <a:ext cx="261676" cy="473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59" h="14587" extrusionOk="0">
                        <a:moveTo>
                          <a:pt x="1" y="1"/>
                        </a:moveTo>
                        <a:lnTo>
                          <a:pt x="1" y="14586"/>
                        </a:lnTo>
                        <a:lnTo>
                          <a:pt x="8058" y="14586"/>
                        </a:lnTo>
                        <a:lnTo>
                          <a:pt x="8058" y="1"/>
                        </a:lnTo>
                        <a:close/>
                      </a:path>
                    </a:pathLst>
                  </a:custGeom>
                  <a:solidFill>
                    <a:srgbClr val="CB98FE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8"/>
                  <p:cNvSpPr/>
                  <p:nvPr/>
                </p:nvSpPr>
                <p:spPr>
                  <a:xfrm flipH="1">
                    <a:off x="6136065" y="3620059"/>
                    <a:ext cx="191995" cy="332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13" h="10250" extrusionOk="0">
                        <a:moveTo>
                          <a:pt x="0" y="1"/>
                        </a:moveTo>
                        <a:lnTo>
                          <a:pt x="0" y="10249"/>
                        </a:lnTo>
                        <a:lnTo>
                          <a:pt x="5912" y="10249"/>
                        </a:lnTo>
                        <a:lnTo>
                          <a:pt x="591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8" name="Google Shape;378;p8"/>
                  <p:cNvSpPr/>
                  <p:nvPr/>
                </p:nvSpPr>
                <p:spPr>
                  <a:xfrm flipH="1">
                    <a:off x="6508139" y="3919498"/>
                    <a:ext cx="192709" cy="3327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5" h="10249" extrusionOk="0">
                        <a:moveTo>
                          <a:pt x="0" y="0"/>
                        </a:moveTo>
                        <a:lnTo>
                          <a:pt x="0" y="10249"/>
                        </a:lnTo>
                        <a:lnTo>
                          <a:pt x="5935" y="10249"/>
                        </a:lnTo>
                        <a:lnTo>
                          <a:pt x="5935" y="0"/>
                        </a:lnTo>
                        <a:close/>
                      </a:path>
                    </a:pathLst>
                  </a:custGeom>
                  <a:solidFill>
                    <a:srgbClr val="CB98FE">
                      <a:alpha val="4000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9" name="Google Shape;379;p8"/>
                  <p:cNvSpPr/>
                  <p:nvPr/>
                </p:nvSpPr>
                <p:spPr>
                  <a:xfrm flipH="1">
                    <a:off x="6358627" y="3277399"/>
                    <a:ext cx="153474" cy="153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4" h="2854" extrusionOk="0">
                        <a:moveTo>
                          <a:pt x="1" y="0"/>
                        </a:moveTo>
                        <a:lnTo>
                          <a:pt x="1" y="2854"/>
                        </a:lnTo>
                        <a:lnTo>
                          <a:pt x="2854" y="2854"/>
                        </a:lnTo>
                        <a:lnTo>
                          <a:pt x="285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80" name="Google Shape;380;p8"/>
              <p:cNvGrpSpPr/>
              <p:nvPr/>
            </p:nvGrpSpPr>
            <p:grpSpPr>
              <a:xfrm rot="10800000" flipH="1">
                <a:off x="2942498" y="4603992"/>
                <a:ext cx="896042" cy="1274772"/>
                <a:chOff x="6733448" y="2069617"/>
                <a:chExt cx="896042" cy="1274772"/>
              </a:xfrm>
            </p:grpSpPr>
            <p:sp>
              <p:nvSpPr>
                <p:cNvPr id="381" name="Google Shape;381;p8"/>
                <p:cNvSpPr/>
                <p:nvPr/>
              </p:nvSpPr>
              <p:spPr>
                <a:xfrm flipH="1">
                  <a:off x="7524223" y="3238374"/>
                  <a:ext cx="105268" cy="106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2" h="3265" extrusionOk="0">
                      <a:moveTo>
                        <a:pt x="1621" y="1"/>
                      </a:moveTo>
                      <a:cubicBezTo>
                        <a:pt x="731" y="1"/>
                        <a:pt x="0" y="731"/>
                        <a:pt x="0" y="1644"/>
                      </a:cubicBezTo>
                      <a:cubicBezTo>
                        <a:pt x="0" y="2534"/>
                        <a:pt x="731" y="3265"/>
                        <a:pt x="1621" y="3265"/>
                      </a:cubicBezTo>
                      <a:cubicBezTo>
                        <a:pt x="2534" y="3265"/>
                        <a:pt x="3241" y="2534"/>
                        <a:pt x="3241" y="1644"/>
                      </a:cubicBezTo>
                      <a:cubicBezTo>
                        <a:pt x="3241" y="731"/>
                        <a:pt x="2534" y="1"/>
                        <a:pt x="16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8"/>
                <p:cNvSpPr/>
                <p:nvPr/>
              </p:nvSpPr>
              <p:spPr>
                <a:xfrm flipH="1">
                  <a:off x="6733448" y="2069617"/>
                  <a:ext cx="802658" cy="12406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20" h="38210" extrusionOk="0">
                      <a:moveTo>
                        <a:pt x="24149" y="0"/>
                      </a:moveTo>
                      <a:cubicBezTo>
                        <a:pt x="23830" y="0"/>
                        <a:pt x="23579" y="251"/>
                        <a:pt x="23579" y="571"/>
                      </a:cubicBezTo>
                      <a:lnTo>
                        <a:pt x="23579" y="31979"/>
                      </a:lnTo>
                      <a:cubicBezTo>
                        <a:pt x="23579" y="34786"/>
                        <a:pt x="21296" y="37069"/>
                        <a:pt x="18489" y="37069"/>
                      </a:cubicBezTo>
                      <a:lnTo>
                        <a:pt x="571" y="37069"/>
                      </a:lnTo>
                      <a:cubicBezTo>
                        <a:pt x="251" y="37069"/>
                        <a:pt x="0" y="37320"/>
                        <a:pt x="0" y="37639"/>
                      </a:cubicBezTo>
                      <a:cubicBezTo>
                        <a:pt x="0" y="37936"/>
                        <a:pt x="251" y="38210"/>
                        <a:pt x="571" y="38210"/>
                      </a:cubicBezTo>
                      <a:lnTo>
                        <a:pt x="18489" y="38210"/>
                      </a:lnTo>
                      <a:cubicBezTo>
                        <a:pt x="21935" y="38210"/>
                        <a:pt x="24720" y="35402"/>
                        <a:pt x="24720" y="31979"/>
                      </a:cubicBezTo>
                      <a:lnTo>
                        <a:pt x="24720" y="571"/>
                      </a:lnTo>
                      <a:cubicBezTo>
                        <a:pt x="24720" y="251"/>
                        <a:pt x="24469" y="0"/>
                        <a:pt x="2414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3" name="Google Shape;383;p8"/>
            <p:cNvGrpSpPr/>
            <p:nvPr/>
          </p:nvGrpSpPr>
          <p:grpSpPr>
            <a:xfrm>
              <a:off x="2515356" y="-761543"/>
              <a:ext cx="914501" cy="1301033"/>
              <a:chOff x="6733448" y="2069617"/>
              <a:chExt cx="896042" cy="1274772"/>
            </a:xfrm>
          </p:grpSpPr>
          <p:sp>
            <p:nvSpPr>
              <p:cNvPr id="384" name="Google Shape;384;p8"/>
              <p:cNvSpPr/>
              <p:nvPr/>
            </p:nvSpPr>
            <p:spPr>
              <a:xfrm flipH="1">
                <a:off x="7524223" y="3238374"/>
                <a:ext cx="105268" cy="106015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65" extrusionOk="0">
                    <a:moveTo>
                      <a:pt x="1621" y="1"/>
                    </a:moveTo>
                    <a:cubicBezTo>
                      <a:pt x="731" y="1"/>
                      <a:pt x="0" y="731"/>
                      <a:pt x="0" y="1644"/>
                    </a:cubicBezTo>
                    <a:cubicBezTo>
                      <a:pt x="0" y="2534"/>
                      <a:pt x="731" y="3265"/>
                      <a:pt x="1621" y="3265"/>
                    </a:cubicBezTo>
                    <a:cubicBezTo>
                      <a:pt x="2534" y="3265"/>
                      <a:pt x="3241" y="2534"/>
                      <a:pt x="3241" y="1644"/>
                    </a:cubicBezTo>
                    <a:cubicBezTo>
                      <a:pt x="3241" y="731"/>
                      <a:pt x="2534" y="1"/>
                      <a:pt x="1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 flipH="1">
                <a:off x="6733448" y="2069617"/>
                <a:ext cx="802658" cy="1240679"/>
              </a:xfrm>
              <a:custGeom>
                <a:avLst/>
                <a:gdLst/>
                <a:ahLst/>
                <a:cxnLst/>
                <a:rect l="l" t="t" r="r" b="b"/>
                <a:pathLst>
                  <a:path w="24720" h="38210" extrusionOk="0">
                    <a:moveTo>
                      <a:pt x="24149" y="0"/>
                    </a:moveTo>
                    <a:cubicBezTo>
                      <a:pt x="23830" y="0"/>
                      <a:pt x="23579" y="251"/>
                      <a:pt x="23579" y="571"/>
                    </a:cubicBezTo>
                    <a:lnTo>
                      <a:pt x="23579" y="31979"/>
                    </a:lnTo>
                    <a:cubicBezTo>
                      <a:pt x="23579" y="34786"/>
                      <a:pt x="21296" y="37069"/>
                      <a:pt x="18489" y="37069"/>
                    </a:cubicBezTo>
                    <a:lnTo>
                      <a:pt x="571" y="37069"/>
                    </a:lnTo>
                    <a:cubicBezTo>
                      <a:pt x="251" y="37069"/>
                      <a:pt x="0" y="37320"/>
                      <a:pt x="0" y="37639"/>
                    </a:cubicBezTo>
                    <a:cubicBezTo>
                      <a:pt x="0" y="37936"/>
                      <a:pt x="251" y="38210"/>
                      <a:pt x="571" y="38210"/>
                    </a:cubicBezTo>
                    <a:lnTo>
                      <a:pt x="18489" y="38210"/>
                    </a:lnTo>
                    <a:cubicBezTo>
                      <a:pt x="21935" y="38210"/>
                      <a:pt x="24720" y="35402"/>
                      <a:pt x="24720" y="31979"/>
                    </a:cubicBezTo>
                    <a:lnTo>
                      <a:pt x="24720" y="571"/>
                    </a:lnTo>
                    <a:cubicBezTo>
                      <a:pt x="24720" y="251"/>
                      <a:pt x="24469" y="0"/>
                      <a:pt x="24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6" name="Google Shape;38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90" name="Google Shape;390;p9"/>
          <p:cNvGrpSpPr/>
          <p:nvPr/>
        </p:nvGrpSpPr>
        <p:grpSpPr>
          <a:xfrm>
            <a:off x="-956977" y="-3168738"/>
            <a:ext cx="14344031" cy="9283387"/>
            <a:chOff x="-956977" y="-3168738"/>
            <a:chExt cx="14344031" cy="9283387"/>
          </a:xfrm>
        </p:grpSpPr>
        <p:grpSp>
          <p:nvGrpSpPr>
            <p:cNvPr id="391" name="Google Shape;391;p9"/>
            <p:cNvGrpSpPr/>
            <p:nvPr/>
          </p:nvGrpSpPr>
          <p:grpSpPr>
            <a:xfrm>
              <a:off x="-956977" y="-145449"/>
              <a:ext cx="2639748" cy="5351757"/>
              <a:chOff x="-956977" y="-145449"/>
              <a:chExt cx="2639748" cy="5351757"/>
            </a:xfrm>
          </p:grpSpPr>
          <p:sp>
            <p:nvSpPr>
              <p:cNvPr id="392" name="Google Shape;392;p9"/>
              <p:cNvSpPr/>
              <p:nvPr/>
            </p:nvSpPr>
            <p:spPr>
              <a:xfrm rot="-2700000">
                <a:off x="-1250442" y="869940"/>
                <a:ext cx="3051731" cy="43402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 rot="-2700000">
                <a:off x="-984744" y="20238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 rot="-2700000">
                <a:off x="-1080719" y="3975987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 rot="-9111091" flipH="1">
              <a:off x="3283522" y="-1289077"/>
              <a:ext cx="9353659" cy="5524064"/>
              <a:chOff x="927625" y="1775425"/>
              <a:chExt cx="3835100" cy="2264925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990850" y="2261400"/>
                <a:ext cx="3731450" cy="897825"/>
              </a:xfrm>
              <a:custGeom>
                <a:avLst/>
                <a:gdLst/>
                <a:ahLst/>
                <a:cxnLst/>
                <a:rect l="l" t="t" r="r" b="b"/>
                <a:pathLst>
                  <a:path w="149258" h="35913" extrusionOk="0">
                    <a:moveTo>
                      <a:pt x="21190" y="1"/>
                    </a:moveTo>
                    <a:lnTo>
                      <a:pt x="1" y="12859"/>
                    </a:lnTo>
                    <a:lnTo>
                      <a:pt x="39" y="12916"/>
                    </a:lnTo>
                    <a:lnTo>
                      <a:pt x="21171" y="96"/>
                    </a:lnTo>
                    <a:lnTo>
                      <a:pt x="54020" y="35912"/>
                    </a:lnTo>
                    <a:lnTo>
                      <a:pt x="61667" y="34372"/>
                    </a:lnTo>
                    <a:lnTo>
                      <a:pt x="61686" y="34353"/>
                    </a:lnTo>
                    <a:lnTo>
                      <a:pt x="76769" y="14343"/>
                    </a:lnTo>
                    <a:lnTo>
                      <a:pt x="93089" y="19269"/>
                    </a:lnTo>
                    <a:lnTo>
                      <a:pt x="93108" y="19269"/>
                    </a:lnTo>
                    <a:lnTo>
                      <a:pt x="98738" y="17158"/>
                    </a:lnTo>
                    <a:lnTo>
                      <a:pt x="113955" y="29559"/>
                    </a:lnTo>
                    <a:lnTo>
                      <a:pt x="113974" y="29578"/>
                    </a:lnTo>
                    <a:lnTo>
                      <a:pt x="117816" y="25888"/>
                    </a:lnTo>
                    <a:lnTo>
                      <a:pt x="120783" y="17861"/>
                    </a:lnTo>
                    <a:lnTo>
                      <a:pt x="149257" y="5593"/>
                    </a:lnTo>
                    <a:lnTo>
                      <a:pt x="149219" y="5517"/>
                    </a:lnTo>
                    <a:lnTo>
                      <a:pt x="120726" y="17785"/>
                    </a:lnTo>
                    <a:lnTo>
                      <a:pt x="117759" y="25831"/>
                    </a:lnTo>
                    <a:lnTo>
                      <a:pt x="113974" y="29483"/>
                    </a:lnTo>
                    <a:lnTo>
                      <a:pt x="98776" y="17082"/>
                    </a:lnTo>
                    <a:lnTo>
                      <a:pt x="98757" y="17082"/>
                    </a:lnTo>
                    <a:lnTo>
                      <a:pt x="93108" y="19193"/>
                    </a:lnTo>
                    <a:lnTo>
                      <a:pt x="76750" y="14267"/>
                    </a:lnTo>
                    <a:lnTo>
                      <a:pt x="76731" y="14248"/>
                    </a:lnTo>
                    <a:lnTo>
                      <a:pt x="61628" y="34295"/>
                    </a:lnTo>
                    <a:lnTo>
                      <a:pt x="54058" y="35836"/>
                    </a:lnTo>
                    <a:lnTo>
                      <a:pt x="21209" y="20"/>
                    </a:lnTo>
                    <a:lnTo>
                      <a:pt x="2119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978975" y="2180575"/>
                <a:ext cx="3732875" cy="940125"/>
              </a:xfrm>
              <a:custGeom>
                <a:avLst/>
                <a:gdLst/>
                <a:ahLst/>
                <a:cxnLst/>
                <a:rect l="l" t="t" r="r" b="b"/>
                <a:pathLst>
                  <a:path w="149315" h="37605" extrusionOk="0">
                    <a:moveTo>
                      <a:pt x="153" y="95"/>
                    </a:moveTo>
                    <a:lnTo>
                      <a:pt x="21627" y="3329"/>
                    </a:lnTo>
                    <a:lnTo>
                      <a:pt x="22768" y="17709"/>
                    </a:lnTo>
                    <a:lnTo>
                      <a:pt x="22768" y="17709"/>
                    </a:lnTo>
                    <a:lnTo>
                      <a:pt x="19059" y="12155"/>
                    </a:lnTo>
                    <a:lnTo>
                      <a:pt x="19059" y="12136"/>
                    </a:lnTo>
                    <a:lnTo>
                      <a:pt x="7343" y="11926"/>
                    </a:lnTo>
                    <a:lnTo>
                      <a:pt x="153" y="95"/>
                    </a:lnTo>
                    <a:close/>
                    <a:moveTo>
                      <a:pt x="0" y="0"/>
                    </a:moveTo>
                    <a:lnTo>
                      <a:pt x="7285" y="11983"/>
                    </a:lnTo>
                    <a:lnTo>
                      <a:pt x="7304" y="12003"/>
                    </a:lnTo>
                    <a:lnTo>
                      <a:pt x="19021" y="12231"/>
                    </a:lnTo>
                    <a:lnTo>
                      <a:pt x="22768" y="17861"/>
                    </a:lnTo>
                    <a:lnTo>
                      <a:pt x="22768" y="17880"/>
                    </a:lnTo>
                    <a:lnTo>
                      <a:pt x="23301" y="24594"/>
                    </a:lnTo>
                    <a:lnTo>
                      <a:pt x="23320" y="24632"/>
                    </a:lnTo>
                    <a:lnTo>
                      <a:pt x="53639" y="20543"/>
                    </a:lnTo>
                    <a:lnTo>
                      <a:pt x="62103" y="37566"/>
                    </a:lnTo>
                    <a:lnTo>
                      <a:pt x="62103" y="37605"/>
                    </a:lnTo>
                    <a:lnTo>
                      <a:pt x="80649" y="36463"/>
                    </a:lnTo>
                    <a:lnTo>
                      <a:pt x="78956" y="28132"/>
                    </a:lnTo>
                    <a:lnTo>
                      <a:pt x="93583" y="22502"/>
                    </a:lnTo>
                    <a:lnTo>
                      <a:pt x="114487" y="32830"/>
                    </a:lnTo>
                    <a:lnTo>
                      <a:pt x="115628" y="14190"/>
                    </a:lnTo>
                    <a:lnTo>
                      <a:pt x="136018" y="17290"/>
                    </a:lnTo>
                    <a:lnTo>
                      <a:pt x="136056" y="17290"/>
                    </a:lnTo>
                    <a:lnTo>
                      <a:pt x="139309" y="7133"/>
                    </a:lnTo>
                    <a:lnTo>
                      <a:pt x="149314" y="2758"/>
                    </a:lnTo>
                    <a:lnTo>
                      <a:pt x="149276" y="2682"/>
                    </a:lnTo>
                    <a:lnTo>
                      <a:pt x="139271" y="7057"/>
                    </a:lnTo>
                    <a:lnTo>
                      <a:pt x="139252" y="7057"/>
                    </a:lnTo>
                    <a:lnTo>
                      <a:pt x="135999" y="17195"/>
                    </a:lnTo>
                    <a:lnTo>
                      <a:pt x="115552" y="14095"/>
                    </a:lnTo>
                    <a:lnTo>
                      <a:pt x="114411" y="32697"/>
                    </a:lnTo>
                    <a:lnTo>
                      <a:pt x="93602" y="22426"/>
                    </a:lnTo>
                    <a:lnTo>
                      <a:pt x="93583" y="22426"/>
                    </a:lnTo>
                    <a:lnTo>
                      <a:pt x="78899" y="28075"/>
                    </a:lnTo>
                    <a:lnTo>
                      <a:pt x="78861" y="28075"/>
                    </a:lnTo>
                    <a:lnTo>
                      <a:pt x="80554" y="36387"/>
                    </a:lnTo>
                    <a:lnTo>
                      <a:pt x="62161" y="37509"/>
                    </a:lnTo>
                    <a:lnTo>
                      <a:pt x="53715" y="20467"/>
                    </a:lnTo>
                    <a:lnTo>
                      <a:pt x="53696" y="20448"/>
                    </a:lnTo>
                    <a:lnTo>
                      <a:pt x="23377" y="24537"/>
                    </a:lnTo>
                    <a:lnTo>
                      <a:pt x="22864" y="17861"/>
                    </a:lnTo>
                    <a:lnTo>
                      <a:pt x="30757" y="13239"/>
                    </a:lnTo>
                    <a:lnTo>
                      <a:pt x="30700" y="13163"/>
                    </a:lnTo>
                    <a:lnTo>
                      <a:pt x="22844" y="17785"/>
                    </a:lnTo>
                    <a:lnTo>
                      <a:pt x="21703" y="3291"/>
                    </a:lnTo>
                    <a:lnTo>
                      <a:pt x="21684" y="3253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927625" y="2532925"/>
                <a:ext cx="3741425" cy="831250"/>
              </a:xfrm>
              <a:custGeom>
                <a:avLst/>
                <a:gdLst/>
                <a:ahLst/>
                <a:cxnLst/>
                <a:rect l="l" t="t" r="r" b="b"/>
                <a:pathLst>
                  <a:path w="149657" h="33250" extrusionOk="0">
                    <a:moveTo>
                      <a:pt x="117644" y="1"/>
                    </a:moveTo>
                    <a:lnTo>
                      <a:pt x="101267" y="6221"/>
                    </a:lnTo>
                    <a:lnTo>
                      <a:pt x="82627" y="22312"/>
                    </a:lnTo>
                    <a:lnTo>
                      <a:pt x="73211" y="33154"/>
                    </a:lnTo>
                    <a:lnTo>
                      <a:pt x="56587" y="24975"/>
                    </a:lnTo>
                    <a:lnTo>
                      <a:pt x="25412" y="10443"/>
                    </a:lnTo>
                    <a:lnTo>
                      <a:pt x="0" y="21171"/>
                    </a:lnTo>
                    <a:lnTo>
                      <a:pt x="38" y="21247"/>
                    </a:lnTo>
                    <a:lnTo>
                      <a:pt x="25393" y="10538"/>
                    </a:lnTo>
                    <a:lnTo>
                      <a:pt x="56549" y="25051"/>
                    </a:lnTo>
                    <a:lnTo>
                      <a:pt x="73192" y="33230"/>
                    </a:lnTo>
                    <a:lnTo>
                      <a:pt x="73230" y="33249"/>
                    </a:lnTo>
                    <a:lnTo>
                      <a:pt x="82684" y="22369"/>
                    </a:lnTo>
                    <a:lnTo>
                      <a:pt x="101305" y="6297"/>
                    </a:lnTo>
                    <a:lnTo>
                      <a:pt x="117625" y="96"/>
                    </a:lnTo>
                    <a:lnTo>
                      <a:pt x="123255" y="7000"/>
                    </a:lnTo>
                    <a:lnTo>
                      <a:pt x="135657" y="16435"/>
                    </a:lnTo>
                    <a:lnTo>
                      <a:pt x="135676" y="16454"/>
                    </a:lnTo>
                    <a:lnTo>
                      <a:pt x="149656" y="17728"/>
                    </a:lnTo>
                    <a:lnTo>
                      <a:pt x="149656" y="17633"/>
                    </a:lnTo>
                    <a:lnTo>
                      <a:pt x="135714" y="16378"/>
                    </a:lnTo>
                    <a:lnTo>
                      <a:pt x="123312" y="6943"/>
                    </a:lnTo>
                    <a:lnTo>
                      <a:pt x="117663" y="20"/>
                    </a:lnTo>
                    <a:lnTo>
                      <a:pt x="11764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9"/>
              <p:cNvSpPr/>
              <p:nvPr/>
            </p:nvSpPr>
            <p:spPr>
              <a:xfrm>
                <a:off x="969475" y="2377425"/>
                <a:ext cx="3791350" cy="1167450"/>
              </a:xfrm>
              <a:custGeom>
                <a:avLst/>
                <a:gdLst/>
                <a:ahLst/>
                <a:cxnLst/>
                <a:rect l="l" t="t" r="r" b="b"/>
                <a:pathLst>
                  <a:path w="151654" h="46698" extrusionOk="0">
                    <a:moveTo>
                      <a:pt x="76" y="1"/>
                    </a:moveTo>
                    <a:lnTo>
                      <a:pt x="0" y="134"/>
                    </a:lnTo>
                    <a:lnTo>
                      <a:pt x="17880" y="9568"/>
                    </a:lnTo>
                    <a:lnTo>
                      <a:pt x="20543" y="29274"/>
                    </a:lnTo>
                    <a:lnTo>
                      <a:pt x="20562" y="29331"/>
                    </a:lnTo>
                    <a:lnTo>
                      <a:pt x="54856" y="31309"/>
                    </a:lnTo>
                    <a:lnTo>
                      <a:pt x="61399" y="44015"/>
                    </a:lnTo>
                    <a:lnTo>
                      <a:pt x="70263" y="43521"/>
                    </a:lnTo>
                    <a:lnTo>
                      <a:pt x="79659" y="46697"/>
                    </a:lnTo>
                    <a:lnTo>
                      <a:pt x="99365" y="34809"/>
                    </a:lnTo>
                    <a:lnTo>
                      <a:pt x="81352" y="28589"/>
                    </a:lnTo>
                    <a:lnTo>
                      <a:pt x="114829" y="24975"/>
                    </a:lnTo>
                    <a:lnTo>
                      <a:pt x="126527" y="28494"/>
                    </a:lnTo>
                    <a:lnTo>
                      <a:pt x="126565" y="28494"/>
                    </a:lnTo>
                    <a:lnTo>
                      <a:pt x="134097" y="22674"/>
                    </a:lnTo>
                    <a:lnTo>
                      <a:pt x="136475" y="9473"/>
                    </a:lnTo>
                    <a:lnTo>
                      <a:pt x="151634" y="11851"/>
                    </a:lnTo>
                    <a:lnTo>
                      <a:pt x="151653" y="11699"/>
                    </a:lnTo>
                    <a:lnTo>
                      <a:pt x="136341" y="9283"/>
                    </a:lnTo>
                    <a:lnTo>
                      <a:pt x="133945" y="22579"/>
                    </a:lnTo>
                    <a:lnTo>
                      <a:pt x="126527" y="28323"/>
                    </a:lnTo>
                    <a:lnTo>
                      <a:pt x="114848" y="24804"/>
                    </a:lnTo>
                    <a:lnTo>
                      <a:pt x="80629" y="28513"/>
                    </a:lnTo>
                    <a:lnTo>
                      <a:pt x="99003" y="34847"/>
                    </a:lnTo>
                    <a:lnTo>
                      <a:pt x="79640" y="46526"/>
                    </a:lnTo>
                    <a:lnTo>
                      <a:pt x="70301" y="43368"/>
                    </a:lnTo>
                    <a:lnTo>
                      <a:pt x="70282" y="43349"/>
                    </a:lnTo>
                    <a:lnTo>
                      <a:pt x="61494" y="43844"/>
                    </a:lnTo>
                    <a:lnTo>
                      <a:pt x="54951" y="31157"/>
                    </a:lnTo>
                    <a:lnTo>
                      <a:pt x="20695" y="29179"/>
                    </a:lnTo>
                    <a:lnTo>
                      <a:pt x="18013" y="9473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9"/>
              <p:cNvSpPr/>
              <p:nvPr/>
            </p:nvSpPr>
            <p:spPr>
              <a:xfrm>
                <a:off x="3368000" y="2387900"/>
                <a:ext cx="1269650" cy="862150"/>
              </a:xfrm>
              <a:custGeom>
                <a:avLst/>
                <a:gdLst/>
                <a:ahLst/>
                <a:cxnLst/>
                <a:rect l="l" t="t" r="r" b="b"/>
                <a:pathLst>
                  <a:path w="50786" h="34486" extrusionOk="0">
                    <a:moveTo>
                      <a:pt x="30871" y="0"/>
                    </a:moveTo>
                    <a:lnTo>
                      <a:pt x="25621" y="12744"/>
                    </a:lnTo>
                    <a:lnTo>
                      <a:pt x="18869" y="24442"/>
                    </a:lnTo>
                    <a:lnTo>
                      <a:pt x="3272" y="34352"/>
                    </a:lnTo>
                    <a:lnTo>
                      <a:pt x="76" y="15122"/>
                    </a:lnTo>
                    <a:lnTo>
                      <a:pt x="0" y="15141"/>
                    </a:lnTo>
                    <a:lnTo>
                      <a:pt x="3215" y="34485"/>
                    </a:lnTo>
                    <a:lnTo>
                      <a:pt x="18907" y="24499"/>
                    </a:lnTo>
                    <a:lnTo>
                      <a:pt x="18926" y="24499"/>
                    </a:lnTo>
                    <a:lnTo>
                      <a:pt x="25697" y="12782"/>
                    </a:lnTo>
                    <a:lnTo>
                      <a:pt x="30890" y="134"/>
                    </a:lnTo>
                    <a:lnTo>
                      <a:pt x="40438" y="8978"/>
                    </a:lnTo>
                    <a:cubicBezTo>
                      <a:pt x="40476" y="9016"/>
                      <a:pt x="42987" y="12003"/>
                      <a:pt x="45517" y="14932"/>
                    </a:cubicBezTo>
                    <a:cubicBezTo>
                      <a:pt x="50327" y="20549"/>
                      <a:pt x="50700" y="20849"/>
                      <a:pt x="50775" y="20849"/>
                    </a:cubicBezTo>
                    <a:cubicBezTo>
                      <a:pt x="50779" y="20849"/>
                      <a:pt x="50783" y="20848"/>
                      <a:pt x="50786" y="20847"/>
                    </a:cubicBezTo>
                    <a:lnTo>
                      <a:pt x="50767" y="20790"/>
                    </a:lnTo>
                    <a:lnTo>
                      <a:pt x="50767" y="20771"/>
                    </a:lnTo>
                    <a:cubicBezTo>
                      <a:pt x="50462" y="20638"/>
                      <a:pt x="43919" y="12973"/>
                      <a:pt x="40495" y="8921"/>
                    </a:cubicBezTo>
                    <a:lnTo>
                      <a:pt x="3087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3932900" y="2906700"/>
                <a:ext cx="818875" cy="724700"/>
              </a:xfrm>
              <a:custGeom>
                <a:avLst/>
                <a:gdLst/>
                <a:ahLst/>
                <a:cxnLst/>
                <a:rect l="l" t="t" r="r" b="b"/>
                <a:pathLst>
                  <a:path w="32755" h="28988" extrusionOk="0">
                    <a:moveTo>
                      <a:pt x="229" y="95"/>
                    </a:moveTo>
                    <a:lnTo>
                      <a:pt x="15446" y="1503"/>
                    </a:lnTo>
                    <a:lnTo>
                      <a:pt x="17405" y="5307"/>
                    </a:lnTo>
                    <a:lnTo>
                      <a:pt x="8009" y="7209"/>
                    </a:lnTo>
                    <a:lnTo>
                      <a:pt x="229" y="95"/>
                    </a:lnTo>
                    <a:close/>
                    <a:moveTo>
                      <a:pt x="1" y="0"/>
                    </a:moveTo>
                    <a:lnTo>
                      <a:pt x="7971" y="7266"/>
                    </a:lnTo>
                    <a:lnTo>
                      <a:pt x="7990" y="7285"/>
                    </a:lnTo>
                    <a:lnTo>
                      <a:pt x="17443" y="5383"/>
                    </a:lnTo>
                    <a:lnTo>
                      <a:pt x="29540" y="28988"/>
                    </a:lnTo>
                    <a:lnTo>
                      <a:pt x="29616" y="28950"/>
                    </a:lnTo>
                    <a:lnTo>
                      <a:pt x="17519" y="5364"/>
                    </a:lnTo>
                    <a:lnTo>
                      <a:pt x="32755" y="2283"/>
                    </a:lnTo>
                    <a:lnTo>
                      <a:pt x="32755" y="2207"/>
                    </a:lnTo>
                    <a:lnTo>
                      <a:pt x="17481" y="5288"/>
                    </a:lnTo>
                    <a:lnTo>
                      <a:pt x="15522" y="1446"/>
                    </a:lnTo>
                    <a:lnTo>
                      <a:pt x="15503" y="142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3839700" y="2998950"/>
                <a:ext cx="14982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10272" extrusionOk="0">
                    <a:moveTo>
                      <a:pt x="58" y="0"/>
                    </a:moveTo>
                    <a:lnTo>
                      <a:pt x="1" y="38"/>
                    </a:lnTo>
                    <a:lnTo>
                      <a:pt x="5916" y="10271"/>
                    </a:lnTo>
                    <a:lnTo>
                      <a:pt x="5992" y="10233"/>
                    </a:lnTo>
                    <a:lnTo>
                      <a:pt x="5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754100" y="1924275"/>
                <a:ext cx="1909225" cy="1168375"/>
              </a:xfrm>
              <a:custGeom>
                <a:avLst/>
                <a:gdLst/>
                <a:ahLst/>
                <a:cxnLst/>
                <a:rect l="l" t="t" r="r" b="b"/>
                <a:pathLst>
                  <a:path w="76369" h="46735" extrusionOk="0">
                    <a:moveTo>
                      <a:pt x="76312" y="0"/>
                    </a:moveTo>
                    <a:lnTo>
                      <a:pt x="55427" y="18583"/>
                    </a:lnTo>
                    <a:lnTo>
                      <a:pt x="23700" y="18717"/>
                    </a:lnTo>
                    <a:lnTo>
                      <a:pt x="23662" y="18717"/>
                    </a:lnTo>
                    <a:lnTo>
                      <a:pt x="22540" y="32697"/>
                    </a:lnTo>
                    <a:lnTo>
                      <a:pt x="9606" y="46620"/>
                    </a:lnTo>
                    <a:lnTo>
                      <a:pt x="57" y="35969"/>
                    </a:lnTo>
                    <a:lnTo>
                      <a:pt x="0" y="36007"/>
                    </a:lnTo>
                    <a:lnTo>
                      <a:pt x="9568" y="46715"/>
                    </a:lnTo>
                    <a:lnTo>
                      <a:pt x="9606" y="46734"/>
                    </a:lnTo>
                    <a:lnTo>
                      <a:pt x="22616" y="32754"/>
                    </a:lnTo>
                    <a:lnTo>
                      <a:pt x="22616" y="32735"/>
                    </a:lnTo>
                    <a:lnTo>
                      <a:pt x="23738" y="18793"/>
                    </a:lnTo>
                    <a:lnTo>
                      <a:pt x="55446" y="18660"/>
                    </a:lnTo>
                    <a:lnTo>
                      <a:pt x="76369" y="57"/>
                    </a:lnTo>
                    <a:lnTo>
                      <a:pt x="763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956625" y="2792100"/>
                <a:ext cx="1219250" cy="494550"/>
              </a:xfrm>
              <a:custGeom>
                <a:avLst/>
                <a:gdLst/>
                <a:ahLst/>
                <a:cxnLst/>
                <a:rect l="l" t="t" r="r" b="b"/>
                <a:pathLst>
                  <a:path w="48770" h="19782" extrusionOk="0">
                    <a:moveTo>
                      <a:pt x="24214" y="0"/>
                    </a:moveTo>
                    <a:lnTo>
                      <a:pt x="20258" y="6657"/>
                    </a:lnTo>
                    <a:lnTo>
                      <a:pt x="11299" y="5554"/>
                    </a:lnTo>
                    <a:lnTo>
                      <a:pt x="58" y="323"/>
                    </a:lnTo>
                    <a:lnTo>
                      <a:pt x="0" y="476"/>
                    </a:lnTo>
                    <a:lnTo>
                      <a:pt x="11242" y="5687"/>
                    </a:lnTo>
                    <a:lnTo>
                      <a:pt x="20334" y="6829"/>
                    </a:lnTo>
                    <a:lnTo>
                      <a:pt x="24271" y="247"/>
                    </a:lnTo>
                    <a:lnTo>
                      <a:pt x="48656" y="19782"/>
                    </a:lnTo>
                    <a:lnTo>
                      <a:pt x="48770" y="19668"/>
                    </a:lnTo>
                    <a:lnTo>
                      <a:pt x="24290" y="57"/>
                    </a:lnTo>
                    <a:lnTo>
                      <a:pt x="24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161100" y="2479200"/>
                <a:ext cx="78000" cy="4536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8147" extrusionOk="0">
                    <a:moveTo>
                      <a:pt x="77" y="0"/>
                    </a:moveTo>
                    <a:lnTo>
                      <a:pt x="0" y="19"/>
                    </a:lnTo>
                    <a:lnTo>
                      <a:pt x="3044" y="18146"/>
                    </a:lnTo>
                    <a:lnTo>
                      <a:pt x="3120" y="18127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531550" y="3045550"/>
                <a:ext cx="882600" cy="319575"/>
              </a:xfrm>
              <a:custGeom>
                <a:avLst/>
                <a:gdLst/>
                <a:ahLst/>
                <a:cxnLst/>
                <a:rect l="l" t="t" r="r" b="b"/>
                <a:pathLst>
                  <a:path w="35304" h="12783" extrusionOk="0">
                    <a:moveTo>
                      <a:pt x="35265" y="0"/>
                    </a:moveTo>
                    <a:lnTo>
                      <a:pt x="9054" y="12668"/>
                    </a:lnTo>
                    <a:lnTo>
                      <a:pt x="58" y="2929"/>
                    </a:lnTo>
                    <a:lnTo>
                      <a:pt x="0" y="2987"/>
                    </a:lnTo>
                    <a:lnTo>
                      <a:pt x="9016" y="12744"/>
                    </a:lnTo>
                    <a:lnTo>
                      <a:pt x="9035" y="12782"/>
                    </a:lnTo>
                    <a:lnTo>
                      <a:pt x="35303" y="76"/>
                    </a:lnTo>
                    <a:lnTo>
                      <a:pt x="35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316625" y="2691750"/>
                <a:ext cx="678575" cy="850725"/>
              </a:xfrm>
              <a:custGeom>
                <a:avLst/>
                <a:gdLst/>
                <a:ahLst/>
                <a:cxnLst/>
                <a:rect l="l" t="t" r="r" b="b"/>
                <a:pathLst>
                  <a:path w="27143" h="34029" extrusionOk="0">
                    <a:moveTo>
                      <a:pt x="0" y="1"/>
                    </a:moveTo>
                    <a:lnTo>
                      <a:pt x="27067" y="15997"/>
                    </a:lnTo>
                    <a:lnTo>
                      <a:pt x="25716" y="34029"/>
                    </a:lnTo>
                    <a:lnTo>
                      <a:pt x="25792" y="34029"/>
                    </a:lnTo>
                    <a:lnTo>
                      <a:pt x="27143" y="15978"/>
                    </a:lnTo>
                    <a:lnTo>
                      <a:pt x="27143" y="15959"/>
                    </a:lnTo>
                    <a:lnTo>
                      <a:pt x="323" y="96"/>
                    </a:lnTo>
                    <a:lnTo>
                      <a:pt x="323" y="96"/>
                    </a:lnTo>
                    <a:lnTo>
                      <a:pt x="20447" y="1427"/>
                    </a:lnTo>
                    <a:lnTo>
                      <a:pt x="25374" y="7685"/>
                    </a:lnTo>
                    <a:lnTo>
                      <a:pt x="25450" y="7628"/>
                    </a:lnTo>
                    <a:lnTo>
                      <a:pt x="20505" y="1370"/>
                    </a:lnTo>
                    <a:lnTo>
                      <a:pt x="20486" y="1351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2753625" y="2823475"/>
                <a:ext cx="39000" cy="5402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1609" extrusionOk="0">
                    <a:moveTo>
                      <a:pt x="76" y="1"/>
                    </a:moveTo>
                    <a:lnTo>
                      <a:pt x="0" y="20"/>
                    </a:lnTo>
                    <a:lnTo>
                      <a:pt x="1465" y="5916"/>
                    </a:lnTo>
                    <a:lnTo>
                      <a:pt x="114" y="21608"/>
                    </a:lnTo>
                    <a:lnTo>
                      <a:pt x="190" y="21608"/>
                    </a:lnTo>
                    <a:lnTo>
                      <a:pt x="1560" y="5916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1464000" y="2794000"/>
                <a:ext cx="884025" cy="367600"/>
              </a:xfrm>
              <a:custGeom>
                <a:avLst/>
                <a:gdLst/>
                <a:ahLst/>
                <a:cxnLst/>
                <a:rect l="l" t="t" r="r" b="b"/>
                <a:pathLst>
                  <a:path w="35361" h="14704" extrusionOk="0">
                    <a:moveTo>
                      <a:pt x="3957" y="0"/>
                    </a:moveTo>
                    <a:lnTo>
                      <a:pt x="3938" y="76"/>
                    </a:lnTo>
                    <a:lnTo>
                      <a:pt x="16340" y="704"/>
                    </a:lnTo>
                    <a:lnTo>
                      <a:pt x="34866" y="14437"/>
                    </a:lnTo>
                    <a:lnTo>
                      <a:pt x="34866" y="14437"/>
                    </a:lnTo>
                    <a:lnTo>
                      <a:pt x="10443" y="5193"/>
                    </a:lnTo>
                    <a:lnTo>
                      <a:pt x="1" y="6638"/>
                    </a:lnTo>
                    <a:lnTo>
                      <a:pt x="1" y="6715"/>
                    </a:lnTo>
                    <a:lnTo>
                      <a:pt x="10424" y="5269"/>
                    </a:lnTo>
                    <a:lnTo>
                      <a:pt x="35360" y="14703"/>
                    </a:lnTo>
                    <a:lnTo>
                      <a:pt x="16378" y="628"/>
                    </a:lnTo>
                    <a:lnTo>
                      <a:pt x="16378" y="609"/>
                    </a:lnTo>
                    <a:lnTo>
                      <a:pt x="39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1523450" y="2924750"/>
                <a:ext cx="230175" cy="203075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123" extrusionOk="0">
                    <a:moveTo>
                      <a:pt x="8027" y="1"/>
                    </a:moveTo>
                    <a:lnTo>
                      <a:pt x="9111" y="7933"/>
                    </a:lnTo>
                    <a:lnTo>
                      <a:pt x="38" y="1085"/>
                    </a:lnTo>
                    <a:lnTo>
                      <a:pt x="0" y="1142"/>
                    </a:lnTo>
                    <a:lnTo>
                      <a:pt x="9206" y="8123"/>
                    </a:lnTo>
                    <a:lnTo>
                      <a:pt x="810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3637125" y="1965150"/>
                <a:ext cx="1053800" cy="869775"/>
              </a:xfrm>
              <a:custGeom>
                <a:avLst/>
                <a:gdLst/>
                <a:ahLst/>
                <a:cxnLst/>
                <a:rect l="l" t="t" r="r" b="b"/>
                <a:pathLst>
                  <a:path w="42152" h="34791" extrusionOk="0">
                    <a:moveTo>
                      <a:pt x="42075" y="1"/>
                    </a:moveTo>
                    <a:lnTo>
                      <a:pt x="32926" y="15693"/>
                    </a:lnTo>
                    <a:lnTo>
                      <a:pt x="27790" y="24043"/>
                    </a:lnTo>
                    <a:lnTo>
                      <a:pt x="17272" y="23872"/>
                    </a:lnTo>
                    <a:lnTo>
                      <a:pt x="17253" y="23872"/>
                    </a:lnTo>
                    <a:lnTo>
                      <a:pt x="1" y="34714"/>
                    </a:lnTo>
                    <a:lnTo>
                      <a:pt x="39" y="34790"/>
                    </a:lnTo>
                    <a:lnTo>
                      <a:pt x="17291" y="23948"/>
                    </a:lnTo>
                    <a:lnTo>
                      <a:pt x="27809" y="24119"/>
                    </a:lnTo>
                    <a:lnTo>
                      <a:pt x="27828" y="24119"/>
                    </a:lnTo>
                    <a:lnTo>
                      <a:pt x="32983" y="15731"/>
                    </a:lnTo>
                    <a:lnTo>
                      <a:pt x="42151" y="39"/>
                    </a:lnTo>
                    <a:lnTo>
                      <a:pt x="420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951875" y="2249525"/>
                <a:ext cx="3773750" cy="1215450"/>
              </a:xfrm>
              <a:custGeom>
                <a:avLst/>
                <a:gdLst/>
                <a:ahLst/>
                <a:cxnLst/>
                <a:rect l="l" t="t" r="r" b="b"/>
                <a:pathLst>
                  <a:path w="150950" h="48618" extrusionOk="0">
                    <a:moveTo>
                      <a:pt x="123769" y="76"/>
                    </a:moveTo>
                    <a:lnTo>
                      <a:pt x="127478" y="5593"/>
                    </a:lnTo>
                    <a:lnTo>
                      <a:pt x="116655" y="11337"/>
                    </a:lnTo>
                    <a:lnTo>
                      <a:pt x="95960" y="5745"/>
                    </a:lnTo>
                    <a:lnTo>
                      <a:pt x="123769" y="76"/>
                    </a:lnTo>
                    <a:close/>
                    <a:moveTo>
                      <a:pt x="140355" y="4375"/>
                    </a:moveTo>
                    <a:lnTo>
                      <a:pt x="150113" y="13867"/>
                    </a:lnTo>
                    <a:lnTo>
                      <a:pt x="138073" y="11489"/>
                    </a:lnTo>
                    <a:lnTo>
                      <a:pt x="127649" y="5631"/>
                    </a:lnTo>
                    <a:lnTo>
                      <a:pt x="140355" y="4375"/>
                    </a:lnTo>
                    <a:close/>
                    <a:moveTo>
                      <a:pt x="123807" y="0"/>
                    </a:moveTo>
                    <a:lnTo>
                      <a:pt x="95789" y="5707"/>
                    </a:lnTo>
                    <a:lnTo>
                      <a:pt x="95732" y="5726"/>
                    </a:lnTo>
                    <a:lnTo>
                      <a:pt x="95751" y="5726"/>
                    </a:lnTo>
                    <a:lnTo>
                      <a:pt x="78290" y="14742"/>
                    </a:lnTo>
                    <a:lnTo>
                      <a:pt x="54761" y="17690"/>
                    </a:lnTo>
                    <a:lnTo>
                      <a:pt x="18660" y="14589"/>
                    </a:lnTo>
                    <a:lnTo>
                      <a:pt x="18622" y="14589"/>
                    </a:lnTo>
                    <a:lnTo>
                      <a:pt x="0" y="47609"/>
                    </a:lnTo>
                    <a:lnTo>
                      <a:pt x="76" y="47648"/>
                    </a:lnTo>
                    <a:lnTo>
                      <a:pt x="18679" y="14665"/>
                    </a:lnTo>
                    <a:lnTo>
                      <a:pt x="54761" y="17766"/>
                    </a:lnTo>
                    <a:lnTo>
                      <a:pt x="78309" y="14818"/>
                    </a:lnTo>
                    <a:lnTo>
                      <a:pt x="78328" y="14818"/>
                    </a:lnTo>
                    <a:lnTo>
                      <a:pt x="95770" y="5802"/>
                    </a:lnTo>
                    <a:lnTo>
                      <a:pt x="100278" y="17614"/>
                    </a:lnTo>
                    <a:lnTo>
                      <a:pt x="105927" y="25279"/>
                    </a:lnTo>
                    <a:lnTo>
                      <a:pt x="98471" y="31822"/>
                    </a:lnTo>
                    <a:lnTo>
                      <a:pt x="80021" y="25317"/>
                    </a:lnTo>
                    <a:lnTo>
                      <a:pt x="80002" y="25298"/>
                    </a:lnTo>
                    <a:lnTo>
                      <a:pt x="63226" y="34751"/>
                    </a:lnTo>
                    <a:lnTo>
                      <a:pt x="55294" y="26915"/>
                    </a:lnTo>
                    <a:lnTo>
                      <a:pt x="40439" y="19630"/>
                    </a:lnTo>
                    <a:lnTo>
                      <a:pt x="40420" y="19611"/>
                    </a:lnTo>
                    <a:lnTo>
                      <a:pt x="21304" y="34352"/>
                    </a:lnTo>
                    <a:lnTo>
                      <a:pt x="21247" y="34390"/>
                    </a:lnTo>
                    <a:lnTo>
                      <a:pt x="59669" y="44224"/>
                    </a:lnTo>
                    <a:lnTo>
                      <a:pt x="72184" y="44566"/>
                    </a:lnTo>
                    <a:lnTo>
                      <a:pt x="70910" y="48618"/>
                    </a:lnTo>
                    <a:lnTo>
                      <a:pt x="99898" y="39982"/>
                    </a:lnTo>
                    <a:lnTo>
                      <a:pt x="121467" y="40267"/>
                    </a:lnTo>
                    <a:lnTo>
                      <a:pt x="121486" y="40267"/>
                    </a:lnTo>
                    <a:lnTo>
                      <a:pt x="127250" y="33572"/>
                    </a:lnTo>
                    <a:lnTo>
                      <a:pt x="150931" y="43577"/>
                    </a:lnTo>
                    <a:lnTo>
                      <a:pt x="150950" y="43501"/>
                    </a:lnTo>
                    <a:lnTo>
                      <a:pt x="127231" y="33477"/>
                    </a:lnTo>
                    <a:lnTo>
                      <a:pt x="121448" y="40191"/>
                    </a:lnTo>
                    <a:lnTo>
                      <a:pt x="99879" y="39906"/>
                    </a:lnTo>
                    <a:lnTo>
                      <a:pt x="71043" y="48484"/>
                    </a:lnTo>
                    <a:lnTo>
                      <a:pt x="72298" y="44490"/>
                    </a:lnTo>
                    <a:lnTo>
                      <a:pt x="59669" y="44148"/>
                    </a:lnTo>
                    <a:lnTo>
                      <a:pt x="21418" y="34352"/>
                    </a:lnTo>
                    <a:lnTo>
                      <a:pt x="40420" y="19706"/>
                    </a:lnTo>
                    <a:lnTo>
                      <a:pt x="55256" y="26991"/>
                    </a:lnTo>
                    <a:lnTo>
                      <a:pt x="63187" y="34828"/>
                    </a:lnTo>
                    <a:lnTo>
                      <a:pt x="63207" y="34847"/>
                    </a:lnTo>
                    <a:lnTo>
                      <a:pt x="80002" y="25393"/>
                    </a:lnTo>
                    <a:lnTo>
                      <a:pt x="98452" y="31917"/>
                    </a:lnTo>
                    <a:lnTo>
                      <a:pt x="98490" y="31917"/>
                    </a:lnTo>
                    <a:lnTo>
                      <a:pt x="106003" y="25317"/>
                    </a:lnTo>
                    <a:lnTo>
                      <a:pt x="106041" y="25279"/>
                    </a:lnTo>
                    <a:lnTo>
                      <a:pt x="100335" y="17576"/>
                    </a:lnTo>
                    <a:lnTo>
                      <a:pt x="95865" y="5802"/>
                    </a:lnTo>
                    <a:lnTo>
                      <a:pt x="116674" y="11432"/>
                    </a:lnTo>
                    <a:lnTo>
                      <a:pt x="127535" y="5650"/>
                    </a:lnTo>
                    <a:lnTo>
                      <a:pt x="138034" y="11565"/>
                    </a:lnTo>
                    <a:lnTo>
                      <a:pt x="150360" y="14000"/>
                    </a:lnTo>
                    <a:lnTo>
                      <a:pt x="140374" y="4299"/>
                    </a:lnTo>
                    <a:lnTo>
                      <a:pt x="127554" y="5573"/>
                    </a:lnTo>
                    <a:lnTo>
                      <a:pt x="12380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4268150" y="2595225"/>
                <a:ext cx="388525" cy="350475"/>
              </a:xfrm>
              <a:custGeom>
                <a:avLst/>
                <a:gdLst/>
                <a:ahLst/>
                <a:cxnLst/>
                <a:rect l="l" t="t" r="r" b="b"/>
                <a:pathLst>
                  <a:path w="15541" h="14019" extrusionOk="0">
                    <a:moveTo>
                      <a:pt x="96" y="1"/>
                    </a:moveTo>
                    <a:lnTo>
                      <a:pt x="1" y="20"/>
                    </a:lnTo>
                    <a:lnTo>
                      <a:pt x="2036" y="13924"/>
                    </a:lnTo>
                    <a:lnTo>
                      <a:pt x="2036" y="14019"/>
                    </a:lnTo>
                    <a:lnTo>
                      <a:pt x="8446" y="5117"/>
                    </a:lnTo>
                    <a:lnTo>
                      <a:pt x="15541" y="172"/>
                    </a:lnTo>
                    <a:lnTo>
                      <a:pt x="15484" y="115"/>
                    </a:lnTo>
                    <a:lnTo>
                      <a:pt x="8389" y="5041"/>
                    </a:lnTo>
                    <a:lnTo>
                      <a:pt x="2093" y="13810"/>
                    </a:lnTo>
                    <a:lnTo>
                      <a:pt x="9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936175" y="1775425"/>
                <a:ext cx="627725" cy="1335300"/>
              </a:xfrm>
              <a:custGeom>
                <a:avLst/>
                <a:gdLst/>
                <a:ahLst/>
                <a:cxnLst/>
                <a:rect l="l" t="t" r="r" b="b"/>
                <a:pathLst>
                  <a:path w="25109" h="53412" extrusionOk="0">
                    <a:moveTo>
                      <a:pt x="4775" y="1"/>
                    </a:moveTo>
                    <a:lnTo>
                      <a:pt x="4718" y="58"/>
                    </a:lnTo>
                    <a:lnTo>
                      <a:pt x="23320" y="19497"/>
                    </a:lnTo>
                    <a:lnTo>
                      <a:pt x="19231" y="33591"/>
                    </a:lnTo>
                    <a:lnTo>
                      <a:pt x="19231" y="33610"/>
                    </a:lnTo>
                    <a:lnTo>
                      <a:pt x="25013" y="40800"/>
                    </a:lnTo>
                    <a:lnTo>
                      <a:pt x="21932" y="53278"/>
                    </a:lnTo>
                    <a:lnTo>
                      <a:pt x="12117" y="46259"/>
                    </a:lnTo>
                    <a:lnTo>
                      <a:pt x="58" y="33915"/>
                    </a:lnTo>
                    <a:lnTo>
                      <a:pt x="1" y="33972"/>
                    </a:lnTo>
                    <a:lnTo>
                      <a:pt x="12060" y="46316"/>
                    </a:lnTo>
                    <a:lnTo>
                      <a:pt x="21932" y="53373"/>
                    </a:lnTo>
                    <a:lnTo>
                      <a:pt x="21989" y="53411"/>
                    </a:lnTo>
                    <a:lnTo>
                      <a:pt x="25108" y="40800"/>
                    </a:lnTo>
                    <a:lnTo>
                      <a:pt x="25108" y="40781"/>
                    </a:lnTo>
                    <a:lnTo>
                      <a:pt x="19326" y="33591"/>
                    </a:lnTo>
                    <a:lnTo>
                      <a:pt x="23415" y="19497"/>
                    </a:lnTo>
                    <a:lnTo>
                      <a:pt x="23415" y="19478"/>
                    </a:lnTo>
                    <a:lnTo>
                      <a:pt x="47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1089300" y="2533400"/>
                <a:ext cx="2779925" cy="1506950"/>
              </a:xfrm>
              <a:custGeom>
                <a:avLst/>
                <a:gdLst/>
                <a:ahLst/>
                <a:cxnLst/>
                <a:rect l="l" t="t" r="r" b="b"/>
                <a:pathLst>
                  <a:path w="111197" h="60278" extrusionOk="0">
                    <a:moveTo>
                      <a:pt x="111139" y="1"/>
                    </a:moveTo>
                    <a:lnTo>
                      <a:pt x="100468" y="13886"/>
                    </a:lnTo>
                    <a:lnTo>
                      <a:pt x="82551" y="16777"/>
                    </a:lnTo>
                    <a:lnTo>
                      <a:pt x="72736" y="3253"/>
                    </a:lnTo>
                    <a:lnTo>
                      <a:pt x="74448" y="13943"/>
                    </a:lnTo>
                    <a:lnTo>
                      <a:pt x="74448" y="13943"/>
                    </a:lnTo>
                    <a:lnTo>
                      <a:pt x="49264" y="6335"/>
                    </a:lnTo>
                    <a:lnTo>
                      <a:pt x="49207" y="6335"/>
                    </a:lnTo>
                    <a:lnTo>
                      <a:pt x="50063" y="24975"/>
                    </a:lnTo>
                    <a:lnTo>
                      <a:pt x="43330" y="30073"/>
                    </a:lnTo>
                    <a:lnTo>
                      <a:pt x="56473" y="37624"/>
                    </a:lnTo>
                    <a:lnTo>
                      <a:pt x="27466" y="33744"/>
                    </a:lnTo>
                    <a:lnTo>
                      <a:pt x="15826" y="22959"/>
                    </a:lnTo>
                    <a:lnTo>
                      <a:pt x="0" y="60240"/>
                    </a:lnTo>
                    <a:lnTo>
                      <a:pt x="76" y="60278"/>
                    </a:lnTo>
                    <a:lnTo>
                      <a:pt x="15845" y="23092"/>
                    </a:lnTo>
                    <a:lnTo>
                      <a:pt x="27409" y="33820"/>
                    </a:lnTo>
                    <a:lnTo>
                      <a:pt x="27428" y="33820"/>
                    </a:lnTo>
                    <a:lnTo>
                      <a:pt x="56854" y="37757"/>
                    </a:lnTo>
                    <a:lnTo>
                      <a:pt x="56854" y="37757"/>
                    </a:lnTo>
                    <a:lnTo>
                      <a:pt x="43482" y="30073"/>
                    </a:lnTo>
                    <a:lnTo>
                      <a:pt x="50120" y="25032"/>
                    </a:lnTo>
                    <a:lnTo>
                      <a:pt x="50139" y="25013"/>
                    </a:lnTo>
                    <a:lnTo>
                      <a:pt x="49302" y="6430"/>
                    </a:lnTo>
                    <a:lnTo>
                      <a:pt x="74486" y="14038"/>
                    </a:lnTo>
                    <a:lnTo>
                      <a:pt x="74543" y="14057"/>
                    </a:lnTo>
                    <a:lnTo>
                      <a:pt x="72869" y="3577"/>
                    </a:lnTo>
                    <a:lnTo>
                      <a:pt x="72869" y="3577"/>
                    </a:lnTo>
                    <a:lnTo>
                      <a:pt x="82513" y="16834"/>
                    </a:lnTo>
                    <a:lnTo>
                      <a:pt x="82532" y="16853"/>
                    </a:lnTo>
                    <a:lnTo>
                      <a:pt x="100487" y="13962"/>
                    </a:lnTo>
                    <a:lnTo>
                      <a:pt x="100506" y="13962"/>
                    </a:lnTo>
                    <a:lnTo>
                      <a:pt x="111196" y="58"/>
                    </a:lnTo>
                    <a:lnTo>
                      <a:pt x="1111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956150" y="2963275"/>
                <a:ext cx="5292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21171" h="5860" extrusionOk="0">
                    <a:moveTo>
                      <a:pt x="19" y="1"/>
                    </a:moveTo>
                    <a:lnTo>
                      <a:pt x="0" y="77"/>
                    </a:lnTo>
                    <a:lnTo>
                      <a:pt x="21152" y="5859"/>
                    </a:lnTo>
                    <a:lnTo>
                      <a:pt x="21171" y="5783"/>
                    </a:lnTo>
                    <a:lnTo>
                      <a:pt x="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1471625" y="1863875"/>
                <a:ext cx="49950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5959" extrusionOk="0">
                    <a:moveTo>
                      <a:pt x="76" y="1"/>
                    </a:moveTo>
                    <a:lnTo>
                      <a:pt x="0" y="39"/>
                    </a:lnTo>
                    <a:cubicBezTo>
                      <a:pt x="571" y="1351"/>
                      <a:pt x="1902" y="15807"/>
                      <a:pt x="1902" y="15959"/>
                    </a:cubicBezTo>
                    <a:lnTo>
                      <a:pt x="1997" y="15959"/>
                    </a:lnTo>
                    <a:cubicBezTo>
                      <a:pt x="1940" y="15350"/>
                      <a:pt x="647" y="1332"/>
                      <a:pt x="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3986650" y="3038400"/>
                <a:ext cx="748975" cy="816975"/>
              </a:xfrm>
              <a:custGeom>
                <a:avLst/>
                <a:gdLst/>
                <a:ahLst/>
                <a:cxnLst/>
                <a:rect l="l" t="t" r="r" b="b"/>
                <a:pathLst>
                  <a:path w="29959" h="32679" extrusionOk="0">
                    <a:moveTo>
                      <a:pt x="15350" y="1"/>
                    </a:moveTo>
                    <a:lnTo>
                      <a:pt x="0" y="8674"/>
                    </a:lnTo>
                    <a:lnTo>
                      <a:pt x="28741" y="32679"/>
                    </a:lnTo>
                    <a:lnTo>
                      <a:pt x="28798" y="32622"/>
                    </a:lnTo>
                    <a:lnTo>
                      <a:pt x="133" y="8674"/>
                    </a:lnTo>
                    <a:lnTo>
                      <a:pt x="15350" y="96"/>
                    </a:lnTo>
                    <a:lnTo>
                      <a:pt x="29901" y="12402"/>
                    </a:lnTo>
                    <a:lnTo>
                      <a:pt x="29958" y="12326"/>
                    </a:lnTo>
                    <a:lnTo>
                      <a:pt x="15369" y="20"/>
                    </a:lnTo>
                    <a:lnTo>
                      <a:pt x="153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981425" y="3085975"/>
                <a:ext cx="78130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31252" h="13924" extrusionOk="0">
                    <a:moveTo>
                      <a:pt x="26629" y="0"/>
                    </a:moveTo>
                    <a:lnTo>
                      <a:pt x="19382" y="5668"/>
                    </a:lnTo>
                    <a:lnTo>
                      <a:pt x="0" y="6752"/>
                    </a:lnTo>
                    <a:lnTo>
                      <a:pt x="31232" y="13923"/>
                    </a:lnTo>
                    <a:lnTo>
                      <a:pt x="31251" y="13847"/>
                    </a:lnTo>
                    <a:lnTo>
                      <a:pt x="571" y="6790"/>
                    </a:lnTo>
                    <a:lnTo>
                      <a:pt x="19401" y="5744"/>
                    </a:lnTo>
                    <a:lnTo>
                      <a:pt x="26686" y="76"/>
                    </a:lnTo>
                    <a:lnTo>
                      <a:pt x="266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2909600" y="1822500"/>
                <a:ext cx="14831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59327" h="34714" extrusionOk="0">
                    <a:moveTo>
                      <a:pt x="59326" y="1"/>
                    </a:moveTo>
                    <a:lnTo>
                      <a:pt x="45460" y="17100"/>
                    </a:lnTo>
                    <a:lnTo>
                      <a:pt x="45517" y="17138"/>
                    </a:lnTo>
                    <a:lnTo>
                      <a:pt x="59003" y="514"/>
                    </a:lnTo>
                    <a:lnTo>
                      <a:pt x="49188" y="22654"/>
                    </a:lnTo>
                    <a:lnTo>
                      <a:pt x="31194" y="26459"/>
                    </a:lnTo>
                    <a:lnTo>
                      <a:pt x="31175" y="26459"/>
                    </a:lnTo>
                    <a:lnTo>
                      <a:pt x="21988" y="34638"/>
                    </a:lnTo>
                    <a:lnTo>
                      <a:pt x="0" y="31823"/>
                    </a:lnTo>
                    <a:lnTo>
                      <a:pt x="0" y="31899"/>
                    </a:lnTo>
                    <a:lnTo>
                      <a:pt x="21988" y="34714"/>
                    </a:lnTo>
                    <a:lnTo>
                      <a:pt x="22007" y="34714"/>
                    </a:lnTo>
                    <a:lnTo>
                      <a:pt x="31213" y="26535"/>
                    </a:lnTo>
                    <a:lnTo>
                      <a:pt x="49226" y="22731"/>
                    </a:lnTo>
                    <a:lnTo>
                      <a:pt x="49245" y="22731"/>
                    </a:lnTo>
                    <a:lnTo>
                      <a:pt x="5932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975650" y="2705075"/>
                <a:ext cx="3754250" cy="772750"/>
              </a:xfrm>
              <a:custGeom>
                <a:avLst/>
                <a:gdLst/>
                <a:ahLst/>
                <a:cxnLst/>
                <a:rect l="l" t="t" r="r" b="b"/>
                <a:pathLst>
                  <a:path w="150170" h="30910" extrusionOk="0">
                    <a:moveTo>
                      <a:pt x="121239" y="0"/>
                    </a:moveTo>
                    <a:lnTo>
                      <a:pt x="126185" y="15255"/>
                    </a:lnTo>
                    <a:lnTo>
                      <a:pt x="98928" y="21646"/>
                    </a:lnTo>
                    <a:lnTo>
                      <a:pt x="71271" y="26230"/>
                    </a:lnTo>
                    <a:lnTo>
                      <a:pt x="61209" y="30738"/>
                    </a:lnTo>
                    <a:lnTo>
                      <a:pt x="20410" y="16073"/>
                    </a:lnTo>
                    <a:lnTo>
                      <a:pt x="20372" y="16073"/>
                    </a:lnTo>
                    <a:lnTo>
                      <a:pt x="0" y="28893"/>
                    </a:lnTo>
                    <a:lnTo>
                      <a:pt x="31993" y="26991"/>
                    </a:lnTo>
                    <a:lnTo>
                      <a:pt x="31993" y="26839"/>
                    </a:lnTo>
                    <a:lnTo>
                      <a:pt x="609" y="28703"/>
                    </a:lnTo>
                    <a:lnTo>
                      <a:pt x="20391" y="16244"/>
                    </a:lnTo>
                    <a:lnTo>
                      <a:pt x="61190" y="30890"/>
                    </a:lnTo>
                    <a:lnTo>
                      <a:pt x="61209" y="30909"/>
                    </a:lnTo>
                    <a:lnTo>
                      <a:pt x="71309" y="26382"/>
                    </a:lnTo>
                    <a:lnTo>
                      <a:pt x="98947" y="21798"/>
                    </a:lnTo>
                    <a:lnTo>
                      <a:pt x="126394" y="15369"/>
                    </a:lnTo>
                    <a:lnTo>
                      <a:pt x="121467" y="153"/>
                    </a:lnTo>
                    <a:lnTo>
                      <a:pt x="150170" y="1142"/>
                    </a:lnTo>
                    <a:lnTo>
                      <a:pt x="150170" y="989"/>
                    </a:lnTo>
                    <a:lnTo>
                      <a:pt x="1212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2" name="Google Shape;422;p9"/>
          <p:cNvGrpSpPr/>
          <p:nvPr/>
        </p:nvGrpSpPr>
        <p:grpSpPr>
          <a:xfrm>
            <a:off x="8054140" y="125647"/>
            <a:ext cx="1401077" cy="4871230"/>
            <a:chOff x="8054140" y="125647"/>
            <a:chExt cx="1401077" cy="4871230"/>
          </a:xfrm>
        </p:grpSpPr>
        <p:grpSp>
          <p:nvGrpSpPr>
            <p:cNvPr id="423" name="Google Shape;423;p9"/>
            <p:cNvGrpSpPr/>
            <p:nvPr/>
          </p:nvGrpSpPr>
          <p:grpSpPr>
            <a:xfrm rot="5400000" flipH="1">
              <a:off x="8592244" y="-42591"/>
              <a:ext cx="694726" cy="1031222"/>
              <a:chOff x="8362468" y="1951783"/>
              <a:chExt cx="593681" cy="881236"/>
            </a:xfrm>
          </p:grpSpPr>
          <p:sp>
            <p:nvSpPr>
              <p:cNvPr id="424" name="Google Shape;424;p9"/>
              <p:cNvSpPr/>
              <p:nvPr/>
            </p:nvSpPr>
            <p:spPr>
              <a:xfrm flipH="1">
                <a:off x="8434357" y="1951783"/>
                <a:ext cx="521793" cy="847142"/>
              </a:xfrm>
              <a:custGeom>
                <a:avLst/>
                <a:gdLst/>
                <a:ahLst/>
                <a:cxnLst/>
                <a:rect l="l" t="t" r="r" b="b"/>
                <a:pathLst>
                  <a:path w="16070" h="26090" extrusionOk="0">
                    <a:moveTo>
                      <a:pt x="571" y="0"/>
                    </a:moveTo>
                    <a:cubicBezTo>
                      <a:pt x="252" y="0"/>
                      <a:pt x="1" y="274"/>
                      <a:pt x="1" y="571"/>
                    </a:cubicBezTo>
                    <a:lnTo>
                      <a:pt x="1" y="20383"/>
                    </a:lnTo>
                    <a:cubicBezTo>
                      <a:pt x="1" y="23533"/>
                      <a:pt x="2557" y="26089"/>
                      <a:pt x="5707" y="26089"/>
                    </a:cubicBezTo>
                    <a:lnTo>
                      <a:pt x="15499" y="26089"/>
                    </a:lnTo>
                    <a:cubicBezTo>
                      <a:pt x="15819" y="26089"/>
                      <a:pt x="16070" y="25838"/>
                      <a:pt x="16070" y="25519"/>
                    </a:cubicBezTo>
                    <a:cubicBezTo>
                      <a:pt x="16070" y="25199"/>
                      <a:pt x="15819" y="24948"/>
                      <a:pt x="15499" y="24948"/>
                    </a:cubicBezTo>
                    <a:lnTo>
                      <a:pt x="5707" y="24948"/>
                    </a:lnTo>
                    <a:cubicBezTo>
                      <a:pt x="3196" y="24948"/>
                      <a:pt x="1142" y="22894"/>
                      <a:pt x="1142" y="20383"/>
                    </a:cubicBezTo>
                    <a:lnTo>
                      <a:pt x="1142" y="571"/>
                    </a:lnTo>
                    <a:cubicBezTo>
                      <a:pt x="1142" y="274"/>
                      <a:pt x="891" y="0"/>
                      <a:pt x="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 flipH="1">
                <a:off x="8362468" y="2727751"/>
                <a:ext cx="105268" cy="105268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2" extrusionOk="0">
                    <a:moveTo>
                      <a:pt x="1621" y="0"/>
                    </a:moveTo>
                    <a:cubicBezTo>
                      <a:pt x="708" y="0"/>
                      <a:pt x="1" y="731"/>
                      <a:pt x="1" y="1621"/>
                    </a:cubicBezTo>
                    <a:cubicBezTo>
                      <a:pt x="1" y="2534"/>
                      <a:pt x="708" y="3241"/>
                      <a:pt x="1621" y="3241"/>
                    </a:cubicBezTo>
                    <a:cubicBezTo>
                      <a:pt x="2511" y="3241"/>
                      <a:pt x="3242" y="2534"/>
                      <a:pt x="3242" y="1621"/>
                    </a:cubicBezTo>
                    <a:cubicBezTo>
                      <a:pt x="3242" y="731"/>
                      <a:pt x="2511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" name="Google Shape;426;p9"/>
            <p:cNvGrpSpPr/>
            <p:nvPr/>
          </p:nvGrpSpPr>
          <p:grpSpPr>
            <a:xfrm flipH="1">
              <a:off x="8833306" y="125647"/>
              <a:ext cx="353287" cy="933362"/>
              <a:chOff x="8302431" y="1111330"/>
              <a:chExt cx="285346" cy="753805"/>
            </a:xfrm>
          </p:grpSpPr>
          <p:sp>
            <p:nvSpPr>
              <p:cNvPr id="427" name="Google Shape;427;p9"/>
              <p:cNvSpPr/>
              <p:nvPr/>
            </p:nvSpPr>
            <p:spPr>
              <a:xfrm flipH="1">
                <a:off x="8482510" y="1759835"/>
                <a:ext cx="105268" cy="1053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3" extrusionOk="0">
                    <a:moveTo>
                      <a:pt x="1621" y="1"/>
                    </a:moveTo>
                    <a:cubicBezTo>
                      <a:pt x="730" y="1"/>
                      <a:pt x="0" y="708"/>
                      <a:pt x="0" y="1621"/>
                    </a:cubicBezTo>
                    <a:cubicBezTo>
                      <a:pt x="0" y="2512"/>
                      <a:pt x="730" y="3242"/>
                      <a:pt x="1621" y="3242"/>
                    </a:cubicBezTo>
                    <a:cubicBezTo>
                      <a:pt x="2511" y="3242"/>
                      <a:pt x="3241" y="2512"/>
                      <a:pt x="3241" y="1621"/>
                    </a:cubicBezTo>
                    <a:cubicBezTo>
                      <a:pt x="3241" y="708"/>
                      <a:pt x="2511" y="1"/>
                      <a:pt x="1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 flipH="1">
                <a:off x="8302431" y="1111330"/>
                <a:ext cx="250539" cy="690767"/>
              </a:xfrm>
              <a:custGeom>
                <a:avLst/>
                <a:gdLst/>
                <a:ahLst/>
                <a:cxnLst/>
                <a:rect l="l" t="t" r="r" b="b"/>
                <a:pathLst>
                  <a:path w="7716" h="21274" extrusionOk="0">
                    <a:moveTo>
                      <a:pt x="549" y="0"/>
                    </a:moveTo>
                    <a:cubicBezTo>
                      <a:pt x="252" y="0"/>
                      <a:pt x="1" y="251"/>
                      <a:pt x="1" y="548"/>
                    </a:cubicBezTo>
                    <a:lnTo>
                      <a:pt x="1" y="20726"/>
                    </a:lnTo>
                    <a:cubicBezTo>
                      <a:pt x="1" y="21022"/>
                      <a:pt x="252" y="21273"/>
                      <a:pt x="549" y="21273"/>
                    </a:cubicBezTo>
                    <a:cubicBezTo>
                      <a:pt x="845" y="21273"/>
                      <a:pt x="1096" y="21022"/>
                      <a:pt x="1096" y="20726"/>
                    </a:cubicBezTo>
                    <a:lnTo>
                      <a:pt x="1096" y="1073"/>
                    </a:lnTo>
                    <a:lnTo>
                      <a:pt x="7191" y="1073"/>
                    </a:lnTo>
                    <a:cubicBezTo>
                      <a:pt x="7488" y="1073"/>
                      <a:pt x="7716" y="845"/>
                      <a:pt x="7716" y="548"/>
                    </a:cubicBezTo>
                    <a:cubicBezTo>
                      <a:pt x="7716" y="251"/>
                      <a:pt x="7488" y="0"/>
                      <a:pt x="7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" name="Google Shape;429;p9"/>
            <p:cNvGrpSpPr/>
            <p:nvPr/>
          </p:nvGrpSpPr>
          <p:grpSpPr>
            <a:xfrm>
              <a:off x="8054140" y="4064171"/>
              <a:ext cx="872042" cy="932706"/>
              <a:chOff x="5908965" y="3060246"/>
              <a:chExt cx="872042" cy="932706"/>
            </a:xfrm>
          </p:grpSpPr>
          <p:sp>
            <p:nvSpPr>
              <p:cNvPr id="430" name="Google Shape;430;p9"/>
              <p:cNvSpPr/>
              <p:nvPr/>
            </p:nvSpPr>
            <p:spPr>
              <a:xfrm flipH="1">
                <a:off x="6519332" y="3060246"/>
                <a:ext cx="261676" cy="473640"/>
              </a:xfrm>
              <a:custGeom>
                <a:avLst/>
                <a:gdLst/>
                <a:ahLst/>
                <a:cxnLst/>
                <a:rect l="l" t="t" r="r" b="b"/>
                <a:pathLst>
                  <a:path w="8059" h="14587" extrusionOk="0">
                    <a:moveTo>
                      <a:pt x="1" y="1"/>
                    </a:moveTo>
                    <a:lnTo>
                      <a:pt x="1" y="14586"/>
                    </a:lnTo>
                    <a:lnTo>
                      <a:pt x="8058" y="14586"/>
                    </a:lnTo>
                    <a:lnTo>
                      <a:pt x="8058" y="1"/>
                    </a:lnTo>
                    <a:close/>
                  </a:path>
                </a:pathLst>
              </a:custGeom>
              <a:solidFill>
                <a:srgbClr val="CB98FE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 flipH="1">
                <a:off x="5908965" y="3660134"/>
                <a:ext cx="191995" cy="332818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10250" extrusionOk="0">
                    <a:moveTo>
                      <a:pt x="0" y="1"/>
                    </a:moveTo>
                    <a:lnTo>
                      <a:pt x="0" y="10249"/>
                    </a:lnTo>
                    <a:lnTo>
                      <a:pt x="5912" y="10249"/>
                    </a:lnTo>
                    <a:lnTo>
                      <a:pt x="59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 flipH="1">
                <a:off x="6418752" y="3090374"/>
                <a:ext cx="153474" cy="153474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0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10801400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oogle Shape;555;p14"/>
          <p:cNvGrpSpPr/>
          <p:nvPr/>
        </p:nvGrpSpPr>
        <p:grpSpPr>
          <a:xfrm>
            <a:off x="-4401716" y="-4769214"/>
            <a:ext cx="14885587" cy="10982685"/>
            <a:chOff x="-4401716" y="-4769214"/>
            <a:chExt cx="14885587" cy="10982685"/>
          </a:xfrm>
        </p:grpSpPr>
        <p:grpSp>
          <p:nvGrpSpPr>
            <p:cNvPr id="556" name="Google Shape;556;p14"/>
            <p:cNvGrpSpPr/>
            <p:nvPr/>
          </p:nvGrpSpPr>
          <p:grpSpPr>
            <a:xfrm rot="-3013488">
              <a:off x="-3963626" y="-2169720"/>
              <a:ext cx="9353713" cy="5524095"/>
              <a:chOff x="927625" y="1775425"/>
              <a:chExt cx="3835100" cy="2264925"/>
            </a:xfrm>
          </p:grpSpPr>
          <p:sp>
            <p:nvSpPr>
              <p:cNvPr id="557" name="Google Shape;557;p14"/>
              <p:cNvSpPr/>
              <p:nvPr/>
            </p:nvSpPr>
            <p:spPr>
              <a:xfrm>
                <a:off x="990850" y="2261400"/>
                <a:ext cx="3731450" cy="897825"/>
              </a:xfrm>
              <a:custGeom>
                <a:avLst/>
                <a:gdLst/>
                <a:ahLst/>
                <a:cxnLst/>
                <a:rect l="l" t="t" r="r" b="b"/>
                <a:pathLst>
                  <a:path w="149258" h="35913" extrusionOk="0">
                    <a:moveTo>
                      <a:pt x="21190" y="1"/>
                    </a:moveTo>
                    <a:lnTo>
                      <a:pt x="1" y="12859"/>
                    </a:lnTo>
                    <a:lnTo>
                      <a:pt x="39" y="12916"/>
                    </a:lnTo>
                    <a:lnTo>
                      <a:pt x="21171" y="96"/>
                    </a:lnTo>
                    <a:lnTo>
                      <a:pt x="54020" y="35912"/>
                    </a:lnTo>
                    <a:lnTo>
                      <a:pt x="61667" y="34372"/>
                    </a:lnTo>
                    <a:lnTo>
                      <a:pt x="61686" y="34353"/>
                    </a:lnTo>
                    <a:lnTo>
                      <a:pt x="76769" y="14343"/>
                    </a:lnTo>
                    <a:lnTo>
                      <a:pt x="93089" y="19269"/>
                    </a:lnTo>
                    <a:lnTo>
                      <a:pt x="93108" y="19269"/>
                    </a:lnTo>
                    <a:lnTo>
                      <a:pt x="98738" y="17158"/>
                    </a:lnTo>
                    <a:lnTo>
                      <a:pt x="113955" y="29559"/>
                    </a:lnTo>
                    <a:lnTo>
                      <a:pt x="113974" y="29578"/>
                    </a:lnTo>
                    <a:lnTo>
                      <a:pt x="117816" y="25888"/>
                    </a:lnTo>
                    <a:lnTo>
                      <a:pt x="120783" y="17861"/>
                    </a:lnTo>
                    <a:lnTo>
                      <a:pt x="149257" y="5593"/>
                    </a:lnTo>
                    <a:lnTo>
                      <a:pt x="149219" y="5517"/>
                    </a:lnTo>
                    <a:lnTo>
                      <a:pt x="120726" y="17785"/>
                    </a:lnTo>
                    <a:lnTo>
                      <a:pt x="117759" y="25831"/>
                    </a:lnTo>
                    <a:lnTo>
                      <a:pt x="113974" y="29483"/>
                    </a:lnTo>
                    <a:lnTo>
                      <a:pt x="98776" y="17082"/>
                    </a:lnTo>
                    <a:lnTo>
                      <a:pt x="98757" y="17082"/>
                    </a:lnTo>
                    <a:lnTo>
                      <a:pt x="93108" y="19193"/>
                    </a:lnTo>
                    <a:lnTo>
                      <a:pt x="76750" y="14267"/>
                    </a:lnTo>
                    <a:lnTo>
                      <a:pt x="76731" y="14248"/>
                    </a:lnTo>
                    <a:lnTo>
                      <a:pt x="61628" y="34295"/>
                    </a:lnTo>
                    <a:lnTo>
                      <a:pt x="54058" y="35836"/>
                    </a:lnTo>
                    <a:lnTo>
                      <a:pt x="21209" y="20"/>
                    </a:lnTo>
                    <a:lnTo>
                      <a:pt x="2119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4"/>
              <p:cNvSpPr/>
              <p:nvPr/>
            </p:nvSpPr>
            <p:spPr>
              <a:xfrm>
                <a:off x="978975" y="2180575"/>
                <a:ext cx="3732875" cy="940125"/>
              </a:xfrm>
              <a:custGeom>
                <a:avLst/>
                <a:gdLst/>
                <a:ahLst/>
                <a:cxnLst/>
                <a:rect l="l" t="t" r="r" b="b"/>
                <a:pathLst>
                  <a:path w="149315" h="37605" extrusionOk="0">
                    <a:moveTo>
                      <a:pt x="153" y="95"/>
                    </a:moveTo>
                    <a:lnTo>
                      <a:pt x="21627" y="3329"/>
                    </a:lnTo>
                    <a:lnTo>
                      <a:pt x="22768" y="17709"/>
                    </a:lnTo>
                    <a:lnTo>
                      <a:pt x="22768" y="17709"/>
                    </a:lnTo>
                    <a:lnTo>
                      <a:pt x="19059" y="12155"/>
                    </a:lnTo>
                    <a:lnTo>
                      <a:pt x="19059" y="12136"/>
                    </a:lnTo>
                    <a:lnTo>
                      <a:pt x="7343" y="11926"/>
                    </a:lnTo>
                    <a:lnTo>
                      <a:pt x="153" y="95"/>
                    </a:lnTo>
                    <a:close/>
                    <a:moveTo>
                      <a:pt x="0" y="0"/>
                    </a:moveTo>
                    <a:lnTo>
                      <a:pt x="7285" y="11983"/>
                    </a:lnTo>
                    <a:lnTo>
                      <a:pt x="7304" y="12003"/>
                    </a:lnTo>
                    <a:lnTo>
                      <a:pt x="19021" y="12231"/>
                    </a:lnTo>
                    <a:lnTo>
                      <a:pt x="22768" y="17861"/>
                    </a:lnTo>
                    <a:lnTo>
                      <a:pt x="22768" y="17880"/>
                    </a:lnTo>
                    <a:lnTo>
                      <a:pt x="23301" y="24594"/>
                    </a:lnTo>
                    <a:lnTo>
                      <a:pt x="23320" y="24632"/>
                    </a:lnTo>
                    <a:lnTo>
                      <a:pt x="53639" y="20543"/>
                    </a:lnTo>
                    <a:lnTo>
                      <a:pt x="62103" y="37566"/>
                    </a:lnTo>
                    <a:lnTo>
                      <a:pt x="62103" y="37605"/>
                    </a:lnTo>
                    <a:lnTo>
                      <a:pt x="80649" y="36463"/>
                    </a:lnTo>
                    <a:lnTo>
                      <a:pt x="78956" y="28132"/>
                    </a:lnTo>
                    <a:lnTo>
                      <a:pt x="93583" y="22502"/>
                    </a:lnTo>
                    <a:lnTo>
                      <a:pt x="114487" y="32830"/>
                    </a:lnTo>
                    <a:lnTo>
                      <a:pt x="115628" y="14190"/>
                    </a:lnTo>
                    <a:lnTo>
                      <a:pt x="136018" y="17290"/>
                    </a:lnTo>
                    <a:lnTo>
                      <a:pt x="136056" y="17290"/>
                    </a:lnTo>
                    <a:lnTo>
                      <a:pt x="139309" y="7133"/>
                    </a:lnTo>
                    <a:lnTo>
                      <a:pt x="149314" y="2758"/>
                    </a:lnTo>
                    <a:lnTo>
                      <a:pt x="149276" y="2682"/>
                    </a:lnTo>
                    <a:lnTo>
                      <a:pt x="139271" y="7057"/>
                    </a:lnTo>
                    <a:lnTo>
                      <a:pt x="139252" y="7057"/>
                    </a:lnTo>
                    <a:lnTo>
                      <a:pt x="135999" y="17195"/>
                    </a:lnTo>
                    <a:lnTo>
                      <a:pt x="115552" y="14095"/>
                    </a:lnTo>
                    <a:lnTo>
                      <a:pt x="114411" y="32697"/>
                    </a:lnTo>
                    <a:lnTo>
                      <a:pt x="93602" y="22426"/>
                    </a:lnTo>
                    <a:lnTo>
                      <a:pt x="93583" y="22426"/>
                    </a:lnTo>
                    <a:lnTo>
                      <a:pt x="78899" y="28075"/>
                    </a:lnTo>
                    <a:lnTo>
                      <a:pt x="78861" y="28075"/>
                    </a:lnTo>
                    <a:lnTo>
                      <a:pt x="80554" y="36387"/>
                    </a:lnTo>
                    <a:lnTo>
                      <a:pt x="62161" y="37509"/>
                    </a:lnTo>
                    <a:lnTo>
                      <a:pt x="53715" y="20467"/>
                    </a:lnTo>
                    <a:lnTo>
                      <a:pt x="53696" y="20448"/>
                    </a:lnTo>
                    <a:lnTo>
                      <a:pt x="23377" y="24537"/>
                    </a:lnTo>
                    <a:lnTo>
                      <a:pt x="22864" y="17861"/>
                    </a:lnTo>
                    <a:lnTo>
                      <a:pt x="30757" y="13239"/>
                    </a:lnTo>
                    <a:lnTo>
                      <a:pt x="30700" y="13163"/>
                    </a:lnTo>
                    <a:lnTo>
                      <a:pt x="22844" y="17785"/>
                    </a:lnTo>
                    <a:lnTo>
                      <a:pt x="21703" y="3291"/>
                    </a:lnTo>
                    <a:lnTo>
                      <a:pt x="21684" y="3253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4"/>
              <p:cNvSpPr/>
              <p:nvPr/>
            </p:nvSpPr>
            <p:spPr>
              <a:xfrm>
                <a:off x="927625" y="2532925"/>
                <a:ext cx="3741425" cy="831250"/>
              </a:xfrm>
              <a:custGeom>
                <a:avLst/>
                <a:gdLst/>
                <a:ahLst/>
                <a:cxnLst/>
                <a:rect l="l" t="t" r="r" b="b"/>
                <a:pathLst>
                  <a:path w="149657" h="33250" extrusionOk="0">
                    <a:moveTo>
                      <a:pt x="117644" y="1"/>
                    </a:moveTo>
                    <a:lnTo>
                      <a:pt x="101267" y="6221"/>
                    </a:lnTo>
                    <a:lnTo>
                      <a:pt x="82627" y="22312"/>
                    </a:lnTo>
                    <a:lnTo>
                      <a:pt x="73211" y="33154"/>
                    </a:lnTo>
                    <a:lnTo>
                      <a:pt x="56587" y="24975"/>
                    </a:lnTo>
                    <a:lnTo>
                      <a:pt x="25412" y="10443"/>
                    </a:lnTo>
                    <a:lnTo>
                      <a:pt x="0" y="21171"/>
                    </a:lnTo>
                    <a:lnTo>
                      <a:pt x="38" y="21247"/>
                    </a:lnTo>
                    <a:lnTo>
                      <a:pt x="25393" y="10538"/>
                    </a:lnTo>
                    <a:lnTo>
                      <a:pt x="56549" y="25051"/>
                    </a:lnTo>
                    <a:lnTo>
                      <a:pt x="73192" y="33230"/>
                    </a:lnTo>
                    <a:lnTo>
                      <a:pt x="73230" y="33249"/>
                    </a:lnTo>
                    <a:lnTo>
                      <a:pt x="82684" y="22369"/>
                    </a:lnTo>
                    <a:lnTo>
                      <a:pt x="101305" y="6297"/>
                    </a:lnTo>
                    <a:lnTo>
                      <a:pt x="117625" y="96"/>
                    </a:lnTo>
                    <a:lnTo>
                      <a:pt x="123255" y="7000"/>
                    </a:lnTo>
                    <a:lnTo>
                      <a:pt x="135657" y="16435"/>
                    </a:lnTo>
                    <a:lnTo>
                      <a:pt x="135676" y="16454"/>
                    </a:lnTo>
                    <a:lnTo>
                      <a:pt x="149656" y="17728"/>
                    </a:lnTo>
                    <a:lnTo>
                      <a:pt x="149656" y="17633"/>
                    </a:lnTo>
                    <a:lnTo>
                      <a:pt x="135714" y="16378"/>
                    </a:lnTo>
                    <a:lnTo>
                      <a:pt x="123312" y="6943"/>
                    </a:lnTo>
                    <a:lnTo>
                      <a:pt x="117663" y="20"/>
                    </a:lnTo>
                    <a:lnTo>
                      <a:pt x="11764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4"/>
              <p:cNvSpPr/>
              <p:nvPr/>
            </p:nvSpPr>
            <p:spPr>
              <a:xfrm>
                <a:off x="969475" y="2377425"/>
                <a:ext cx="3791350" cy="1167450"/>
              </a:xfrm>
              <a:custGeom>
                <a:avLst/>
                <a:gdLst/>
                <a:ahLst/>
                <a:cxnLst/>
                <a:rect l="l" t="t" r="r" b="b"/>
                <a:pathLst>
                  <a:path w="151654" h="46698" extrusionOk="0">
                    <a:moveTo>
                      <a:pt x="76" y="1"/>
                    </a:moveTo>
                    <a:lnTo>
                      <a:pt x="0" y="134"/>
                    </a:lnTo>
                    <a:lnTo>
                      <a:pt x="17880" y="9568"/>
                    </a:lnTo>
                    <a:lnTo>
                      <a:pt x="20543" y="29274"/>
                    </a:lnTo>
                    <a:lnTo>
                      <a:pt x="20562" y="29331"/>
                    </a:lnTo>
                    <a:lnTo>
                      <a:pt x="54856" y="31309"/>
                    </a:lnTo>
                    <a:lnTo>
                      <a:pt x="61399" y="44015"/>
                    </a:lnTo>
                    <a:lnTo>
                      <a:pt x="70263" y="43521"/>
                    </a:lnTo>
                    <a:lnTo>
                      <a:pt x="79659" y="46697"/>
                    </a:lnTo>
                    <a:lnTo>
                      <a:pt x="99365" y="34809"/>
                    </a:lnTo>
                    <a:lnTo>
                      <a:pt x="81352" y="28589"/>
                    </a:lnTo>
                    <a:lnTo>
                      <a:pt x="114829" y="24975"/>
                    </a:lnTo>
                    <a:lnTo>
                      <a:pt x="126527" y="28494"/>
                    </a:lnTo>
                    <a:lnTo>
                      <a:pt x="126565" y="28494"/>
                    </a:lnTo>
                    <a:lnTo>
                      <a:pt x="134097" y="22674"/>
                    </a:lnTo>
                    <a:lnTo>
                      <a:pt x="136475" y="9473"/>
                    </a:lnTo>
                    <a:lnTo>
                      <a:pt x="151634" y="11851"/>
                    </a:lnTo>
                    <a:lnTo>
                      <a:pt x="151653" y="11699"/>
                    </a:lnTo>
                    <a:lnTo>
                      <a:pt x="136341" y="9283"/>
                    </a:lnTo>
                    <a:lnTo>
                      <a:pt x="133945" y="22579"/>
                    </a:lnTo>
                    <a:lnTo>
                      <a:pt x="126527" y="28323"/>
                    </a:lnTo>
                    <a:lnTo>
                      <a:pt x="114848" y="24804"/>
                    </a:lnTo>
                    <a:lnTo>
                      <a:pt x="80629" y="28513"/>
                    </a:lnTo>
                    <a:lnTo>
                      <a:pt x="99003" y="34847"/>
                    </a:lnTo>
                    <a:lnTo>
                      <a:pt x="79640" y="46526"/>
                    </a:lnTo>
                    <a:lnTo>
                      <a:pt x="70301" y="43368"/>
                    </a:lnTo>
                    <a:lnTo>
                      <a:pt x="70282" y="43349"/>
                    </a:lnTo>
                    <a:lnTo>
                      <a:pt x="61494" y="43844"/>
                    </a:lnTo>
                    <a:lnTo>
                      <a:pt x="54951" y="31157"/>
                    </a:lnTo>
                    <a:lnTo>
                      <a:pt x="20695" y="29179"/>
                    </a:lnTo>
                    <a:lnTo>
                      <a:pt x="18013" y="9473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4"/>
              <p:cNvSpPr/>
              <p:nvPr/>
            </p:nvSpPr>
            <p:spPr>
              <a:xfrm>
                <a:off x="3368000" y="2387900"/>
                <a:ext cx="1269650" cy="862150"/>
              </a:xfrm>
              <a:custGeom>
                <a:avLst/>
                <a:gdLst/>
                <a:ahLst/>
                <a:cxnLst/>
                <a:rect l="l" t="t" r="r" b="b"/>
                <a:pathLst>
                  <a:path w="50786" h="34486" extrusionOk="0">
                    <a:moveTo>
                      <a:pt x="30871" y="0"/>
                    </a:moveTo>
                    <a:lnTo>
                      <a:pt x="25621" y="12744"/>
                    </a:lnTo>
                    <a:lnTo>
                      <a:pt x="18869" y="24442"/>
                    </a:lnTo>
                    <a:lnTo>
                      <a:pt x="3272" y="34352"/>
                    </a:lnTo>
                    <a:lnTo>
                      <a:pt x="76" y="15122"/>
                    </a:lnTo>
                    <a:lnTo>
                      <a:pt x="0" y="15141"/>
                    </a:lnTo>
                    <a:lnTo>
                      <a:pt x="3215" y="34485"/>
                    </a:lnTo>
                    <a:lnTo>
                      <a:pt x="18907" y="24499"/>
                    </a:lnTo>
                    <a:lnTo>
                      <a:pt x="18926" y="24499"/>
                    </a:lnTo>
                    <a:lnTo>
                      <a:pt x="25697" y="12782"/>
                    </a:lnTo>
                    <a:lnTo>
                      <a:pt x="30890" y="134"/>
                    </a:lnTo>
                    <a:lnTo>
                      <a:pt x="40438" y="8978"/>
                    </a:lnTo>
                    <a:cubicBezTo>
                      <a:pt x="40476" y="9016"/>
                      <a:pt x="42987" y="12003"/>
                      <a:pt x="45517" y="14932"/>
                    </a:cubicBezTo>
                    <a:cubicBezTo>
                      <a:pt x="50327" y="20549"/>
                      <a:pt x="50700" y="20849"/>
                      <a:pt x="50775" y="20849"/>
                    </a:cubicBezTo>
                    <a:cubicBezTo>
                      <a:pt x="50779" y="20849"/>
                      <a:pt x="50783" y="20848"/>
                      <a:pt x="50786" y="20847"/>
                    </a:cubicBezTo>
                    <a:lnTo>
                      <a:pt x="50767" y="20790"/>
                    </a:lnTo>
                    <a:lnTo>
                      <a:pt x="50767" y="20771"/>
                    </a:lnTo>
                    <a:cubicBezTo>
                      <a:pt x="50462" y="20638"/>
                      <a:pt x="43919" y="12973"/>
                      <a:pt x="40495" y="8921"/>
                    </a:cubicBezTo>
                    <a:lnTo>
                      <a:pt x="3087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4"/>
              <p:cNvSpPr/>
              <p:nvPr/>
            </p:nvSpPr>
            <p:spPr>
              <a:xfrm>
                <a:off x="3932900" y="2906700"/>
                <a:ext cx="818875" cy="724700"/>
              </a:xfrm>
              <a:custGeom>
                <a:avLst/>
                <a:gdLst/>
                <a:ahLst/>
                <a:cxnLst/>
                <a:rect l="l" t="t" r="r" b="b"/>
                <a:pathLst>
                  <a:path w="32755" h="28988" extrusionOk="0">
                    <a:moveTo>
                      <a:pt x="229" y="95"/>
                    </a:moveTo>
                    <a:lnTo>
                      <a:pt x="15446" y="1503"/>
                    </a:lnTo>
                    <a:lnTo>
                      <a:pt x="17405" y="5307"/>
                    </a:lnTo>
                    <a:lnTo>
                      <a:pt x="8009" y="7209"/>
                    </a:lnTo>
                    <a:lnTo>
                      <a:pt x="229" y="95"/>
                    </a:lnTo>
                    <a:close/>
                    <a:moveTo>
                      <a:pt x="1" y="0"/>
                    </a:moveTo>
                    <a:lnTo>
                      <a:pt x="7971" y="7266"/>
                    </a:lnTo>
                    <a:lnTo>
                      <a:pt x="7990" y="7285"/>
                    </a:lnTo>
                    <a:lnTo>
                      <a:pt x="17443" y="5383"/>
                    </a:lnTo>
                    <a:lnTo>
                      <a:pt x="29540" y="28988"/>
                    </a:lnTo>
                    <a:lnTo>
                      <a:pt x="29616" y="28950"/>
                    </a:lnTo>
                    <a:lnTo>
                      <a:pt x="17519" y="5364"/>
                    </a:lnTo>
                    <a:lnTo>
                      <a:pt x="32755" y="2283"/>
                    </a:lnTo>
                    <a:lnTo>
                      <a:pt x="32755" y="2207"/>
                    </a:lnTo>
                    <a:lnTo>
                      <a:pt x="17481" y="5288"/>
                    </a:lnTo>
                    <a:lnTo>
                      <a:pt x="15522" y="1446"/>
                    </a:lnTo>
                    <a:lnTo>
                      <a:pt x="15503" y="142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4"/>
              <p:cNvSpPr/>
              <p:nvPr/>
            </p:nvSpPr>
            <p:spPr>
              <a:xfrm>
                <a:off x="3839700" y="2998950"/>
                <a:ext cx="14982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10272" extrusionOk="0">
                    <a:moveTo>
                      <a:pt x="58" y="0"/>
                    </a:moveTo>
                    <a:lnTo>
                      <a:pt x="1" y="38"/>
                    </a:lnTo>
                    <a:lnTo>
                      <a:pt x="5916" y="10271"/>
                    </a:lnTo>
                    <a:lnTo>
                      <a:pt x="5992" y="10233"/>
                    </a:lnTo>
                    <a:lnTo>
                      <a:pt x="5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4"/>
              <p:cNvSpPr/>
              <p:nvPr/>
            </p:nvSpPr>
            <p:spPr>
              <a:xfrm>
                <a:off x="2754100" y="1924275"/>
                <a:ext cx="1909225" cy="1168375"/>
              </a:xfrm>
              <a:custGeom>
                <a:avLst/>
                <a:gdLst/>
                <a:ahLst/>
                <a:cxnLst/>
                <a:rect l="l" t="t" r="r" b="b"/>
                <a:pathLst>
                  <a:path w="76369" h="46735" extrusionOk="0">
                    <a:moveTo>
                      <a:pt x="76312" y="0"/>
                    </a:moveTo>
                    <a:lnTo>
                      <a:pt x="55427" y="18583"/>
                    </a:lnTo>
                    <a:lnTo>
                      <a:pt x="23700" y="18717"/>
                    </a:lnTo>
                    <a:lnTo>
                      <a:pt x="23662" y="18717"/>
                    </a:lnTo>
                    <a:lnTo>
                      <a:pt x="22540" y="32697"/>
                    </a:lnTo>
                    <a:lnTo>
                      <a:pt x="9606" y="46620"/>
                    </a:lnTo>
                    <a:lnTo>
                      <a:pt x="57" y="35969"/>
                    </a:lnTo>
                    <a:lnTo>
                      <a:pt x="0" y="36007"/>
                    </a:lnTo>
                    <a:lnTo>
                      <a:pt x="9568" y="46715"/>
                    </a:lnTo>
                    <a:lnTo>
                      <a:pt x="9606" y="46734"/>
                    </a:lnTo>
                    <a:lnTo>
                      <a:pt x="22616" y="32754"/>
                    </a:lnTo>
                    <a:lnTo>
                      <a:pt x="22616" y="32735"/>
                    </a:lnTo>
                    <a:lnTo>
                      <a:pt x="23738" y="18793"/>
                    </a:lnTo>
                    <a:lnTo>
                      <a:pt x="55446" y="18660"/>
                    </a:lnTo>
                    <a:lnTo>
                      <a:pt x="76369" y="57"/>
                    </a:lnTo>
                    <a:lnTo>
                      <a:pt x="763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4"/>
              <p:cNvSpPr/>
              <p:nvPr/>
            </p:nvSpPr>
            <p:spPr>
              <a:xfrm>
                <a:off x="956625" y="2792100"/>
                <a:ext cx="1219250" cy="494550"/>
              </a:xfrm>
              <a:custGeom>
                <a:avLst/>
                <a:gdLst/>
                <a:ahLst/>
                <a:cxnLst/>
                <a:rect l="l" t="t" r="r" b="b"/>
                <a:pathLst>
                  <a:path w="48770" h="19782" extrusionOk="0">
                    <a:moveTo>
                      <a:pt x="24214" y="0"/>
                    </a:moveTo>
                    <a:lnTo>
                      <a:pt x="20258" y="6657"/>
                    </a:lnTo>
                    <a:lnTo>
                      <a:pt x="11299" y="5554"/>
                    </a:lnTo>
                    <a:lnTo>
                      <a:pt x="58" y="323"/>
                    </a:lnTo>
                    <a:lnTo>
                      <a:pt x="0" y="476"/>
                    </a:lnTo>
                    <a:lnTo>
                      <a:pt x="11242" y="5687"/>
                    </a:lnTo>
                    <a:lnTo>
                      <a:pt x="20334" y="6829"/>
                    </a:lnTo>
                    <a:lnTo>
                      <a:pt x="24271" y="247"/>
                    </a:lnTo>
                    <a:lnTo>
                      <a:pt x="48656" y="19782"/>
                    </a:lnTo>
                    <a:lnTo>
                      <a:pt x="48770" y="19668"/>
                    </a:lnTo>
                    <a:lnTo>
                      <a:pt x="24290" y="57"/>
                    </a:lnTo>
                    <a:lnTo>
                      <a:pt x="24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4"/>
              <p:cNvSpPr/>
              <p:nvPr/>
            </p:nvSpPr>
            <p:spPr>
              <a:xfrm>
                <a:off x="1161100" y="2479200"/>
                <a:ext cx="78000" cy="4536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8147" extrusionOk="0">
                    <a:moveTo>
                      <a:pt x="77" y="0"/>
                    </a:moveTo>
                    <a:lnTo>
                      <a:pt x="0" y="19"/>
                    </a:lnTo>
                    <a:lnTo>
                      <a:pt x="3044" y="18146"/>
                    </a:lnTo>
                    <a:lnTo>
                      <a:pt x="3120" y="18127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4"/>
              <p:cNvSpPr/>
              <p:nvPr/>
            </p:nvSpPr>
            <p:spPr>
              <a:xfrm>
                <a:off x="2531550" y="3045550"/>
                <a:ext cx="882600" cy="319575"/>
              </a:xfrm>
              <a:custGeom>
                <a:avLst/>
                <a:gdLst/>
                <a:ahLst/>
                <a:cxnLst/>
                <a:rect l="l" t="t" r="r" b="b"/>
                <a:pathLst>
                  <a:path w="35304" h="12783" extrusionOk="0">
                    <a:moveTo>
                      <a:pt x="35265" y="0"/>
                    </a:moveTo>
                    <a:lnTo>
                      <a:pt x="9054" y="12668"/>
                    </a:lnTo>
                    <a:lnTo>
                      <a:pt x="58" y="2929"/>
                    </a:lnTo>
                    <a:lnTo>
                      <a:pt x="0" y="2987"/>
                    </a:lnTo>
                    <a:lnTo>
                      <a:pt x="9016" y="12744"/>
                    </a:lnTo>
                    <a:lnTo>
                      <a:pt x="9035" y="12782"/>
                    </a:lnTo>
                    <a:lnTo>
                      <a:pt x="35303" y="76"/>
                    </a:lnTo>
                    <a:lnTo>
                      <a:pt x="35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4"/>
              <p:cNvSpPr/>
              <p:nvPr/>
            </p:nvSpPr>
            <p:spPr>
              <a:xfrm>
                <a:off x="2316625" y="2691750"/>
                <a:ext cx="678575" cy="850725"/>
              </a:xfrm>
              <a:custGeom>
                <a:avLst/>
                <a:gdLst/>
                <a:ahLst/>
                <a:cxnLst/>
                <a:rect l="l" t="t" r="r" b="b"/>
                <a:pathLst>
                  <a:path w="27143" h="34029" extrusionOk="0">
                    <a:moveTo>
                      <a:pt x="0" y="1"/>
                    </a:moveTo>
                    <a:lnTo>
                      <a:pt x="27067" y="15997"/>
                    </a:lnTo>
                    <a:lnTo>
                      <a:pt x="25716" y="34029"/>
                    </a:lnTo>
                    <a:lnTo>
                      <a:pt x="25792" y="34029"/>
                    </a:lnTo>
                    <a:lnTo>
                      <a:pt x="27143" y="15978"/>
                    </a:lnTo>
                    <a:lnTo>
                      <a:pt x="27143" y="15959"/>
                    </a:lnTo>
                    <a:lnTo>
                      <a:pt x="323" y="96"/>
                    </a:lnTo>
                    <a:lnTo>
                      <a:pt x="323" y="96"/>
                    </a:lnTo>
                    <a:lnTo>
                      <a:pt x="20447" y="1427"/>
                    </a:lnTo>
                    <a:lnTo>
                      <a:pt x="25374" y="7685"/>
                    </a:lnTo>
                    <a:lnTo>
                      <a:pt x="25450" y="7628"/>
                    </a:lnTo>
                    <a:lnTo>
                      <a:pt x="20505" y="1370"/>
                    </a:lnTo>
                    <a:lnTo>
                      <a:pt x="20486" y="1351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4"/>
              <p:cNvSpPr/>
              <p:nvPr/>
            </p:nvSpPr>
            <p:spPr>
              <a:xfrm>
                <a:off x="2753625" y="2823475"/>
                <a:ext cx="39000" cy="5402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1609" extrusionOk="0">
                    <a:moveTo>
                      <a:pt x="76" y="1"/>
                    </a:moveTo>
                    <a:lnTo>
                      <a:pt x="0" y="20"/>
                    </a:lnTo>
                    <a:lnTo>
                      <a:pt x="1465" y="5916"/>
                    </a:lnTo>
                    <a:lnTo>
                      <a:pt x="114" y="21608"/>
                    </a:lnTo>
                    <a:lnTo>
                      <a:pt x="190" y="21608"/>
                    </a:lnTo>
                    <a:lnTo>
                      <a:pt x="1560" y="5916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4"/>
              <p:cNvSpPr/>
              <p:nvPr/>
            </p:nvSpPr>
            <p:spPr>
              <a:xfrm>
                <a:off x="1464000" y="2794000"/>
                <a:ext cx="884025" cy="367600"/>
              </a:xfrm>
              <a:custGeom>
                <a:avLst/>
                <a:gdLst/>
                <a:ahLst/>
                <a:cxnLst/>
                <a:rect l="l" t="t" r="r" b="b"/>
                <a:pathLst>
                  <a:path w="35361" h="14704" extrusionOk="0">
                    <a:moveTo>
                      <a:pt x="3957" y="0"/>
                    </a:moveTo>
                    <a:lnTo>
                      <a:pt x="3938" y="76"/>
                    </a:lnTo>
                    <a:lnTo>
                      <a:pt x="16340" y="704"/>
                    </a:lnTo>
                    <a:lnTo>
                      <a:pt x="34866" y="14437"/>
                    </a:lnTo>
                    <a:lnTo>
                      <a:pt x="34866" y="14437"/>
                    </a:lnTo>
                    <a:lnTo>
                      <a:pt x="10443" y="5193"/>
                    </a:lnTo>
                    <a:lnTo>
                      <a:pt x="1" y="6638"/>
                    </a:lnTo>
                    <a:lnTo>
                      <a:pt x="1" y="6715"/>
                    </a:lnTo>
                    <a:lnTo>
                      <a:pt x="10424" y="5269"/>
                    </a:lnTo>
                    <a:lnTo>
                      <a:pt x="35360" y="14703"/>
                    </a:lnTo>
                    <a:lnTo>
                      <a:pt x="16378" y="628"/>
                    </a:lnTo>
                    <a:lnTo>
                      <a:pt x="16378" y="609"/>
                    </a:lnTo>
                    <a:lnTo>
                      <a:pt x="39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>
                <a:off x="1523450" y="2924750"/>
                <a:ext cx="230175" cy="203075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123" extrusionOk="0">
                    <a:moveTo>
                      <a:pt x="8027" y="1"/>
                    </a:moveTo>
                    <a:lnTo>
                      <a:pt x="9111" y="7933"/>
                    </a:lnTo>
                    <a:lnTo>
                      <a:pt x="38" y="1085"/>
                    </a:lnTo>
                    <a:lnTo>
                      <a:pt x="0" y="1142"/>
                    </a:lnTo>
                    <a:lnTo>
                      <a:pt x="9206" y="8123"/>
                    </a:lnTo>
                    <a:lnTo>
                      <a:pt x="810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3637125" y="1965150"/>
                <a:ext cx="1053800" cy="869775"/>
              </a:xfrm>
              <a:custGeom>
                <a:avLst/>
                <a:gdLst/>
                <a:ahLst/>
                <a:cxnLst/>
                <a:rect l="l" t="t" r="r" b="b"/>
                <a:pathLst>
                  <a:path w="42152" h="34791" extrusionOk="0">
                    <a:moveTo>
                      <a:pt x="42075" y="1"/>
                    </a:moveTo>
                    <a:lnTo>
                      <a:pt x="32926" y="15693"/>
                    </a:lnTo>
                    <a:lnTo>
                      <a:pt x="27790" y="24043"/>
                    </a:lnTo>
                    <a:lnTo>
                      <a:pt x="17272" y="23872"/>
                    </a:lnTo>
                    <a:lnTo>
                      <a:pt x="17253" y="23872"/>
                    </a:lnTo>
                    <a:lnTo>
                      <a:pt x="1" y="34714"/>
                    </a:lnTo>
                    <a:lnTo>
                      <a:pt x="39" y="34790"/>
                    </a:lnTo>
                    <a:lnTo>
                      <a:pt x="17291" y="23948"/>
                    </a:lnTo>
                    <a:lnTo>
                      <a:pt x="27809" y="24119"/>
                    </a:lnTo>
                    <a:lnTo>
                      <a:pt x="27828" y="24119"/>
                    </a:lnTo>
                    <a:lnTo>
                      <a:pt x="32983" y="15731"/>
                    </a:lnTo>
                    <a:lnTo>
                      <a:pt x="42151" y="39"/>
                    </a:lnTo>
                    <a:lnTo>
                      <a:pt x="420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951875" y="2249525"/>
                <a:ext cx="3773750" cy="1215450"/>
              </a:xfrm>
              <a:custGeom>
                <a:avLst/>
                <a:gdLst/>
                <a:ahLst/>
                <a:cxnLst/>
                <a:rect l="l" t="t" r="r" b="b"/>
                <a:pathLst>
                  <a:path w="150950" h="48618" extrusionOk="0">
                    <a:moveTo>
                      <a:pt x="123769" y="76"/>
                    </a:moveTo>
                    <a:lnTo>
                      <a:pt x="127478" y="5593"/>
                    </a:lnTo>
                    <a:lnTo>
                      <a:pt x="116655" y="11337"/>
                    </a:lnTo>
                    <a:lnTo>
                      <a:pt x="95960" y="5745"/>
                    </a:lnTo>
                    <a:lnTo>
                      <a:pt x="123769" y="76"/>
                    </a:lnTo>
                    <a:close/>
                    <a:moveTo>
                      <a:pt x="140355" y="4375"/>
                    </a:moveTo>
                    <a:lnTo>
                      <a:pt x="150113" y="13867"/>
                    </a:lnTo>
                    <a:lnTo>
                      <a:pt x="138073" y="11489"/>
                    </a:lnTo>
                    <a:lnTo>
                      <a:pt x="127649" y="5631"/>
                    </a:lnTo>
                    <a:lnTo>
                      <a:pt x="140355" y="4375"/>
                    </a:lnTo>
                    <a:close/>
                    <a:moveTo>
                      <a:pt x="123807" y="0"/>
                    </a:moveTo>
                    <a:lnTo>
                      <a:pt x="95789" y="5707"/>
                    </a:lnTo>
                    <a:lnTo>
                      <a:pt x="95732" y="5726"/>
                    </a:lnTo>
                    <a:lnTo>
                      <a:pt x="95751" y="5726"/>
                    </a:lnTo>
                    <a:lnTo>
                      <a:pt x="78290" y="14742"/>
                    </a:lnTo>
                    <a:lnTo>
                      <a:pt x="54761" y="17690"/>
                    </a:lnTo>
                    <a:lnTo>
                      <a:pt x="18660" y="14589"/>
                    </a:lnTo>
                    <a:lnTo>
                      <a:pt x="18622" y="14589"/>
                    </a:lnTo>
                    <a:lnTo>
                      <a:pt x="0" y="47609"/>
                    </a:lnTo>
                    <a:lnTo>
                      <a:pt x="76" y="47648"/>
                    </a:lnTo>
                    <a:lnTo>
                      <a:pt x="18679" y="14665"/>
                    </a:lnTo>
                    <a:lnTo>
                      <a:pt x="54761" y="17766"/>
                    </a:lnTo>
                    <a:lnTo>
                      <a:pt x="78309" y="14818"/>
                    </a:lnTo>
                    <a:lnTo>
                      <a:pt x="78328" y="14818"/>
                    </a:lnTo>
                    <a:lnTo>
                      <a:pt x="95770" y="5802"/>
                    </a:lnTo>
                    <a:lnTo>
                      <a:pt x="100278" y="17614"/>
                    </a:lnTo>
                    <a:lnTo>
                      <a:pt x="105927" y="25279"/>
                    </a:lnTo>
                    <a:lnTo>
                      <a:pt x="98471" y="31822"/>
                    </a:lnTo>
                    <a:lnTo>
                      <a:pt x="80021" y="25317"/>
                    </a:lnTo>
                    <a:lnTo>
                      <a:pt x="80002" y="25298"/>
                    </a:lnTo>
                    <a:lnTo>
                      <a:pt x="63226" y="34751"/>
                    </a:lnTo>
                    <a:lnTo>
                      <a:pt x="55294" y="26915"/>
                    </a:lnTo>
                    <a:lnTo>
                      <a:pt x="40439" y="19630"/>
                    </a:lnTo>
                    <a:lnTo>
                      <a:pt x="40420" y="19611"/>
                    </a:lnTo>
                    <a:lnTo>
                      <a:pt x="21304" y="34352"/>
                    </a:lnTo>
                    <a:lnTo>
                      <a:pt x="21247" y="34390"/>
                    </a:lnTo>
                    <a:lnTo>
                      <a:pt x="59669" y="44224"/>
                    </a:lnTo>
                    <a:lnTo>
                      <a:pt x="72184" y="44566"/>
                    </a:lnTo>
                    <a:lnTo>
                      <a:pt x="70910" y="48618"/>
                    </a:lnTo>
                    <a:lnTo>
                      <a:pt x="99898" y="39982"/>
                    </a:lnTo>
                    <a:lnTo>
                      <a:pt x="121467" y="40267"/>
                    </a:lnTo>
                    <a:lnTo>
                      <a:pt x="121486" y="40267"/>
                    </a:lnTo>
                    <a:lnTo>
                      <a:pt x="127250" y="33572"/>
                    </a:lnTo>
                    <a:lnTo>
                      <a:pt x="150931" y="43577"/>
                    </a:lnTo>
                    <a:lnTo>
                      <a:pt x="150950" y="43501"/>
                    </a:lnTo>
                    <a:lnTo>
                      <a:pt x="127231" y="33477"/>
                    </a:lnTo>
                    <a:lnTo>
                      <a:pt x="121448" y="40191"/>
                    </a:lnTo>
                    <a:lnTo>
                      <a:pt x="99879" y="39906"/>
                    </a:lnTo>
                    <a:lnTo>
                      <a:pt x="71043" y="48484"/>
                    </a:lnTo>
                    <a:lnTo>
                      <a:pt x="72298" y="44490"/>
                    </a:lnTo>
                    <a:lnTo>
                      <a:pt x="59669" y="44148"/>
                    </a:lnTo>
                    <a:lnTo>
                      <a:pt x="21418" y="34352"/>
                    </a:lnTo>
                    <a:lnTo>
                      <a:pt x="40420" y="19706"/>
                    </a:lnTo>
                    <a:lnTo>
                      <a:pt x="55256" y="26991"/>
                    </a:lnTo>
                    <a:lnTo>
                      <a:pt x="63187" y="34828"/>
                    </a:lnTo>
                    <a:lnTo>
                      <a:pt x="63207" y="34847"/>
                    </a:lnTo>
                    <a:lnTo>
                      <a:pt x="80002" y="25393"/>
                    </a:lnTo>
                    <a:lnTo>
                      <a:pt x="98452" y="31917"/>
                    </a:lnTo>
                    <a:lnTo>
                      <a:pt x="98490" y="31917"/>
                    </a:lnTo>
                    <a:lnTo>
                      <a:pt x="106003" y="25317"/>
                    </a:lnTo>
                    <a:lnTo>
                      <a:pt x="106041" y="25279"/>
                    </a:lnTo>
                    <a:lnTo>
                      <a:pt x="100335" y="17576"/>
                    </a:lnTo>
                    <a:lnTo>
                      <a:pt x="95865" y="5802"/>
                    </a:lnTo>
                    <a:lnTo>
                      <a:pt x="116674" y="11432"/>
                    </a:lnTo>
                    <a:lnTo>
                      <a:pt x="127535" y="5650"/>
                    </a:lnTo>
                    <a:lnTo>
                      <a:pt x="138034" y="11565"/>
                    </a:lnTo>
                    <a:lnTo>
                      <a:pt x="150360" y="14000"/>
                    </a:lnTo>
                    <a:lnTo>
                      <a:pt x="140374" y="4299"/>
                    </a:lnTo>
                    <a:lnTo>
                      <a:pt x="127554" y="5573"/>
                    </a:lnTo>
                    <a:lnTo>
                      <a:pt x="12380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4268150" y="2595225"/>
                <a:ext cx="388525" cy="350475"/>
              </a:xfrm>
              <a:custGeom>
                <a:avLst/>
                <a:gdLst/>
                <a:ahLst/>
                <a:cxnLst/>
                <a:rect l="l" t="t" r="r" b="b"/>
                <a:pathLst>
                  <a:path w="15541" h="14019" extrusionOk="0">
                    <a:moveTo>
                      <a:pt x="96" y="1"/>
                    </a:moveTo>
                    <a:lnTo>
                      <a:pt x="1" y="20"/>
                    </a:lnTo>
                    <a:lnTo>
                      <a:pt x="2036" y="13924"/>
                    </a:lnTo>
                    <a:lnTo>
                      <a:pt x="2036" y="14019"/>
                    </a:lnTo>
                    <a:lnTo>
                      <a:pt x="8446" y="5117"/>
                    </a:lnTo>
                    <a:lnTo>
                      <a:pt x="15541" y="172"/>
                    </a:lnTo>
                    <a:lnTo>
                      <a:pt x="15484" y="115"/>
                    </a:lnTo>
                    <a:lnTo>
                      <a:pt x="8389" y="5041"/>
                    </a:lnTo>
                    <a:lnTo>
                      <a:pt x="2093" y="13810"/>
                    </a:lnTo>
                    <a:lnTo>
                      <a:pt x="9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14"/>
              <p:cNvSpPr/>
              <p:nvPr/>
            </p:nvSpPr>
            <p:spPr>
              <a:xfrm>
                <a:off x="936175" y="1775425"/>
                <a:ext cx="627725" cy="1335300"/>
              </a:xfrm>
              <a:custGeom>
                <a:avLst/>
                <a:gdLst/>
                <a:ahLst/>
                <a:cxnLst/>
                <a:rect l="l" t="t" r="r" b="b"/>
                <a:pathLst>
                  <a:path w="25109" h="53412" extrusionOk="0">
                    <a:moveTo>
                      <a:pt x="4775" y="1"/>
                    </a:moveTo>
                    <a:lnTo>
                      <a:pt x="4718" y="58"/>
                    </a:lnTo>
                    <a:lnTo>
                      <a:pt x="23320" y="19497"/>
                    </a:lnTo>
                    <a:lnTo>
                      <a:pt x="19231" y="33591"/>
                    </a:lnTo>
                    <a:lnTo>
                      <a:pt x="19231" y="33610"/>
                    </a:lnTo>
                    <a:lnTo>
                      <a:pt x="25013" y="40800"/>
                    </a:lnTo>
                    <a:lnTo>
                      <a:pt x="21932" y="53278"/>
                    </a:lnTo>
                    <a:lnTo>
                      <a:pt x="12117" y="46259"/>
                    </a:lnTo>
                    <a:lnTo>
                      <a:pt x="58" y="33915"/>
                    </a:lnTo>
                    <a:lnTo>
                      <a:pt x="1" y="33972"/>
                    </a:lnTo>
                    <a:lnTo>
                      <a:pt x="12060" y="46316"/>
                    </a:lnTo>
                    <a:lnTo>
                      <a:pt x="21932" y="53373"/>
                    </a:lnTo>
                    <a:lnTo>
                      <a:pt x="21989" y="53411"/>
                    </a:lnTo>
                    <a:lnTo>
                      <a:pt x="25108" y="40800"/>
                    </a:lnTo>
                    <a:lnTo>
                      <a:pt x="25108" y="40781"/>
                    </a:lnTo>
                    <a:lnTo>
                      <a:pt x="19326" y="33591"/>
                    </a:lnTo>
                    <a:lnTo>
                      <a:pt x="23415" y="19497"/>
                    </a:lnTo>
                    <a:lnTo>
                      <a:pt x="23415" y="19478"/>
                    </a:lnTo>
                    <a:lnTo>
                      <a:pt x="47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14"/>
              <p:cNvSpPr/>
              <p:nvPr/>
            </p:nvSpPr>
            <p:spPr>
              <a:xfrm>
                <a:off x="1089300" y="2533400"/>
                <a:ext cx="2779925" cy="1506950"/>
              </a:xfrm>
              <a:custGeom>
                <a:avLst/>
                <a:gdLst/>
                <a:ahLst/>
                <a:cxnLst/>
                <a:rect l="l" t="t" r="r" b="b"/>
                <a:pathLst>
                  <a:path w="111197" h="60278" extrusionOk="0">
                    <a:moveTo>
                      <a:pt x="111139" y="1"/>
                    </a:moveTo>
                    <a:lnTo>
                      <a:pt x="100468" y="13886"/>
                    </a:lnTo>
                    <a:lnTo>
                      <a:pt x="82551" y="16777"/>
                    </a:lnTo>
                    <a:lnTo>
                      <a:pt x="72736" y="3253"/>
                    </a:lnTo>
                    <a:lnTo>
                      <a:pt x="74448" y="13943"/>
                    </a:lnTo>
                    <a:lnTo>
                      <a:pt x="74448" y="13943"/>
                    </a:lnTo>
                    <a:lnTo>
                      <a:pt x="49264" y="6335"/>
                    </a:lnTo>
                    <a:lnTo>
                      <a:pt x="49207" y="6335"/>
                    </a:lnTo>
                    <a:lnTo>
                      <a:pt x="50063" y="24975"/>
                    </a:lnTo>
                    <a:lnTo>
                      <a:pt x="43330" y="30073"/>
                    </a:lnTo>
                    <a:lnTo>
                      <a:pt x="56473" y="37624"/>
                    </a:lnTo>
                    <a:lnTo>
                      <a:pt x="27466" y="33744"/>
                    </a:lnTo>
                    <a:lnTo>
                      <a:pt x="15826" y="22959"/>
                    </a:lnTo>
                    <a:lnTo>
                      <a:pt x="0" y="60240"/>
                    </a:lnTo>
                    <a:lnTo>
                      <a:pt x="76" y="60278"/>
                    </a:lnTo>
                    <a:lnTo>
                      <a:pt x="15845" y="23092"/>
                    </a:lnTo>
                    <a:lnTo>
                      <a:pt x="27409" y="33820"/>
                    </a:lnTo>
                    <a:lnTo>
                      <a:pt x="27428" y="33820"/>
                    </a:lnTo>
                    <a:lnTo>
                      <a:pt x="56854" y="37757"/>
                    </a:lnTo>
                    <a:lnTo>
                      <a:pt x="56854" y="37757"/>
                    </a:lnTo>
                    <a:lnTo>
                      <a:pt x="43482" y="30073"/>
                    </a:lnTo>
                    <a:lnTo>
                      <a:pt x="50120" y="25032"/>
                    </a:lnTo>
                    <a:lnTo>
                      <a:pt x="50139" y="25013"/>
                    </a:lnTo>
                    <a:lnTo>
                      <a:pt x="49302" y="6430"/>
                    </a:lnTo>
                    <a:lnTo>
                      <a:pt x="74486" y="14038"/>
                    </a:lnTo>
                    <a:lnTo>
                      <a:pt x="74543" y="14057"/>
                    </a:lnTo>
                    <a:lnTo>
                      <a:pt x="72869" y="3577"/>
                    </a:lnTo>
                    <a:lnTo>
                      <a:pt x="72869" y="3577"/>
                    </a:lnTo>
                    <a:lnTo>
                      <a:pt x="82513" y="16834"/>
                    </a:lnTo>
                    <a:lnTo>
                      <a:pt x="82532" y="16853"/>
                    </a:lnTo>
                    <a:lnTo>
                      <a:pt x="100487" y="13962"/>
                    </a:lnTo>
                    <a:lnTo>
                      <a:pt x="100506" y="13962"/>
                    </a:lnTo>
                    <a:lnTo>
                      <a:pt x="111196" y="58"/>
                    </a:lnTo>
                    <a:lnTo>
                      <a:pt x="1111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4"/>
              <p:cNvSpPr/>
              <p:nvPr/>
            </p:nvSpPr>
            <p:spPr>
              <a:xfrm>
                <a:off x="956150" y="2963275"/>
                <a:ext cx="5292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21171" h="5860" extrusionOk="0">
                    <a:moveTo>
                      <a:pt x="19" y="1"/>
                    </a:moveTo>
                    <a:lnTo>
                      <a:pt x="0" y="77"/>
                    </a:lnTo>
                    <a:lnTo>
                      <a:pt x="21152" y="5859"/>
                    </a:lnTo>
                    <a:lnTo>
                      <a:pt x="21171" y="5783"/>
                    </a:lnTo>
                    <a:lnTo>
                      <a:pt x="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>
                <a:off x="1471625" y="1863875"/>
                <a:ext cx="49950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5959" extrusionOk="0">
                    <a:moveTo>
                      <a:pt x="76" y="1"/>
                    </a:moveTo>
                    <a:lnTo>
                      <a:pt x="0" y="39"/>
                    </a:lnTo>
                    <a:cubicBezTo>
                      <a:pt x="571" y="1351"/>
                      <a:pt x="1902" y="15807"/>
                      <a:pt x="1902" y="15959"/>
                    </a:cubicBezTo>
                    <a:lnTo>
                      <a:pt x="1997" y="15959"/>
                    </a:lnTo>
                    <a:cubicBezTo>
                      <a:pt x="1940" y="15350"/>
                      <a:pt x="647" y="1332"/>
                      <a:pt x="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14"/>
              <p:cNvSpPr/>
              <p:nvPr/>
            </p:nvSpPr>
            <p:spPr>
              <a:xfrm>
                <a:off x="3986650" y="3038400"/>
                <a:ext cx="748975" cy="816975"/>
              </a:xfrm>
              <a:custGeom>
                <a:avLst/>
                <a:gdLst/>
                <a:ahLst/>
                <a:cxnLst/>
                <a:rect l="l" t="t" r="r" b="b"/>
                <a:pathLst>
                  <a:path w="29959" h="32679" extrusionOk="0">
                    <a:moveTo>
                      <a:pt x="15350" y="1"/>
                    </a:moveTo>
                    <a:lnTo>
                      <a:pt x="0" y="8674"/>
                    </a:lnTo>
                    <a:lnTo>
                      <a:pt x="28741" y="32679"/>
                    </a:lnTo>
                    <a:lnTo>
                      <a:pt x="28798" y="32622"/>
                    </a:lnTo>
                    <a:lnTo>
                      <a:pt x="133" y="8674"/>
                    </a:lnTo>
                    <a:lnTo>
                      <a:pt x="15350" y="96"/>
                    </a:lnTo>
                    <a:lnTo>
                      <a:pt x="29901" y="12402"/>
                    </a:lnTo>
                    <a:lnTo>
                      <a:pt x="29958" y="12326"/>
                    </a:lnTo>
                    <a:lnTo>
                      <a:pt x="15369" y="20"/>
                    </a:lnTo>
                    <a:lnTo>
                      <a:pt x="153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4"/>
              <p:cNvSpPr/>
              <p:nvPr/>
            </p:nvSpPr>
            <p:spPr>
              <a:xfrm>
                <a:off x="3981425" y="3085975"/>
                <a:ext cx="78130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31252" h="13924" extrusionOk="0">
                    <a:moveTo>
                      <a:pt x="26629" y="0"/>
                    </a:moveTo>
                    <a:lnTo>
                      <a:pt x="19382" y="5668"/>
                    </a:lnTo>
                    <a:lnTo>
                      <a:pt x="0" y="6752"/>
                    </a:lnTo>
                    <a:lnTo>
                      <a:pt x="31232" y="13923"/>
                    </a:lnTo>
                    <a:lnTo>
                      <a:pt x="31251" y="13847"/>
                    </a:lnTo>
                    <a:lnTo>
                      <a:pt x="571" y="6790"/>
                    </a:lnTo>
                    <a:lnTo>
                      <a:pt x="19401" y="5744"/>
                    </a:lnTo>
                    <a:lnTo>
                      <a:pt x="26686" y="76"/>
                    </a:lnTo>
                    <a:lnTo>
                      <a:pt x="266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14"/>
              <p:cNvSpPr/>
              <p:nvPr/>
            </p:nvSpPr>
            <p:spPr>
              <a:xfrm>
                <a:off x="2909600" y="1822500"/>
                <a:ext cx="14831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59327" h="34714" extrusionOk="0">
                    <a:moveTo>
                      <a:pt x="59326" y="1"/>
                    </a:moveTo>
                    <a:lnTo>
                      <a:pt x="45460" y="17100"/>
                    </a:lnTo>
                    <a:lnTo>
                      <a:pt x="45517" y="17138"/>
                    </a:lnTo>
                    <a:lnTo>
                      <a:pt x="59003" y="514"/>
                    </a:lnTo>
                    <a:lnTo>
                      <a:pt x="49188" y="22654"/>
                    </a:lnTo>
                    <a:lnTo>
                      <a:pt x="31194" y="26459"/>
                    </a:lnTo>
                    <a:lnTo>
                      <a:pt x="31175" y="26459"/>
                    </a:lnTo>
                    <a:lnTo>
                      <a:pt x="21988" y="34638"/>
                    </a:lnTo>
                    <a:lnTo>
                      <a:pt x="0" y="31823"/>
                    </a:lnTo>
                    <a:lnTo>
                      <a:pt x="0" y="31899"/>
                    </a:lnTo>
                    <a:lnTo>
                      <a:pt x="21988" y="34714"/>
                    </a:lnTo>
                    <a:lnTo>
                      <a:pt x="22007" y="34714"/>
                    </a:lnTo>
                    <a:lnTo>
                      <a:pt x="31213" y="26535"/>
                    </a:lnTo>
                    <a:lnTo>
                      <a:pt x="49226" y="22731"/>
                    </a:lnTo>
                    <a:lnTo>
                      <a:pt x="49245" y="22731"/>
                    </a:lnTo>
                    <a:lnTo>
                      <a:pt x="5932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14"/>
              <p:cNvSpPr/>
              <p:nvPr/>
            </p:nvSpPr>
            <p:spPr>
              <a:xfrm>
                <a:off x="975650" y="2705075"/>
                <a:ext cx="3754250" cy="772750"/>
              </a:xfrm>
              <a:custGeom>
                <a:avLst/>
                <a:gdLst/>
                <a:ahLst/>
                <a:cxnLst/>
                <a:rect l="l" t="t" r="r" b="b"/>
                <a:pathLst>
                  <a:path w="150170" h="30910" extrusionOk="0">
                    <a:moveTo>
                      <a:pt x="121239" y="0"/>
                    </a:moveTo>
                    <a:lnTo>
                      <a:pt x="126185" y="15255"/>
                    </a:lnTo>
                    <a:lnTo>
                      <a:pt x="98928" y="21646"/>
                    </a:lnTo>
                    <a:lnTo>
                      <a:pt x="71271" y="26230"/>
                    </a:lnTo>
                    <a:lnTo>
                      <a:pt x="61209" y="30738"/>
                    </a:lnTo>
                    <a:lnTo>
                      <a:pt x="20410" y="16073"/>
                    </a:lnTo>
                    <a:lnTo>
                      <a:pt x="20372" y="16073"/>
                    </a:lnTo>
                    <a:lnTo>
                      <a:pt x="0" y="28893"/>
                    </a:lnTo>
                    <a:lnTo>
                      <a:pt x="31993" y="26991"/>
                    </a:lnTo>
                    <a:lnTo>
                      <a:pt x="31993" y="26839"/>
                    </a:lnTo>
                    <a:lnTo>
                      <a:pt x="609" y="28703"/>
                    </a:lnTo>
                    <a:lnTo>
                      <a:pt x="20391" y="16244"/>
                    </a:lnTo>
                    <a:lnTo>
                      <a:pt x="61190" y="30890"/>
                    </a:lnTo>
                    <a:lnTo>
                      <a:pt x="61209" y="30909"/>
                    </a:lnTo>
                    <a:lnTo>
                      <a:pt x="71309" y="26382"/>
                    </a:lnTo>
                    <a:lnTo>
                      <a:pt x="98947" y="21798"/>
                    </a:lnTo>
                    <a:lnTo>
                      <a:pt x="126394" y="15369"/>
                    </a:lnTo>
                    <a:lnTo>
                      <a:pt x="121467" y="153"/>
                    </a:lnTo>
                    <a:lnTo>
                      <a:pt x="150170" y="1142"/>
                    </a:lnTo>
                    <a:lnTo>
                      <a:pt x="150170" y="989"/>
                    </a:lnTo>
                    <a:lnTo>
                      <a:pt x="1212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3" name="Google Shape;583;p14"/>
            <p:cNvGrpSpPr/>
            <p:nvPr/>
          </p:nvGrpSpPr>
          <p:grpSpPr>
            <a:xfrm flipH="1">
              <a:off x="7844121" y="152395"/>
              <a:ext cx="2639750" cy="6061075"/>
              <a:chOff x="-956979" y="288458"/>
              <a:chExt cx="2639750" cy="6061075"/>
            </a:xfrm>
          </p:grpSpPr>
          <p:sp>
            <p:nvSpPr>
              <p:cNvPr id="584" name="Google Shape;584;p14"/>
              <p:cNvSpPr/>
              <p:nvPr/>
            </p:nvSpPr>
            <p:spPr>
              <a:xfrm rot="-2700000">
                <a:off x="-1250442" y="3285690"/>
                <a:ext cx="3051731" cy="43402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585" name="Google Shape;585;p14"/>
              <p:cNvSpPr/>
              <p:nvPr/>
            </p:nvSpPr>
            <p:spPr>
              <a:xfrm rot="-2700000">
                <a:off x="-984744" y="37414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586" name="Google Shape;586;p14"/>
              <p:cNvSpPr/>
              <p:nvPr/>
            </p:nvSpPr>
            <p:spPr>
              <a:xfrm rot="-2700000">
                <a:off x="-1341194" y="1341437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587" name="Google Shape;587;p14"/>
              <p:cNvSpPr/>
              <p:nvPr/>
            </p:nvSpPr>
            <p:spPr>
              <a:xfrm rot="-2700000">
                <a:off x="-1080719" y="51192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</p:grpSp>
      <p:grpSp>
        <p:nvGrpSpPr>
          <p:cNvPr id="588" name="Google Shape;588;p14"/>
          <p:cNvGrpSpPr/>
          <p:nvPr/>
        </p:nvGrpSpPr>
        <p:grpSpPr>
          <a:xfrm>
            <a:off x="156402" y="125647"/>
            <a:ext cx="9298816" cy="4877582"/>
            <a:chOff x="156402" y="125647"/>
            <a:chExt cx="9298816" cy="4877582"/>
          </a:xfrm>
        </p:grpSpPr>
        <p:grpSp>
          <p:nvGrpSpPr>
            <p:cNvPr id="589" name="Google Shape;589;p14"/>
            <p:cNvGrpSpPr/>
            <p:nvPr/>
          </p:nvGrpSpPr>
          <p:grpSpPr>
            <a:xfrm rot="5400000" flipH="1">
              <a:off x="8592244" y="1263134"/>
              <a:ext cx="694726" cy="1031222"/>
              <a:chOff x="8362468" y="1951783"/>
              <a:chExt cx="593681" cy="881236"/>
            </a:xfrm>
          </p:grpSpPr>
          <p:sp>
            <p:nvSpPr>
              <p:cNvPr id="590" name="Google Shape;590;p14"/>
              <p:cNvSpPr/>
              <p:nvPr/>
            </p:nvSpPr>
            <p:spPr>
              <a:xfrm flipH="1">
                <a:off x="8434357" y="1951783"/>
                <a:ext cx="521793" cy="847142"/>
              </a:xfrm>
              <a:custGeom>
                <a:avLst/>
                <a:gdLst/>
                <a:ahLst/>
                <a:cxnLst/>
                <a:rect l="l" t="t" r="r" b="b"/>
                <a:pathLst>
                  <a:path w="16070" h="26090" extrusionOk="0">
                    <a:moveTo>
                      <a:pt x="571" y="0"/>
                    </a:moveTo>
                    <a:cubicBezTo>
                      <a:pt x="252" y="0"/>
                      <a:pt x="1" y="274"/>
                      <a:pt x="1" y="571"/>
                    </a:cubicBezTo>
                    <a:lnTo>
                      <a:pt x="1" y="20383"/>
                    </a:lnTo>
                    <a:cubicBezTo>
                      <a:pt x="1" y="23533"/>
                      <a:pt x="2557" y="26089"/>
                      <a:pt x="5707" y="26089"/>
                    </a:cubicBezTo>
                    <a:lnTo>
                      <a:pt x="15499" y="26089"/>
                    </a:lnTo>
                    <a:cubicBezTo>
                      <a:pt x="15819" y="26089"/>
                      <a:pt x="16070" y="25838"/>
                      <a:pt x="16070" y="25519"/>
                    </a:cubicBezTo>
                    <a:cubicBezTo>
                      <a:pt x="16070" y="25199"/>
                      <a:pt x="15819" y="24948"/>
                      <a:pt x="15499" y="24948"/>
                    </a:cubicBezTo>
                    <a:lnTo>
                      <a:pt x="5707" y="24948"/>
                    </a:lnTo>
                    <a:cubicBezTo>
                      <a:pt x="3196" y="24948"/>
                      <a:pt x="1142" y="22894"/>
                      <a:pt x="1142" y="20383"/>
                    </a:cubicBezTo>
                    <a:lnTo>
                      <a:pt x="1142" y="571"/>
                    </a:lnTo>
                    <a:cubicBezTo>
                      <a:pt x="1142" y="274"/>
                      <a:pt x="891" y="0"/>
                      <a:pt x="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14"/>
              <p:cNvSpPr/>
              <p:nvPr/>
            </p:nvSpPr>
            <p:spPr>
              <a:xfrm flipH="1">
                <a:off x="8362468" y="2727751"/>
                <a:ext cx="105268" cy="105268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2" extrusionOk="0">
                    <a:moveTo>
                      <a:pt x="1621" y="0"/>
                    </a:moveTo>
                    <a:cubicBezTo>
                      <a:pt x="708" y="0"/>
                      <a:pt x="1" y="731"/>
                      <a:pt x="1" y="1621"/>
                    </a:cubicBezTo>
                    <a:cubicBezTo>
                      <a:pt x="1" y="2534"/>
                      <a:pt x="708" y="3241"/>
                      <a:pt x="1621" y="3241"/>
                    </a:cubicBezTo>
                    <a:cubicBezTo>
                      <a:pt x="2511" y="3241"/>
                      <a:pt x="3242" y="2534"/>
                      <a:pt x="3242" y="1621"/>
                    </a:cubicBezTo>
                    <a:cubicBezTo>
                      <a:pt x="3242" y="731"/>
                      <a:pt x="2511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" name="Google Shape;592;p14"/>
            <p:cNvGrpSpPr/>
            <p:nvPr/>
          </p:nvGrpSpPr>
          <p:grpSpPr>
            <a:xfrm flipH="1">
              <a:off x="8833306" y="125647"/>
              <a:ext cx="353287" cy="933362"/>
              <a:chOff x="8302431" y="1111330"/>
              <a:chExt cx="285346" cy="753805"/>
            </a:xfrm>
          </p:grpSpPr>
          <p:sp>
            <p:nvSpPr>
              <p:cNvPr id="593" name="Google Shape;593;p14"/>
              <p:cNvSpPr/>
              <p:nvPr/>
            </p:nvSpPr>
            <p:spPr>
              <a:xfrm flipH="1">
                <a:off x="8482510" y="1759835"/>
                <a:ext cx="105268" cy="105300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3" extrusionOk="0">
                    <a:moveTo>
                      <a:pt x="1621" y="1"/>
                    </a:moveTo>
                    <a:cubicBezTo>
                      <a:pt x="730" y="1"/>
                      <a:pt x="0" y="708"/>
                      <a:pt x="0" y="1621"/>
                    </a:cubicBezTo>
                    <a:cubicBezTo>
                      <a:pt x="0" y="2512"/>
                      <a:pt x="730" y="3242"/>
                      <a:pt x="1621" y="3242"/>
                    </a:cubicBezTo>
                    <a:cubicBezTo>
                      <a:pt x="2511" y="3242"/>
                      <a:pt x="3241" y="2512"/>
                      <a:pt x="3241" y="1621"/>
                    </a:cubicBezTo>
                    <a:cubicBezTo>
                      <a:pt x="3241" y="708"/>
                      <a:pt x="2511" y="1"/>
                      <a:pt x="1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4"/>
              <p:cNvSpPr/>
              <p:nvPr/>
            </p:nvSpPr>
            <p:spPr>
              <a:xfrm flipH="1">
                <a:off x="8302431" y="1111330"/>
                <a:ext cx="250539" cy="690767"/>
              </a:xfrm>
              <a:custGeom>
                <a:avLst/>
                <a:gdLst/>
                <a:ahLst/>
                <a:cxnLst/>
                <a:rect l="l" t="t" r="r" b="b"/>
                <a:pathLst>
                  <a:path w="7716" h="21274" extrusionOk="0">
                    <a:moveTo>
                      <a:pt x="549" y="0"/>
                    </a:moveTo>
                    <a:cubicBezTo>
                      <a:pt x="252" y="0"/>
                      <a:pt x="1" y="251"/>
                      <a:pt x="1" y="548"/>
                    </a:cubicBezTo>
                    <a:lnTo>
                      <a:pt x="1" y="20726"/>
                    </a:lnTo>
                    <a:cubicBezTo>
                      <a:pt x="1" y="21022"/>
                      <a:pt x="252" y="21273"/>
                      <a:pt x="549" y="21273"/>
                    </a:cubicBezTo>
                    <a:cubicBezTo>
                      <a:pt x="845" y="21273"/>
                      <a:pt x="1096" y="21022"/>
                      <a:pt x="1096" y="20726"/>
                    </a:cubicBezTo>
                    <a:lnTo>
                      <a:pt x="1096" y="1073"/>
                    </a:lnTo>
                    <a:lnTo>
                      <a:pt x="7191" y="1073"/>
                    </a:lnTo>
                    <a:cubicBezTo>
                      <a:pt x="7488" y="1073"/>
                      <a:pt x="7716" y="845"/>
                      <a:pt x="7716" y="548"/>
                    </a:cubicBezTo>
                    <a:cubicBezTo>
                      <a:pt x="7716" y="251"/>
                      <a:pt x="7488" y="0"/>
                      <a:pt x="7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5" name="Google Shape;595;p14"/>
            <p:cNvGrpSpPr/>
            <p:nvPr/>
          </p:nvGrpSpPr>
          <p:grpSpPr>
            <a:xfrm rot="10800000" flipH="1">
              <a:off x="156402" y="4378409"/>
              <a:ext cx="649810" cy="624820"/>
              <a:chOff x="6358627" y="3247271"/>
              <a:chExt cx="649810" cy="624820"/>
            </a:xfrm>
          </p:grpSpPr>
          <p:sp>
            <p:nvSpPr>
              <p:cNvPr id="596" name="Google Shape;596;p14"/>
              <p:cNvSpPr/>
              <p:nvPr/>
            </p:nvSpPr>
            <p:spPr>
              <a:xfrm flipH="1">
                <a:off x="6459207" y="3247271"/>
                <a:ext cx="261676" cy="473640"/>
              </a:xfrm>
              <a:custGeom>
                <a:avLst/>
                <a:gdLst/>
                <a:ahLst/>
                <a:cxnLst/>
                <a:rect l="l" t="t" r="r" b="b"/>
                <a:pathLst>
                  <a:path w="8059" h="14587" extrusionOk="0">
                    <a:moveTo>
                      <a:pt x="1" y="1"/>
                    </a:moveTo>
                    <a:lnTo>
                      <a:pt x="1" y="14586"/>
                    </a:lnTo>
                    <a:lnTo>
                      <a:pt x="8058" y="14586"/>
                    </a:lnTo>
                    <a:lnTo>
                      <a:pt x="8058" y="1"/>
                    </a:lnTo>
                    <a:close/>
                  </a:path>
                </a:pathLst>
              </a:custGeom>
              <a:solidFill>
                <a:srgbClr val="CB98FE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4"/>
              <p:cNvSpPr/>
              <p:nvPr/>
            </p:nvSpPr>
            <p:spPr>
              <a:xfrm flipH="1">
                <a:off x="6816442" y="3539274"/>
                <a:ext cx="191995" cy="332818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10250" extrusionOk="0">
                    <a:moveTo>
                      <a:pt x="1" y="1"/>
                    </a:moveTo>
                    <a:lnTo>
                      <a:pt x="1" y="10249"/>
                    </a:lnTo>
                    <a:lnTo>
                      <a:pt x="5912" y="10249"/>
                    </a:lnTo>
                    <a:lnTo>
                      <a:pt x="59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14"/>
              <p:cNvSpPr/>
              <p:nvPr/>
            </p:nvSpPr>
            <p:spPr>
              <a:xfrm flipH="1">
                <a:off x="6358627" y="3277399"/>
                <a:ext cx="153474" cy="153474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0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9" name="Google Shape;599;p14"/>
            <p:cNvGrpSpPr/>
            <p:nvPr/>
          </p:nvGrpSpPr>
          <p:grpSpPr>
            <a:xfrm>
              <a:off x="8281240" y="4251196"/>
              <a:ext cx="584817" cy="705606"/>
              <a:chOff x="6136065" y="3247271"/>
              <a:chExt cx="584817" cy="705606"/>
            </a:xfrm>
          </p:grpSpPr>
          <p:sp>
            <p:nvSpPr>
              <p:cNvPr id="600" name="Google Shape;600;p14"/>
              <p:cNvSpPr/>
              <p:nvPr/>
            </p:nvSpPr>
            <p:spPr>
              <a:xfrm flipH="1">
                <a:off x="6459207" y="3247271"/>
                <a:ext cx="261676" cy="473640"/>
              </a:xfrm>
              <a:custGeom>
                <a:avLst/>
                <a:gdLst/>
                <a:ahLst/>
                <a:cxnLst/>
                <a:rect l="l" t="t" r="r" b="b"/>
                <a:pathLst>
                  <a:path w="8059" h="14587" extrusionOk="0">
                    <a:moveTo>
                      <a:pt x="1" y="1"/>
                    </a:moveTo>
                    <a:lnTo>
                      <a:pt x="1" y="14586"/>
                    </a:lnTo>
                    <a:lnTo>
                      <a:pt x="8058" y="14586"/>
                    </a:lnTo>
                    <a:lnTo>
                      <a:pt x="8058" y="1"/>
                    </a:lnTo>
                    <a:close/>
                  </a:path>
                </a:pathLst>
              </a:custGeom>
              <a:solidFill>
                <a:srgbClr val="CB98FE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14"/>
              <p:cNvSpPr/>
              <p:nvPr/>
            </p:nvSpPr>
            <p:spPr>
              <a:xfrm flipH="1">
                <a:off x="6136065" y="3620059"/>
                <a:ext cx="191995" cy="332818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10250" extrusionOk="0">
                    <a:moveTo>
                      <a:pt x="0" y="1"/>
                    </a:moveTo>
                    <a:lnTo>
                      <a:pt x="0" y="10249"/>
                    </a:lnTo>
                    <a:lnTo>
                      <a:pt x="5912" y="10249"/>
                    </a:lnTo>
                    <a:lnTo>
                      <a:pt x="59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4"/>
              <p:cNvSpPr/>
              <p:nvPr/>
            </p:nvSpPr>
            <p:spPr>
              <a:xfrm flipH="1">
                <a:off x="6358627" y="3277399"/>
                <a:ext cx="153474" cy="153474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0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3" name="Google Shape;60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713175" y="2539749"/>
            <a:ext cx="241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3366883" y="2539749"/>
            <a:ext cx="241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subTitle" idx="3"/>
          </p:nvPr>
        </p:nvSpPr>
        <p:spPr>
          <a:xfrm>
            <a:off x="6020574" y="2539749"/>
            <a:ext cx="241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713175" y="1941125"/>
            <a:ext cx="2410200" cy="6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3366887" y="1941125"/>
            <a:ext cx="2410200" cy="6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subTitle" idx="6"/>
          </p:nvPr>
        </p:nvSpPr>
        <p:spPr>
          <a:xfrm>
            <a:off x="6020574" y="1941125"/>
            <a:ext cx="2410200" cy="6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" name="Google Shape;973;p21"/>
          <p:cNvGrpSpPr/>
          <p:nvPr/>
        </p:nvGrpSpPr>
        <p:grpSpPr>
          <a:xfrm>
            <a:off x="-4713476" y="-4734613"/>
            <a:ext cx="17959055" cy="13798237"/>
            <a:chOff x="-4713476" y="-4734613"/>
            <a:chExt cx="17959055" cy="13798237"/>
          </a:xfrm>
        </p:grpSpPr>
        <p:grpSp>
          <p:nvGrpSpPr>
            <p:cNvPr id="974" name="Google Shape;974;p21"/>
            <p:cNvGrpSpPr/>
            <p:nvPr/>
          </p:nvGrpSpPr>
          <p:grpSpPr>
            <a:xfrm rot="-1688909">
              <a:off x="3142047" y="1659898"/>
              <a:ext cx="9353659" cy="5524064"/>
              <a:chOff x="927625" y="1775425"/>
              <a:chExt cx="3835100" cy="2264925"/>
            </a:xfrm>
          </p:grpSpPr>
          <p:sp>
            <p:nvSpPr>
              <p:cNvPr id="975" name="Google Shape;975;p21"/>
              <p:cNvSpPr/>
              <p:nvPr/>
            </p:nvSpPr>
            <p:spPr>
              <a:xfrm>
                <a:off x="990850" y="2261400"/>
                <a:ext cx="3731450" cy="897825"/>
              </a:xfrm>
              <a:custGeom>
                <a:avLst/>
                <a:gdLst/>
                <a:ahLst/>
                <a:cxnLst/>
                <a:rect l="l" t="t" r="r" b="b"/>
                <a:pathLst>
                  <a:path w="149258" h="35913" extrusionOk="0">
                    <a:moveTo>
                      <a:pt x="21190" y="1"/>
                    </a:moveTo>
                    <a:lnTo>
                      <a:pt x="1" y="12859"/>
                    </a:lnTo>
                    <a:lnTo>
                      <a:pt x="39" y="12916"/>
                    </a:lnTo>
                    <a:lnTo>
                      <a:pt x="21171" y="96"/>
                    </a:lnTo>
                    <a:lnTo>
                      <a:pt x="54020" y="35912"/>
                    </a:lnTo>
                    <a:lnTo>
                      <a:pt x="61667" y="34372"/>
                    </a:lnTo>
                    <a:lnTo>
                      <a:pt x="61686" y="34353"/>
                    </a:lnTo>
                    <a:lnTo>
                      <a:pt x="76769" y="14343"/>
                    </a:lnTo>
                    <a:lnTo>
                      <a:pt x="93089" y="19269"/>
                    </a:lnTo>
                    <a:lnTo>
                      <a:pt x="93108" y="19269"/>
                    </a:lnTo>
                    <a:lnTo>
                      <a:pt x="98738" y="17158"/>
                    </a:lnTo>
                    <a:lnTo>
                      <a:pt x="113955" y="29559"/>
                    </a:lnTo>
                    <a:lnTo>
                      <a:pt x="113974" y="29578"/>
                    </a:lnTo>
                    <a:lnTo>
                      <a:pt x="117816" y="25888"/>
                    </a:lnTo>
                    <a:lnTo>
                      <a:pt x="120783" y="17861"/>
                    </a:lnTo>
                    <a:lnTo>
                      <a:pt x="149257" y="5593"/>
                    </a:lnTo>
                    <a:lnTo>
                      <a:pt x="149219" y="5517"/>
                    </a:lnTo>
                    <a:lnTo>
                      <a:pt x="120726" y="17785"/>
                    </a:lnTo>
                    <a:lnTo>
                      <a:pt x="117759" y="25831"/>
                    </a:lnTo>
                    <a:lnTo>
                      <a:pt x="113974" y="29483"/>
                    </a:lnTo>
                    <a:lnTo>
                      <a:pt x="98776" y="17082"/>
                    </a:lnTo>
                    <a:lnTo>
                      <a:pt x="98757" y="17082"/>
                    </a:lnTo>
                    <a:lnTo>
                      <a:pt x="93108" y="19193"/>
                    </a:lnTo>
                    <a:lnTo>
                      <a:pt x="76750" y="14267"/>
                    </a:lnTo>
                    <a:lnTo>
                      <a:pt x="76731" y="14248"/>
                    </a:lnTo>
                    <a:lnTo>
                      <a:pt x="61628" y="34295"/>
                    </a:lnTo>
                    <a:lnTo>
                      <a:pt x="54058" y="35836"/>
                    </a:lnTo>
                    <a:lnTo>
                      <a:pt x="21209" y="20"/>
                    </a:lnTo>
                    <a:lnTo>
                      <a:pt x="2119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1"/>
              <p:cNvSpPr/>
              <p:nvPr/>
            </p:nvSpPr>
            <p:spPr>
              <a:xfrm>
                <a:off x="978975" y="2180575"/>
                <a:ext cx="3732875" cy="940125"/>
              </a:xfrm>
              <a:custGeom>
                <a:avLst/>
                <a:gdLst/>
                <a:ahLst/>
                <a:cxnLst/>
                <a:rect l="l" t="t" r="r" b="b"/>
                <a:pathLst>
                  <a:path w="149315" h="37605" extrusionOk="0">
                    <a:moveTo>
                      <a:pt x="153" y="95"/>
                    </a:moveTo>
                    <a:lnTo>
                      <a:pt x="21627" y="3329"/>
                    </a:lnTo>
                    <a:lnTo>
                      <a:pt x="22768" y="17709"/>
                    </a:lnTo>
                    <a:lnTo>
                      <a:pt x="22768" y="17709"/>
                    </a:lnTo>
                    <a:lnTo>
                      <a:pt x="19059" y="12155"/>
                    </a:lnTo>
                    <a:lnTo>
                      <a:pt x="19059" y="12136"/>
                    </a:lnTo>
                    <a:lnTo>
                      <a:pt x="7343" y="11926"/>
                    </a:lnTo>
                    <a:lnTo>
                      <a:pt x="153" y="95"/>
                    </a:lnTo>
                    <a:close/>
                    <a:moveTo>
                      <a:pt x="0" y="0"/>
                    </a:moveTo>
                    <a:lnTo>
                      <a:pt x="7285" y="11983"/>
                    </a:lnTo>
                    <a:lnTo>
                      <a:pt x="7304" y="12003"/>
                    </a:lnTo>
                    <a:lnTo>
                      <a:pt x="19021" y="12231"/>
                    </a:lnTo>
                    <a:lnTo>
                      <a:pt x="22768" y="17861"/>
                    </a:lnTo>
                    <a:lnTo>
                      <a:pt x="22768" y="17880"/>
                    </a:lnTo>
                    <a:lnTo>
                      <a:pt x="23301" y="24594"/>
                    </a:lnTo>
                    <a:lnTo>
                      <a:pt x="23320" y="24632"/>
                    </a:lnTo>
                    <a:lnTo>
                      <a:pt x="53639" y="20543"/>
                    </a:lnTo>
                    <a:lnTo>
                      <a:pt x="62103" y="37566"/>
                    </a:lnTo>
                    <a:lnTo>
                      <a:pt x="62103" y="37605"/>
                    </a:lnTo>
                    <a:lnTo>
                      <a:pt x="80649" y="36463"/>
                    </a:lnTo>
                    <a:lnTo>
                      <a:pt x="78956" y="28132"/>
                    </a:lnTo>
                    <a:lnTo>
                      <a:pt x="93583" y="22502"/>
                    </a:lnTo>
                    <a:lnTo>
                      <a:pt x="114487" y="32830"/>
                    </a:lnTo>
                    <a:lnTo>
                      <a:pt x="115628" y="14190"/>
                    </a:lnTo>
                    <a:lnTo>
                      <a:pt x="136018" y="17290"/>
                    </a:lnTo>
                    <a:lnTo>
                      <a:pt x="136056" y="17290"/>
                    </a:lnTo>
                    <a:lnTo>
                      <a:pt x="139309" y="7133"/>
                    </a:lnTo>
                    <a:lnTo>
                      <a:pt x="149314" y="2758"/>
                    </a:lnTo>
                    <a:lnTo>
                      <a:pt x="149276" y="2682"/>
                    </a:lnTo>
                    <a:lnTo>
                      <a:pt x="139271" y="7057"/>
                    </a:lnTo>
                    <a:lnTo>
                      <a:pt x="139252" y="7057"/>
                    </a:lnTo>
                    <a:lnTo>
                      <a:pt x="135999" y="17195"/>
                    </a:lnTo>
                    <a:lnTo>
                      <a:pt x="115552" y="14095"/>
                    </a:lnTo>
                    <a:lnTo>
                      <a:pt x="114411" y="32697"/>
                    </a:lnTo>
                    <a:lnTo>
                      <a:pt x="93602" y="22426"/>
                    </a:lnTo>
                    <a:lnTo>
                      <a:pt x="93583" y="22426"/>
                    </a:lnTo>
                    <a:lnTo>
                      <a:pt x="78899" y="28075"/>
                    </a:lnTo>
                    <a:lnTo>
                      <a:pt x="78861" y="28075"/>
                    </a:lnTo>
                    <a:lnTo>
                      <a:pt x="80554" y="36387"/>
                    </a:lnTo>
                    <a:lnTo>
                      <a:pt x="62161" y="37509"/>
                    </a:lnTo>
                    <a:lnTo>
                      <a:pt x="53715" y="20467"/>
                    </a:lnTo>
                    <a:lnTo>
                      <a:pt x="53696" y="20448"/>
                    </a:lnTo>
                    <a:lnTo>
                      <a:pt x="23377" y="24537"/>
                    </a:lnTo>
                    <a:lnTo>
                      <a:pt x="22864" y="17861"/>
                    </a:lnTo>
                    <a:lnTo>
                      <a:pt x="30757" y="13239"/>
                    </a:lnTo>
                    <a:lnTo>
                      <a:pt x="30700" y="13163"/>
                    </a:lnTo>
                    <a:lnTo>
                      <a:pt x="22844" y="17785"/>
                    </a:lnTo>
                    <a:lnTo>
                      <a:pt x="21703" y="3291"/>
                    </a:lnTo>
                    <a:lnTo>
                      <a:pt x="21684" y="3253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1"/>
              <p:cNvSpPr/>
              <p:nvPr/>
            </p:nvSpPr>
            <p:spPr>
              <a:xfrm>
                <a:off x="927625" y="2532925"/>
                <a:ext cx="3741425" cy="831250"/>
              </a:xfrm>
              <a:custGeom>
                <a:avLst/>
                <a:gdLst/>
                <a:ahLst/>
                <a:cxnLst/>
                <a:rect l="l" t="t" r="r" b="b"/>
                <a:pathLst>
                  <a:path w="149657" h="33250" extrusionOk="0">
                    <a:moveTo>
                      <a:pt x="117644" y="1"/>
                    </a:moveTo>
                    <a:lnTo>
                      <a:pt x="101267" y="6221"/>
                    </a:lnTo>
                    <a:lnTo>
                      <a:pt x="82627" y="22312"/>
                    </a:lnTo>
                    <a:lnTo>
                      <a:pt x="73211" y="33154"/>
                    </a:lnTo>
                    <a:lnTo>
                      <a:pt x="56587" y="24975"/>
                    </a:lnTo>
                    <a:lnTo>
                      <a:pt x="25412" y="10443"/>
                    </a:lnTo>
                    <a:lnTo>
                      <a:pt x="0" y="21171"/>
                    </a:lnTo>
                    <a:lnTo>
                      <a:pt x="38" y="21247"/>
                    </a:lnTo>
                    <a:lnTo>
                      <a:pt x="25393" y="10538"/>
                    </a:lnTo>
                    <a:lnTo>
                      <a:pt x="56549" y="25051"/>
                    </a:lnTo>
                    <a:lnTo>
                      <a:pt x="73192" y="33230"/>
                    </a:lnTo>
                    <a:lnTo>
                      <a:pt x="73230" y="33249"/>
                    </a:lnTo>
                    <a:lnTo>
                      <a:pt x="82684" y="22369"/>
                    </a:lnTo>
                    <a:lnTo>
                      <a:pt x="101305" y="6297"/>
                    </a:lnTo>
                    <a:lnTo>
                      <a:pt x="117625" y="96"/>
                    </a:lnTo>
                    <a:lnTo>
                      <a:pt x="123255" y="7000"/>
                    </a:lnTo>
                    <a:lnTo>
                      <a:pt x="135657" y="16435"/>
                    </a:lnTo>
                    <a:lnTo>
                      <a:pt x="135676" y="16454"/>
                    </a:lnTo>
                    <a:lnTo>
                      <a:pt x="149656" y="17728"/>
                    </a:lnTo>
                    <a:lnTo>
                      <a:pt x="149656" y="17633"/>
                    </a:lnTo>
                    <a:lnTo>
                      <a:pt x="135714" y="16378"/>
                    </a:lnTo>
                    <a:lnTo>
                      <a:pt x="123312" y="6943"/>
                    </a:lnTo>
                    <a:lnTo>
                      <a:pt x="117663" y="20"/>
                    </a:lnTo>
                    <a:lnTo>
                      <a:pt x="11764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1"/>
              <p:cNvSpPr/>
              <p:nvPr/>
            </p:nvSpPr>
            <p:spPr>
              <a:xfrm>
                <a:off x="969475" y="2377425"/>
                <a:ext cx="3791350" cy="1167450"/>
              </a:xfrm>
              <a:custGeom>
                <a:avLst/>
                <a:gdLst/>
                <a:ahLst/>
                <a:cxnLst/>
                <a:rect l="l" t="t" r="r" b="b"/>
                <a:pathLst>
                  <a:path w="151654" h="46698" extrusionOk="0">
                    <a:moveTo>
                      <a:pt x="76" y="1"/>
                    </a:moveTo>
                    <a:lnTo>
                      <a:pt x="0" y="134"/>
                    </a:lnTo>
                    <a:lnTo>
                      <a:pt x="17880" y="9568"/>
                    </a:lnTo>
                    <a:lnTo>
                      <a:pt x="20543" y="29274"/>
                    </a:lnTo>
                    <a:lnTo>
                      <a:pt x="20562" y="29331"/>
                    </a:lnTo>
                    <a:lnTo>
                      <a:pt x="54856" y="31309"/>
                    </a:lnTo>
                    <a:lnTo>
                      <a:pt x="61399" y="44015"/>
                    </a:lnTo>
                    <a:lnTo>
                      <a:pt x="70263" y="43521"/>
                    </a:lnTo>
                    <a:lnTo>
                      <a:pt x="79659" y="46697"/>
                    </a:lnTo>
                    <a:lnTo>
                      <a:pt x="99365" y="34809"/>
                    </a:lnTo>
                    <a:lnTo>
                      <a:pt x="81352" y="28589"/>
                    </a:lnTo>
                    <a:lnTo>
                      <a:pt x="114829" y="24975"/>
                    </a:lnTo>
                    <a:lnTo>
                      <a:pt x="126527" y="28494"/>
                    </a:lnTo>
                    <a:lnTo>
                      <a:pt x="126565" y="28494"/>
                    </a:lnTo>
                    <a:lnTo>
                      <a:pt x="134097" y="22674"/>
                    </a:lnTo>
                    <a:lnTo>
                      <a:pt x="136475" y="9473"/>
                    </a:lnTo>
                    <a:lnTo>
                      <a:pt x="151634" y="11851"/>
                    </a:lnTo>
                    <a:lnTo>
                      <a:pt x="151653" y="11699"/>
                    </a:lnTo>
                    <a:lnTo>
                      <a:pt x="136341" y="9283"/>
                    </a:lnTo>
                    <a:lnTo>
                      <a:pt x="133945" y="22579"/>
                    </a:lnTo>
                    <a:lnTo>
                      <a:pt x="126527" y="28323"/>
                    </a:lnTo>
                    <a:lnTo>
                      <a:pt x="114848" y="24804"/>
                    </a:lnTo>
                    <a:lnTo>
                      <a:pt x="80629" y="28513"/>
                    </a:lnTo>
                    <a:lnTo>
                      <a:pt x="99003" y="34847"/>
                    </a:lnTo>
                    <a:lnTo>
                      <a:pt x="79640" y="46526"/>
                    </a:lnTo>
                    <a:lnTo>
                      <a:pt x="70301" y="43368"/>
                    </a:lnTo>
                    <a:lnTo>
                      <a:pt x="70282" y="43349"/>
                    </a:lnTo>
                    <a:lnTo>
                      <a:pt x="61494" y="43844"/>
                    </a:lnTo>
                    <a:lnTo>
                      <a:pt x="54951" y="31157"/>
                    </a:lnTo>
                    <a:lnTo>
                      <a:pt x="20695" y="29179"/>
                    </a:lnTo>
                    <a:lnTo>
                      <a:pt x="18013" y="9473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1"/>
              <p:cNvSpPr/>
              <p:nvPr/>
            </p:nvSpPr>
            <p:spPr>
              <a:xfrm>
                <a:off x="3368000" y="2387900"/>
                <a:ext cx="1269650" cy="862150"/>
              </a:xfrm>
              <a:custGeom>
                <a:avLst/>
                <a:gdLst/>
                <a:ahLst/>
                <a:cxnLst/>
                <a:rect l="l" t="t" r="r" b="b"/>
                <a:pathLst>
                  <a:path w="50786" h="34486" extrusionOk="0">
                    <a:moveTo>
                      <a:pt x="30871" y="0"/>
                    </a:moveTo>
                    <a:lnTo>
                      <a:pt x="25621" y="12744"/>
                    </a:lnTo>
                    <a:lnTo>
                      <a:pt x="18869" y="24442"/>
                    </a:lnTo>
                    <a:lnTo>
                      <a:pt x="3272" y="34352"/>
                    </a:lnTo>
                    <a:lnTo>
                      <a:pt x="76" y="15122"/>
                    </a:lnTo>
                    <a:lnTo>
                      <a:pt x="0" y="15141"/>
                    </a:lnTo>
                    <a:lnTo>
                      <a:pt x="3215" y="34485"/>
                    </a:lnTo>
                    <a:lnTo>
                      <a:pt x="18907" y="24499"/>
                    </a:lnTo>
                    <a:lnTo>
                      <a:pt x="18926" y="24499"/>
                    </a:lnTo>
                    <a:lnTo>
                      <a:pt x="25697" y="12782"/>
                    </a:lnTo>
                    <a:lnTo>
                      <a:pt x="30890" y="134"/>
                    </a:lnTo>
                    <a:lnTo>
                      <a:pt x="40438" y="8978"/>
                    </a:lnTo>
                    <a:cubicBezTo>
                      <a:pt x="40476" y="9016"/>
                      <a:pt x="42987" y="12003"/>
                      <a:pt x="45517" y="14932"/>
                    </a:cubicBezTo>
                    <a:cubicBezTo>
                      <a:pt x="50327" y="20549"/>
                      <a:pt x="50700" y="20849"/>
                      <a:pt x="50775" y="20849"/>
                    </a:cubicBezTo>
                    <a:cubicBezTo>
                      <a:pt x="50779" y="20849"/>
                      <a:pt x="50783" y="20848"/>
                      <a:pt x="50786" y="20847"/>
                    </a:cubicBezTo>
                    <a:lnTo>
                      <a:pt x="50767" y="20790"/>
                    </a:lnTo>
                    <a:lnTo>
                      <a:pt x="50767" y="20771"/>
                    </a:lnTo>
                    <a:cubicBezTo>
                      <a:pt x="50462" y="20638"/>
                      <a:pt x="43919" y="12973"/>
                      <a:pt x="40495" y="8921"/>
                    </a:cubicBezTo>
                    <a:lnTo>
                      <a:pt x="3087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1"/>
              <p:cNvSpPr/>
              <p:nvPr/>
            </p:nvSpPr>
            <p:spPr>
              <a:xfrm>
                <a:off x="3932900" y="2906700"/>
                <a:ext cx="818875" cy="724700"/>
              </a:xfrm>
              <a:custGeom>
                <a:avLst/>
                <a:gdLst/>
                <a:ahLst/>
                <a:cxnLst/>
                <a:rect l="l" t="t" r="r" b="b"/>
                <a:pathLst>
                  <a:path w="32755" h="28988" extrusionOk="0">
                    <a:moveTo>
                      <a:pt x="229" y="95"/>
                    </a:moveTo>
                    <a:lnTo>
                      <a:pt x="15446" y="1503"/>
                    </a:lnTo>
                    <a:lnTo>
                      <a:pt x="17405" y="5307"/>
                    </a:lnTo>
                    <a:lnTo>
                      <a:pt x="8009" y="7209"/>
                    </a:lnTo>
                    <a:lnTo>
                      <a:pt x="229" y="95"/>
                    </a:lnTo>
                    <a:close/>
                    <a:moveTo>
                      <a:pt x="1" y="0"/>
                    </a:moveTo>
                    <a:lnTo>
                      <a:pt x="7971" y="7266"/>
                    </a:lnTo>
                    <a:lnTo>
                      <a:pt x="7990" y="7285"/>
                    </a:lnTo>
                    <a:lnTo>
                      <a:pt x="17443" y="5383"/>
                    </a:lnTo>
                    <a:lnTo>
                      <a:pt x="29540" y="28988"/>
                    </a:lnTo>
                    <a:lnTo>
                      <a:pt x="29616" y="28950"/>
                    </a:lnTo>
                    <a:lnTo>
                      <a:pt x="17519" y="5364"/>
                    </a:lnTo>
                    <a:lnTo>
                      <a:pt x="32755" y="2283"/>
                    </a:lnTo>
                    <a:lnTo>
                      <a:pt x="32755" y="2207"/>
                    </a:lnTo>
                    <a:lnTo>
                      <a:pt x="17481" y="5288"/>
                    </a:lnTo>
                    <a:lnTo>
                      <a:pt x="15522" y="1446"/>
                    </a:lnTo>
                    <a:lnTo>
                      <a:pt x="15503" y="142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1"/>
              <p:cNvSpPr/>
              <p:nvPr/>
            </p:nvSpPr>
            <p:spPr>
              <a:xfrm>
                <a:off x="3839700" y="2998950"/>
                <a:ext cx="14982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10272" extrusionOk="0">
                    <a:moveTo>
                      <a:pt x="58" y="0"/>
                    </a:moveTo>
                    <a:lnTo>
                      <a:pt x="1" y="38"/>
                    </a:lnTo>
                    <a:lnTo>
                      <a:pt x="5916" y="10271"/>
                    </a:lnTo>
                    <a:lnTo>
                      <a:pt x="5992" y="10233"/>
                    </a:lnTo>
                    <a:lnTo>
                      <a:pt x="5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1"/>
              <p:cNvSpPr/>
              <p:nvPr/>
            </p:nvSpPr>
            <p:spPr>
              <a:xfrm>
                <a:off x="2754100" y="1924275"/>
                <a:ext cx="1909225" cy="1168375"/>
              </a:xfrm>
              <a:custGeom>
                <a:avLst/>
                <a:gdLst/>
                <a:ahLst/>
                <a:cxnLst/>
                <a:rect l="l" t="t" r="r" b="b"/>
                <a:pathLst>
                  <a:path w="76369" h="46735" extrusionOk="0">
                    <a:moveTo>
                      <a:pt x="76312" y="0"/>
                    </a:moveTo>
                    <a:lnTo>
                      <a:pt x="55427" y="18583"/>
                    </a:lnTo>
                    <a:lnTo>
                      <a:pt x="23700" y="18717"/>
                    </a:lnTo>
                    <a:lnTo>
                      <a:pt x="23662" y="18717"/>
                    </a:lnTo>
                    <a:lnTo>
                      <a:pt x="22540" y="32697"/>
                    </a:lnTo>
                    <a:lnTo>
                      <a:pt x="9606" y="46620"/>
                    </a:lnTo>
                    <a:lnTo>
                      <a:pt x="57" y="35969"/>
                    </a:lnTo>
                    <a:lnTo>
                      <a:pt x="0" y="36007"/>
                    </a:lnTo>
                    <a:lnTo>
                      <a:pt x="9568" y="46715"/>
                    </a:lnTo>
                    <a:lnTo>
                      <a:pt x="9606" y="46734"/>
                    </a:lnTo>
                    <a:lnTo>
                      <a:pt x="22616" y="32754"/>
                    </a:lnTo>
                    <a:lnTo>
                      <a:pt x="22616" y="32735"/>
                    </a:lnTo>
                    <a:lnTo>
                      <a:pt x="23738" y="18793"/>
                    </a:lnTo>
                    <a:lnTo>
                      <a:pt x="55446" y="18660"/>
                    </a:lnTo>
                    <a:lnTo>
                      <a:pt x="76369" y="57"/>
                    </a:lnTo>
                    <a:lnTo>
                      <a:pt x="763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1"/>
              <p:cNvSpPr/>
              <p:nvPr/>
            </p:nvSpPr>
            <p:spPr>
              <a:xfrm>
                <a:off x="956625" y="2792100"/>
                <a:ext cx="1219250" cy="494550"/>
              </a:xfrm>
              <a:custGeom>
                <a:avLst/>
                <a:gdLst/>
                <a:ahLst/>
                <a:cxnLst/>
                <a:rect l="l" t="t" r="r" b="b"/>
                <a:pathLst>
                  <a:path w="48770" h="19782" extrusionOk="0">
                    <a:moveTo>
                      <a:pt x="24214" y="0"/>
                    </a:moveTo>
                    <a:lnTo>
                      <a:pt x="20258" y="6657"/>
                    </a:lnTo>
                    <a:lnTo>
                      <a:pt x="11299" y="5554"/>
                    </a:lnTo>
                    <a:lnTo>
                      <a:pt x="58" y="323"/>
                    </a:lnTo>
                    <a:lnTo>
                      <a:pt x="0" y="476"/>
                    </a:lnTo>
                    <a:lnTo>
                      <a:pt x="11242" y="5687"/>
                    </a:lnTo>
                    <a:lnTo>
                      <a:pt x="20334" y="6829"/>
                    </a:lnTo>
                    <a:lnTo>
                      <a:pt x="24271" y="247"/>
                    </a:lnTo>
                    <a:lnTo>
                      <a:pt x="48656" y="19782"/>
                    </a:lnTo>
                    <a:lnTo>
                      <a:pt x="48770" y="19668"/>
                    </a:lnTo>
                    <a:lnTo>
                      <a:pt x="24290" y="57"/>
                    </a:lnTo>
                    <a:lnTo>
                      <a:pt x="24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1"/>
              <p:cNvSpPr/>
              <p:nvPr/>
            </p:nvSpPr>
            <p:spPr>
              <a:xfrm>
                <a:off x="1161100" y="2479200"/>
                <a:ext cx="78000" cy="4536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8147" extrusionOk="0">
                    <a:moveTo>
                      <a:pt x="77" y="0"/>
                    </a:moveTo>
                    <a:lnTo>
                      <a:pt x="0" y="19"/>
                    </a:lnTo>
                    <a:lnTo>
                      <a:pt x="3044" y="18146"/>
                    </a:lnTo>
                    <a:lnTo>
                      <a:pt x="3120" y="18127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1"/>
              <p:cNvSpPr/>
              <p:nvPr/>
            </p:nvSpPr>
            <p:spPr>
              <a:xfrm>
                <a:off x="2531550" y="3045550"/>
                <a:ext cx="882600" cy="319575"/>
              </a:xfrm>
              <a:custGeom>
                <a:avLst/>
                <a:gdLst/>
                <a:ahLst/>
                <a:cxnLst/>
                <a:rect l="l" t="t" r="r" b="b"/>
                <a:pathLst>
                  <a:path w="35304" h="12783" extrusionOk="0">
                    <a:moveTo>
                      <a:pt x="35265" y="0"/>
                    </a:moveTo>
                    <a:lnTo>
                      <a:pt x="9054" y="12668"/>
                    </a:lnTo>
                    <a:lnTo>
                      <a:pt x="58" y="2929"/>
                    </a:lnTo>
                    <a:lnTo>
                      <a:pt x="0" y="2987"/>
                    </a:lnTo>
                    <a:lnTo>
                      <a:pt x="9016" y="12744"/>
                    </a:lnTo>
                    <a:lnTo>
                      <a:pt x="9035" y="12782"/>
                    </a:lnTo>
                    <a:lnTo>
                      <a:pt x="35303" y="76"/>
                    </a:lnTo>
                    <a:lnTo>
                      <a:pt x="35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1"/>
              <p:cNvSpPr/>
              <p:nvPr/>
            </p:nvSpPr>
            <p:spPr>
              <a:xfrm>
                <a:off x="2316625" y="2691750"/>
                <a:ext cx="678575" cy="850725"/>
              </a:xfrm>
              <a:custGeom>
                <a:avLst/>
                <a:gdLst/>
                <a:ahLst/>
                <a:cxnLst/>
                <a:rect l="l" t="t" r="r" b="b"/>
                <a:pathLst>
                  <a:path w="27143" h="34029" extrusionOk="0">
                    <a:moveTo>
                      <a:pt x="0" y="1"/>
                    </a:moveTo>
                    <a:lnTo>
                      <a:pt x="27067" y="15997"/>
                    </a:lnTo>
                    <a:lnTo>
                      <a:pt x="25716" y="34029"/>
                    </a:lnTo>
                    <a:lnTo>
                      <a:pt x="25792" y="34029"/>
                    </a:lnTo>
                    <a:lnTo>
                      <a:pt x="27143" y="15978"/>
                    </a:lnTo>
                    <a:lnTo>
                      <a:pt x="27143" y="15959"/>
                    </a:lnTo>
                    <a:lnTo>
                      <a:pt x="323" y="96"/>
                    </a:lnTo>
                    <a:lnTo>
                      <a:pt x="323" y="96"/>
                    </a:lnTo>
                    <a:lnTo>
                      <a:pt x="20447" y="1427"/>
                    </a:lnTo>
                    <a:lnTo>
                      <a:pt x="25374" y="7685"/>
                    </a:lnTo>
                    <a:lnTo>
                      <a:pt x="25450" y="7628"/>
                    </a:lnTo>
                    <a:lnTo>
                      <a:pt x="20505" y="1370"/>
                    </a:lnTo>
                    <a:lnTo>
                      <a:pt x="20486" y="1351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1"/>
              <p:cNvSpPr/>
              <p:nvPr/>
            </p:nvSpPr>
            <p:spPr>
              <a:xfrm>
                <a:off x="2753625" y="2823475"/>
                <a:ext cx="39000" cy="5402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1609" extrusionOk="0">
                    <a:moveTo>
                      <a:pt x="76" y="1"/>
                    </a:moveTo>
                    <a:lnTo>
                      <a:pt x="0" y="20"/>
                    </a:lnTo>
                    <a:lnTo>
                      <a:pt x="1465" y="5916"/>
                    </a:lnTo>
                    <a:lnTo>
                      <a:pt x="114" y="21608"/>
                    </a:lnTo>
                    <a:lnTo>
                      <a:pt x="190" y="21608"/>
                    </a:lnTo>
                    <a:lnTo>
                      <a:pt x="1560" y="5916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1"/>
              <p:cNvSpPr/>
              <p:nvPr/>
            </p:nvSpPr>
            <p:spPr>
              <a:xfrm>
                <a:off x="1464000" y="2794000"/>
                <a:ext cx="884025" cy="367600"/>
              </a:xfrm>
              <a:custGeom>
                <a:avLst/>
                <a:gdLst/>
                <a:ahLst/>
                <a:cxnLst/>
                <a:rect l="l" t="t" r="r" b="b"/>
                <a:pathLst>
                  <a:path w="35361" h="14704" extrusionOk="0">
                    <a:moveTo>
                      <a:pt x="3957" y="0"/>
                    </a:moveTo>
                    <a:lnTo>
                      <a:pt x="3938" y="76"/>
                    </a:lnTo>
                    <a:lnTo>
                      <a:pt x="16340" y="704"/>
                    </a:lnTo>
                    <a:lnTo>
                      <a:pt x="34866" y="14437"/>
                    </a:lnTo>
                    <a:lnTo>
                      <a:pt x="34866" y="14437"/>
                    </a:lnTo>
                    <a:lnTo>
                      <a:pt x="10443" y="5193"/>
                    </a:lnTo>
                    <a:lnTo>
                      <a:pt x="1" y="6638"/>
                    </a:lnTo>
                    <a:lnTo>
                      <a:pt x="1" y="6715"/>
                    </a:lnTo>
                    <a:lnTo>
                      <a:pt x="10424" y="5269"/>
                    </a:lnTo>
                    <a:lnTo>
                      <a:pt x="35360" y="14703"/>
                    </a:lnTo>
                    <a:lnTo>
                      <a:pt x="16378" y="628"/>
                    </a:lnTo>
                    <a:lnTo>
                      <a:pt x="16378" y="609"/>
                    </a:lnTo>
                    <a:lnTo>
                      <a:pt x="39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1"/>
              <p:cNvSpPr/>
              <p:nvPr/>
            </p:nvSpPr>
            <p:spPr>
              <a:xfrm>
                <a:off x="1523450" y="2924750"/>
                <a:ext cx="230175" cy="203075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123" extrusionOk="0">
                    <a:moveTo>
                      <a:pt x="8027" y="1"/>
                    </a:moveTo>
                    <a:lnTo>
                      <a:pt x="9111" y="7933"/>
                    </a:lnTo>
                    <a:lnTo>
                      <a:pt x="38" y="1085"/>
                    </a:lnTo>
                    <a:lnTo>
                      <a:pt x="0" y="1142"/>
                    </a:lnTo>
                    <a:lnTo>
                      <a:pt x="9206" y="8123"/>
                    </a:lnTo>
                    <a:lnTo>
                      <a:pt x="810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1"/>
              <p:cNvSpPr/>
              <p:nvPr/>
            </p:nvSpPr>
            <p:spPr>
              <a:xfrm>
                <a:off x="3637125" y="1965150"/>
                <a:ext cx="1053800" cy="869775"/>
              </a:xfrm>
              <a:custGeom>
                <a:avLst/>
                <a:gdLst/>
                <a:ahLst/>
                <a:cxnLst/>
                <a:rect l="l" t="t" r="r" b="b"/>
                <a:pathLst>
                  <a:path w="42152" h="34791" extrusionOk="0">
                    <a:moveTo>
                      <a:pt x="42075" y="1"/>
                    </a:moveTo>
                    <a:lnTo>
                      <a:pt x="32926" y="15693"/>
                    </a:lnTo>
                    <a:lnTo>
                      <a:pt x="27790" y="24043"/>
                    </a:lnTo>
                    <a:lnTo>
                      <a:pt x="17272" y="23872"/>
                    </a:lnTo>
                    <a:lnTo>
                      <a:pt x="17253" y="23872"/>
                    </a:lnTo>
                    <a:lnTo>
                      <a:pt x="1" y="34714"/>
                    </a:lnTo>
                    <a:lnTo>
                      <a:pt x="39" y="34790"/>
                    </a:lnTo>
                    <a:lnTo>
                      <a:pt x="17291" y="23948"/>
                    </a:lnTo>
                    <a:lnTo>
                      <a:pt x="27809" y="24119"/>
                    </a:lnTo>
                    <a:lnTo>
                      <a:pt x="27828" y="24119"/>
                    </a:lnTo>
                    <a:lnTo>
                      <a:pt x="32983" y="15731"/>
                    </a:lnTo>
                    <a:lnTo>
                      <a:pt x="42151" y="39"/>
                    </a:lnTo>
                    <a:lnTo>
                      <a:pt x="420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1"/>
              <p:cNvSpPr/>
              <p:nvPr/>
            </p:nvSpPr>
            <p:spPr>
              <a:xfrm>
                <a:off x="951875" y="2249525"/>
                <a:ext cx="3773750" cy="1215450"/>
              </a:xfrm>
              <a:custGeom>
                <a:avLst/>
                <a:gdLst/>
                <a:ahLst/>
                <a:cxnLst/>
                <a:rect l="l" t="t" r="r" b="b"/>
                <a:pathLst>
                  <a:path w="150950" h="48618" extrusionOk="0">
                    <a:moveTo>
                      <a:pt x="123769" y="76"/>
                    </a:moveTo>
                    <a:lnTo>
                      <a:pt x="127478" y="5593"/>
                    </a:lnTo>
                    <a:lnTo>
                      <a:pt x="116655" y="11337"/>
                    </a:lnTo>
                    <a:lnTo>
                      <a:pt x="95960" y="5745"/>
                    </a:lnTo>
                    <a:lnTo>
                      <a:pt x="123769" y="76"/>
                    </a:lnTo>
                    <a:close/>
                    <a:moveTo>
                      <a:pt x="140355" y="4375"/>
                    </a:moveTo>
                    <a:lnTo>
                      <a:pt x="150113" y="13867"/>
                    </a:lnTo>
                    <a:lnTo>
                      <a:pt x="138073" y="11489"/>
                    </a:lnTo>
                    <a:lnTo>
                      <a:pt x="127649" y="5631"/>
                    </a:lnTo>
                    <a:lnTo>
                      <a:pt x="140355" y="4375"/>
                    </a:lnTo>
                    <a:close/>
                    <a:moveTo>
                      <a:pt x="123807" y="0"/>
                    </a:moveTo>
                    <a:lnTo>
                      <a:pt x="95789" y="5707"/>
                    </a:lnTo>
                    <a:lnTo>
                      <a:pt x="95732" y="5726"/>
                    </a:lnTo>
                    <a:lnTo>
                      <a:pt x="95751" y="5726"/>
                    </a:lnTo>
                    <a:lnTo>
                      <a:pt x="78290" y="14742"/>
                    </a:lnTo>
                    <a:lnTo>
                      <a:pt x="54761" y="17690"/>
                    </a:lnTo>
                    <a:lnTo>
                      <a:pt x="18660" y="14589"/>
                    </a:lnTo>
                    <a:lnTo>
                      <a:pt x="18622" y="14589"/>
                    </a:lnTo>
                    <a:lnTo>
                      <a:pt x="0" y="47609"/>
                    </a:lnTo>
                    <a:lnTo>
                      <a:pt x="76" y="47648"/>
                    </a:lnTo>
                    <a:lnTo>
                      <a:pt x="18679" y="14665"/>
                    </a:lnTo>
                    <a:lnTo>
                      <a:pt x="54761" y="17766"/>
                    </a:lnTo>
                    <a:lnTo>
                      <a:pt x="78309" y="14818"/>
                    </a:lnTo>
                    <a:lnTo>
                      <a:pt x="78328" y="14818"/>
                    </a:lnTo>
                    <a:lnTo>
                      <a:pt x="95770" y="5802"/>
                    </a:lnTo>
                    <a:lnTo>
                      <a:pt x="100278" y="17614"/>
                    </a:lnTo>
                    <a:lnTo>
                      <a:pt x="105927" y="25279"/>
                    </a:lnTo>
                    <a:lnTo>
                      <a:pt x="98471" y="31822"/>
                    </a:lnTo>
                    <a:lnTo>
                      <a:pt x="80021" y="25317"/>
                    </a:lnTo>
                    <a:lnTo>
                      <a:pt x="80002" y="25298"/>
                    </a:lnTo>
                    <a:lnTo>
                      <a:pt x="63226" y="34751"/>
                    </a:lnTo>
                    <a:lnTo>
                      <a:pt x="55294" y="26915"/>
                    </a:lnTo>
                    <a:lnTo>
                      <a:pt x="40439" y="19630"/>
                    </a:lnTo>
                    <a:lnTo>
                      <a:pt x="40420" y="19611"/>
                    </a:lnTo>
                    <a:lnTo>
                      <a:pt x="21304" y="34352"/>
                    </a:lnTo>
                    <a:lnTo>
                      <a:pt x="21247" y="34390"/>
                    </a:lnTo>
                    <a:lnTo>
                      <a:pt x="59669" y="44224"/>
                    </a:lnTo>
                    <a:lnTo>
                      <a:pt x="72184" y="44566"/>
                    </a:lnTo>
                    <a:lnTo>
                      <a:pt x="70910" y="48618"/>
                    </a:lnTo>
                    <a:lnTo>
                      <a:pt x="99898" y="39982"/>
                    </a:lnTo>
                    <a:lnTo>
                      <a:pt x="121467" y="40267"/>
                    </a:lnTo>
                    <a:lnTo>
                      <a:pt x="121486" y="40267"/>
                    </a:lnTo>
                    <a:lnTo>
                      <a:pt x="127250" y="33572"/>
                    </a:lnTo>
                    <a:lnTo>
                      <a:pt x="150931" y="43577"/>
                    </a:lnTo>
                    <a:lnTo>
                      <a:pt x="150950" y="43501"/>
                    </a:lnTo>
                    <a:lnTo>
                      <a:pt x="127231" y="33477"/>
                    </a:lnTo>
                    <a:lnTo>
                      <a:pt x="121448" y="40191"/>
                    </a:lnTo>
                    <a:lnTo>
                      <a:pt x="99879" y="39906"/>
                    </a:lnTo>
                    <a:lnTo>
                      <a:pt x="71043" y="48484"/>
                    </a:lnTo>
                    <a:lnTo>
                      <a:pt x="72298" y="44490"/>
                    </a:lnTo>
                    <a:lnTo>
                      <a:pt x="59669" y="44148"/>
                    </a:lnTo>
                    <a:lnTo>
                      <a:pt x="21418" y="34352"/>
                    </a:lnTo>
                    <a:lnTo>
                      <a:pt x="40420" y="19706"/>
                    </a:lnTo>
                    <a:lnTo>
                      <a:pt x="55256" y="26991"/>
                    </a:lnTo>
                    <a:lnTo>
                      <a:pt x="63187" y="34828"/>
                    </a:lnTo>
                    <a:lnTo>
                      <a:pt x="63207" y="34847"/>
                    </a:lnTo>
                    <a:lnTo>
                      <a:pt x="80002" y="25393"/>
                    </a:lnTo>
                    <a:lnTo>
                      <a:pt x="98452" y="31917"/>
                    </a:lnTo>
                    <a:lnTo>
                      <a:pt x="98490" y="31917"/>
                    </a:lnTo>
                    <a:lnTo>
                      <a:pt x="106003" y="25317"/>
                    </a:lnTo>
                    <a:lnTo>
                      <a:pt x="106041" y="25279"/>
                    </a:lnTo>
                    <a:lnTo>
                      <a:pt x="100335" y="17576"/>
                    </a:lnTo>
                    <a:lnTo>
                      <a:pt x="95865" y="5802"/>
                    </a:lnTo>
                    <a:lnTo>
                      <a:pt x="116674" y="11432"/>
                    </a:lnTo>
                    <a:lnTo>
                      <a:pt x="127535" y="5650"/>
                    </a:lnTo>
                    <a:lnTo>
                      <a:pt x="138034" y="11565"/>
                    </a:lnTo>
                    <a:lnTo>
                      <a:pt x="150360" y="14000"/>
                    </a:lnTo>
                    <a:lnTo>
                      <a:pt x="140374" y="4299"/>
                    </a:lnTo>
                    <a:lnTo>
                      <a:pt x="127554" y="5573"/>
                    </a:lnTo>
                    <a:lnTo>
                      <a:pt x="12380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1"/>
              <p:cNvSpPr/>
              <p:nvPr/>
            </p:nvSpPr>
            <p:spPr>
              <a:xfrm>
                <a:off x="4268150" y="2595225"/>
                <a:ext cx="388525" cy="350475"/>
              </a:xfrm>
              <a:custGeom>
                <a:avLst/>
                <a:gdLst/>
                <a:ahLst/>
                <a:cxnLst/>
                <a:rect l="l" t="t" r="r" b="b"/>
                <a:pathLst>
                  <a:path w="15541" h="14019" extrusionOk="0">
                    <a:moveTo>
                      <a:pt x="96" y="1"/>
                    </a:moveTo>
                    <a:lnTo>
                      <a:pt x="1" y="20"/>
                    </a:lnTo>
                    <a:lnTo>
                      <a:pt x="2036" y="13924"/>
                    </a:lnTo>
                    <a:lnTo>
                      <a:pt x="2036" y="14019"/>
                    </a:lnTo>
                    <a:lnTo>
                      <a:pt x="8446" y="5117"/>
                    </a:lnTo>
                    <a:lnTo>
                      <a:pt x="15541" y="172"/>
                    </a:lnTo>
                    <a:lnTo>
                      <a:pt x="15484" y="115"/>
                    </a:lnTo>
                    <a:lnTo>
                      <a:pt x="8389" y="5041"/>
                    </a:lnTo>
                    <a:lnTo>
                      <a:pt x="2093" y="13810"/>
                    </a:lnTo>
                    <a:lnTo>
                      <a:pt x="9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1"/>
              <p:cNvSpPr/>
              <p:nvPr/>
            </p:nvSpPr>
            <p:spPr>
              <a:xfrm>
                <a:off x="936175" y="1775425"/>
                <a:ext cx="627725" cy="1335300"/>
              </a:xfrm>
              <a:custGeom>
                <a:avLst/>
                <a:gdLst/>
                <a:ahLst/>
                <a:cxnLst/>
                <a:rect l="l" t="t" r="r" b="b"/>
                <a:pathLst>
                  <a:path w="25109" h="53412" extrusionOk="0">
                    <a:moveTo>
                      <a:pt x="4775" y="1"/>
                    </a:moveTo>
                    <a:lnTo>
                      <a:pt x="4718" y="58"/>
                    </a:lnTo>
                    <a:lnTo>
                      <a:pt x="23320" y="19497"/>
                    </a:lnTo>
                    <a:lnTo>
                      <a:pt x="19231" y="33591"/>
                    </a:lnTo>
                    <a:lnTo>
                      <a:pt x="19231" y="33610"/>
                    </a:lnTo>
                    <a:lnTo>
                      <a:pt x="25013" y="40800"/>
                    </a:lnTo>
                    <a:lnTo>
                      <a:pt x="21932" y="53278"/>
                    </a:lnTo>
                    <a:lnTo>
                      <a:pt x="12117" y="46259"/>
                    </a:lnTo>
                    <a:lnTo>
                      <a:pt x="58" y="33915"/>
                    </a:lnTo>
                    <a:lnTo>
                      <a:pt x="1" y="33972"/>
                    </a:lnTo>
                    <a:lnTo>
                      <a:pt x="12060" y="46316"/>
                    </a:lnTo>
                    <a:lnTo>
                      <a:pt x="21932" y="53373"/>
                    </a:lnTo>
                    <a:lnTo>
                      <a:pt x="21989" y="53411"/>
                    </a:lnTo>
                    <a:lnTo>
                      <a:pt x="25108" y="40800"/>
                    </a:lnTo>
                    <a:lnTo>
                      <a:pt x="25108" y="40781"/>
                    </a:lnTo>
                    <a:lnTo>
                      <a:pt x="19326" y="33591"/>
                    </a:lnTo>
                    <a:lnTo>
                      <a:pt x="23415" y="19497"/>
                    </a:lnTo>
                    <a:lnTo>
                      <a:pt x="23415" y="19478"/>
                    </a:lnTo>
                    <a:lnTo>
                      <a:pt x="47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1"/>
              <p:cNvSpPr/>
              <p:nvPr/>
            </p:nvSpPr>
            <p:spPr>
              <a:xfrm>
                <a:off x="1089300" y="2533400"/>
                <a:ext cx="2779925" cy="1506950"/>
              </a:xfrm>
              <a:custGeom>
                <a:avLst/>
                <a:gdLst/>
                <a:ahLst/>
                <a:cxnLst/>
                <a:rect l="l" t="t" r="r" b="b"/>
                <a:pathLst>
                  <a:path w="111197" h="60278" extrusionOk="0">
                    <a:moveTo>
                      <a:pt x="111139" y="1"/>
                    </a:moveTo>
                    <a:lnTo>
                      <a:pt x="100468" y="13886"/>
                    </a:lnTo>
                    <a:lnTo>
                      <a:pt x="82551" y="16777"/>
                    </a:lnTo>
                    <a:lnTo>
                      <a:pt x="72736" y="3253"/>
                    </a:lnTo>
                    <a:lnTo>
                      <a:pt x="74448" y="13943"/>
                    </a:lnTo>
                    <a:lnTo>
                      <a:pt x="74448" y="13943"/>
                    </a:lnTo>
                    <a:lnTo>
                      <a:pt x="49264" y="6335"/>
                    </a:lnTo>
                    <a:lnTo>
                      <a:pt x="49207" y="6335"/>
                    </a:lnTo>
                    <a:lnTo>
                      <a:pt x="50063" y="24975"/>
                    </a:lnTo>
                    <a:lnTo>
                      <a:pt x="43330" y="30073"/>
                    </a:lnTo>
                    <a:lnTo>
                      <a:pt x="56473" y="37624"/>
                    </a:lnTo>
                    <a:lnTo>
                      <a:pt x="27466" y="33744"/>
                    </a:lnTo>
                    <a:lnTo>
                      <a:pt x="15826" y="22959"/>
                    </a:lnTo>
                    <a:lnTo>
                      <a:pt x="0" y="60240"/>
                    </a:lnTo>
                    <a:lnTo>
                      <a:pt x="76" y="60278"/>
                    </a:lnTo>
                    <a:lnTo>
                      <a:pt x="15845" y="23092"/>
                    </a:lnTo>
                    <a:lnTo>
                      <a:pt x="27409" y="33820"/>
                    </a:lnTo>
                    <a:lnTo>
                      <a:pt x="27428" y="33820"/>
                    </a:lnTo>
                    <a:lnTo>
                      <a:pt x="56854" y="37757"/>
                    </a:lnTo>
                    <a:lnTo>
                      <a:pt x="56854" y="37757"/>
                    </a:lnTo>
                    <a:lnTo>
                      <a:pt x="43482" y="30073"/>
                    </a:lnTo>
                    <a:lnTo>
                      <a:pt x="50120" y="25032"/>
                    </a:lnTo>
                    <a:lnTo>
                      <a:pt x="50139" y="25013"/>
                    </a:lnTo>
                    <a:lnTo>
                      <a:pt x="49302" y="6430"/>
                    </a:lnTo>
                    <a:lnTo>
                      <a:pt x="74486" y="14038"/>
                    </a:lnTo>
                    <a:lnTo>
                      <a:pt x="74543" y="14057"/>
                    </a:lnTo>
                    <a:lnTo>
                      <a:pt x="72869" y="3577"/>
                    </a:lnTo>
                    <a:lnTo>
                      <a:pt x="72869" y="3577"/>
                    </a:lnTo>
                    <a:lnTo>
                      <a:pt x="82513" y="16834"/>
                    </a:lnTo>
                    <a:lnTo>
                      <a:pt x="82532" y="16853"/>
                    </a:lnTo>
                    <a:lnTo>
                      <a:pt x="100487" y="13962"/>
                    </a:lnTo>
                    <a:lnTo>
                      <a:pt x="100506" y="13962"/>
                    </a:lnTo>
                    <a:lnTo>
                      <a:pt x="111196" y="58"/>
                    </a:lnTo>
                    <a:lnTo>
                      <a:pt x="1111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1"/>
              <p:cNvSpPr/>
              <p:nvPr/>
            </p:nvSpPr>
            <p:spPr>
              <a:xfrm>
                <a:off x="956150" y="2963275"/>
                <a:ext cx="5292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21171" h="5860" extrusionOk="0">
                    <a:moveTo>
                      <a:pt x="19" y="1"/>
                    </a:moveTo>
                    <a:lnTo>
                      <a:pt x="0" y="77"/>
                    </a:lnTo>
                    <a:lnTo>
                      <a:pt x="21152" y="5859"/>
                    </a:lnTo>
                    <a:lnTo>
                      <a:pt x="21171" y="5783"/>
                    </a:lnTo>
                    <a:lnTo>
                      <a:pt x="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1"/>
              <p:cNvSpPr/>
              <p:nvPr/>
            </p:nvSpPr>
            <p:spPr>
              <a:xfrm>
                <a:off x="1471625" y="1863875"/>
                <a:ext cx="49950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5959" extrusionOk="0">
                    <a:moveTo>
                      <a:pt x="76" y="1"/>
                    </a:moveTo>
                    <a:lnTo>
                      <a:pt x="0" y="39"/>
                    </a:lnTo>
                    <a:cubicBezTo>
                      <a:pt x="571" y="1351"/>
                      <a:pt x="1902" y="15807"/>
                      <a:pt x="1902" y="15959"/>
                    </a:cubicBezTo>
                    <a:lnTo>
                      <a:pt x="1997" y="15959"/>
                    </a:lnTo>
                    <a:cubicBezTo>
                      <a:pt x="1940" y="15350"/>
                      <a:pt x="647" y="1332"/>
                      <a:pt x="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1"/>
              <p:cNvSpPr/>
              <p:nvPr/>
            </p:nvSpPr>
            <p:spPr>
              <a:xfrm>
                <a:off x="3986650" y="3038400"/>
                <a:ext cx="748975" cy="816975"/>
              </a:xfrm>
              <a:custGeom>
                <a:avLst/>
                <a:gdLst/>
                <a:ahLst/>
                <a:cxnLst/>
                <a:rect l="l" t="t" r="r" b="b"/>
                <a:pathLst>
                  <a:path w="29959" h="32679" extrusionOk="0">
                    <a:moveTo>
                      <a:pt x="15350" y="1"/>
                    </a:moveTo>
                    <a:lnTo>
                      <a:pt x="0" y="8674"/>
                    </a:lnTo>
                    <a:lnTo>
                      <a:pt x="28741" y="32679"/>
                    </a:lnTo>
                    <a:lnTo>
                      <a:pt x="28798" y="32622"/>
                    </a:lnTo>
                    <a:lnTo>
                      <a:pt x="133" y="8674"/>
                    </a:lnTo>
                    <a:lnTo>
                      <a:pt x="15350" y="96"/>
                    </a:lnTo>
                    <a:lnTo>
                      <a:pt x="29901" y="12402"/>
                    </a:lnTo>
                    <a:lnTo>
                      <a:pt x="29958" y="12326"/>
                    </a:lnTo>
                    <a:lnTo>
                      <a:pt x="15369" y="20"/>
                    </a:lnTo>
                    <a:lnTo>
                      <a:pt x="153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1"/>
              <p:cNvSpPr/>
              <p:nvPr/>
            </p:nvSpPr>
            <p:spPr>
              <a:xfrm>
                <a:off x="3981425" y="3085975"/>
                <a:ext cx="78130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31252" h="13924" extrusionOk="0">
                    <a:moveTo>
                      <a:pt x="26629" y="0"/>
                    </a:moveTo>
                    <a:lnTo>
                      <a:pt x="19382" y="5668"/>
                    </a:lnTo>
                    <a:lnTo>
                      <a:pt x="0" y="6752"/>
                    </a:lnTo>
                    <a:lnTo>
                      <a:pt x="31232" y="13923"/>
                    </a:lnTo>
                    <a:lnTo>
                      <a:pt x="31251" y="13847"/>
                    </a:lnTo>
                    <a:lnTo>
                      <a:pt x="571" y="6790"/>
                    </a:lnTo>
                    <a:lnTo>
                      <a:pt x="19401" y="5744"/>
                    </a:lnTo>
                    <a:lnTo>
                      <a:pt x="26686" y="76"/>
                    </a:lnTo>
                    <a:lnTo>
                      <a:pt x="266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1"/>
              <p:cNvSpPr/>
              <p:nvPr/>
            </p:nvSpPr>
            <p:spPr>
              <a:xfrm>
                <a:off x="2909600" y="1822500"/>
                <a:ext cx="14831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59327" h="34714" extrusionOk="0">
                    <a:moveTo>
                      <a:pt x="59326" y="1"/>
                    </a:moveTo>
                    <a:lnTo>
                      <a:pt x="45460" y="17100"/>
                    </a:lnTo>
                    <a:lnTo>
                      <a:pt x="45517" y="17138"/>
                    </a:lnTo>
                    <a:lnTo>
                      <a:pt x="59003" y="514"/>
                    </a:lnTo>
                    <a:lnTo>
                      <a:pt x="49188" y="22654"/>
                    </a:lnTo>
                    <a:lnTo>
                      <a:pt x="31194" y="26459"/>
                    </a:lnTo>
                    <a:lnTo>
                      <a:pt x="31175" y="26459"/>
                    </a:lnTo>
                    <a:lnTo>
                      <a:pt x="21988" y="34638"/>
                    </a:lnTo>
                    <a:lnTo>
                      <a:pt x="0" y="31823"/>
                    </a:lnTo>
                    <a:lnTo>
                      <a:pt x="0" y="31899"/>
                    </a:lnTo>
                    <a:lnTo>
                      <a:pt x="21988" y="34714"/>
                    </a:lnTo>
                    <a:lnTo>
                      <a:pt x="22007" y="34714"/>
                    </a:lnTo>
                    <a:lnTo>
                      <a:pt x="31213" y="26535"/>
                    </a:lnTo>
                    <a:lnTo>
                      <a:pt x="49226" y="22731"/>
                    </a:lnTo>
                    <a:lnTo>
                      <a:pt x="49245" y="22731"/>
                    </a:lnTo>
                    <a:lnTo>
                      <a:pt x="5932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1"/>
              <p:cNvSpPr/>
              <p:nvPr/>
            </p:nvSpPr>
            <p:spPr>
              <a:xfrm>
                <a:off x="975650" y="2705075"/>
                <a:ext cx="3754250" cy="772750"/>
              </a:xfrm>
              <a:custGeom>
                <a:avLst/>
                <a:gdLst/>
                <a:ahLst/>
                <a:cxnLst/>
                <a:rect l="l" t="t" r="r" b="b"/>
                <a:pathLst>
                  <a:path w="150170" h="30910" extrusionOk="0">
                    <a:moveTo>
                      <a:pt x="121239" y="0"/>
                    </a:moveTo>
                    <a:lnTo>
                      <a:pt x="126185" y="15255"/>
                    </a:lnTo>
                    <a:lnTo>
                      <a:pt x="98928" y="21646"/>
                    </a:lnTo>
                    <a:lnTo>
                      <a:pt x="71271" y="26230"/>
                    </a:lnTo>
                    <a:lnTo>
                      <a:pt x="61209" y="30738"/>
                    </a:lnTo>
                    <a:lnTo>
                      <a:pt x="20410" y="16073"/>
                    </a:lnTo>
                    <a:lnTo>
                      <a:pt x="20372" y="16073"/>
                    </a:lnTo>
                    <a:lnTo>
                      <a:pt x="0" y="28893"/>
                    </a:lnTo>
                    <a:lnTo>
                      <a:pt x="31993" y="26991"/>
                    </a:lnTo>
                    <a:lnTo>
                      <a:pt x="31993" y="26839"/>
                    </a:lnTo>
                    <a:lnTo>
                      <a:pt x="609" y="28703"/>
                    </a:lnTo>
                    <a:lnTo>
                      <a:pt x="20391" y="16244"/>
                    </a:lnTo>
                    <a:lnTo>
                      <a:pt x="61190" y="30890"/>
                    </a:lnTo>
                    <a:lnTo>
                      <a:pt x="61209" y="30909"/>
                    </a:lnTo>
                    <a:lnTo>
                      <a:pt x="71309" y="26382"/>
                    </a:lnTo>
                    <a:lnTo>
                      <a:pt x="98947" y="21798"/>
                    </a:lnTo>
                    <a:lnTo>
                      <a:pt x="126394" y="15369"/>
                    </a:lnTo>
                    <a:lnTo>
                      <a:pt x="121467" y="153"/>
                    </a:lnTo>
                    <a:lnTo>
                      <a:pt x="150170" y="1142"/>
                    </a:lnTo>
                    <a:lnTo>
                      <a:pt x="150170" y="989"/>
                    </a:lnTo>
                    <a:lnTo>
                      <a:pt x="1212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1" name="Google Shape;1001;p21"/>
            <p:cNvGrpSpPr/>
            <p:nvPr/>
          </p:nvGrpSpPr>
          <p:grpSpPr>
            <a:xfrm rot="-1688909">
              <a:off x="-3963603" y="-2854952"/>
              <a:ext cx="9353659" cy="5524064"/>
              <a:chOff x="927625" y="1775425"/>
              <a:chExt cx="3835100" cy="2264925"/>
            </a:xfrm>
          </p:grpSpPr>
          <p:sp>
            <p:nvSpPr>
              <p:cNvPr id="1002" name="Google Shape;1002;p21"/>
              <p:cNvSpPr/>
              <p:nvPr/>
            </p:nvSpPr>
            <p:spPr>
              <a:xfrm>
                <a:off x="990850" y="2261400"/>
                <a:ext cx="3731450" cy="897825"/>
              </a:xfrm>
              <a:custGeom>
                <a:avLst/>
                <a:gdLst/>
                <a:ahLst/>
                <a:cxnLst/>
                <a:rect l="l" t="t" r="r" b="b"/>
                <a:pathLst>
                  <a:path w="149258" h="35913" extrusionOk="0">
                    <a:moveTo>
                      <a:pt x="21190" y="1"/>
                    </a:moveTo>
                    <a:lnTo>
                      <a:pt x="1" y="12859"/>
                    </a:lnTo>
                    <a:lnTo>
                      <a:pt x="39" y="12916"/>
                    </a:lnTo>
                    <a:lnTo>
                      <a:pt x="21171" y="96"/>
                    </a:lnTo>
                    <a:lnTo>
                      <a:pt x="54020" y="35912"/>
                    </a:lnTo>
                    <a:lnTo>
                      <a:pt x="61667" y="34372"/>
                    </a:lnTo>
                    <a:lnTo>
                      <a:pt x="61686" y="34353"/>
                    </a:lnTo>
                    <a:lnTo>
                      <a:pt x="76769" y="14343"/>
                    </a:lnTo>
                    <a:lnTo>
                      <a:pt x="93089" y="19269"/>
                    </a:lnTo>
                    <a:lnTo>
                      <a:pt x="93108" y="19269"/>
                    </a:lnTo>
                    <a:lnTo>
                      <a:pt x="98738" y="17158"/>
                    </a:lnTo>
                    <a:lnTo>
                      <a:pt x="113955" y="29559"/>
                    </a:lnTo>
                    <a:lnTo>
                      <a:pt x="113974" y="29578"/>
                    </a:lnTo>
                    <a:lnTo>
                      <a:pt x="117816" y="25888"/>
                    </a:lnTo>
                    <a:lnTo>
                      <a:pt x="120783" y="17861"/>
                    </a:lnTo>
                    <a:lnTo>
                      <a:pt x="149257" y="5593"/>
                    </a:lnTo>
                    <a:lnTo>
                      <a:pt x="149219" y="5517"/>
                    </a:lnTo>
                    <a:lnTo>
                      <a:pt x="120726" y="17785"/>
                    </a:lnTo>
                    <a:lnTo>
                      <a:pt x="117759" y="25831"/>
                    </a:lnTo>
                    <a:lnTo>
                      <a:pt x="113974" y="29483"/>
                    </a:lnTo>
                    <a:lnTo>
                      <a:pt x="98776" y="17082"/>
                    </a:lnTo>
                    <a:lnTo>
                      <a:pt x="98757" y="17082"/>
                    </a:lnTo>
                    <a:lnTo>
                      <a:pt x="93108" y="19193"/>
                    </a:lnTo>
                    <a:lnTo>
                      <a:pt x="76750" y="14267"/>
                    </a:lnTo>
                    <a:lnTo>
                      <a:pt x="76731" y="14248"/>
                    </a:lnTo>
                    <a:lnTo>
                      <a:pt x="61628" y="34295"/>
                    </a:lnTo>
                    <a:lnTo>
                      <a:pt x="54058" y="35836"/>
                    </a:lnTo>
                    <a:lnTo>
                      <a:pt x="21209" y="20"/>
                    </a:lnTo>
                    <a:lnTo>
                      <a:pt x="2119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1"/>
              <p:cNvSpPr/>
              <p:nvPr/>
            </p:nvSpPr>
            <p:spPr>
              <a:xfrm>
                <a:off x="978975" y="2180575"/>
                <a:ext cx="3732875" cy="940125"/>
              </a:xfrm>
              <a:custGeom>
                <a:avLst/>
                <a:gdLst/>
                <a:ahLst/>
                <a:cxnLst/>
                <a:rect l="l" t="t" r="r" b="b"/>
                <a:pathLst>
                  <a:path w="149315" h="37605" extrusionOk="0">
                    <a:moveTo>
                      <a:pt x="153" y="95"/>
                    </a:moveTo>
                    <a:lnTo>
                      <a:pt x="21627" y="3329"/>
                    </a:lnTo>
                    <a:lnTo>
                      <a:pt x="22768" y="17709"/>
                    </a:lnTo>
                    <a:lnTo>
                      <a:pt x="22768" y="17709"/>
                    </a:lnTo>
                    <a:lnTo>
                      <a:pt x="19059" y="12155"/>
                    </a:lnTo>
                    <a:lnTo>
                      <a:pt x="19059" y="12136"/>
                    </a:lnTo>
                    <a:lnTo>
                      <a:pt x="7343" y="11926"/>
                    </a:lnTo>
                    <a:lnTo>
                      <a:pt x="153" y="95"/>
                    </a:lnTo>
                    <a:close/>
                    <a:moveTo>
                      <a:pt x="0" y="0"/>
                    </a:moveTo>
                    <a:lnTo>
                      <a:pt x="7285" y="11983"/>
                    </a:lnTo>
                    <a:lnTo>
                      <a:pt x="7304" y="12003"/>
                    </a:lnTo>
                    <a:lnTo>
                      <a:pt x="19021" y="12231"/>
                    </a:lnTo>
                    <a:lnTo>
                      <a:pt x="22768" y="17861"/>
                    </a:lnTo>
                    <a:lnTo>
                      <a:pt x="22768" y="17880"/>
                    </a:lnTo>
                    <a:lnTo>
                      <a:pt x="23301" y="24594"/>
                    </a:lnTo>
                    <a:lnTo>
                      <a:pt x="23320" y="24632"/>
                    </a:lnTo>
                    <a:lnTo>
                      <a:pt x="53639" y="20543"/>
                    </a:lnTo>
                    <a:lnTo>
                      <a:pt x="62103" y="37566"/>
                    </a:lnTo>
                    <a:lnTo>
                      <a:pt x="62103" y="37605"/>
                    </a:lnTo>
                    <a:lnTo>
                      <a:pt x="80649" y="36463"/>
                    </a:lnTo>
                    <a:lnTo>
                      <a:pt x="78956" y="28132"/>
                    </a:lnTo>
                    <a:lnTo>
                      <a:pt x="93583" y="22502"/>
                    </a:lnTo>
                    <a:lnTo>
                      <a:pt x="114487" y="32830"/>
                    </a:lnTo>
                    <a:lnTo>
                      <a:pt x="115628" y="14190"/>
                    </a:lnTo>
                    <a:lnTo>
                      <a:pt x="136018" y="17290"/>
                    </a:lnTo>
                    <a:lnTo>
                      <a:pt x="136056" y="17290"/>
                    </a:lnTo>
                    <a:lnTo>
                      <a:pt x="139309" y="7133"/>
                    </a:lnTo>
                    <a:lnTo>
                      <a:pt x="149314" y="2758"/>
                    </a:lnTo>
                    <a:lnTo>
                      <a:pt x="149276" y="2682"/>
                    </a:lnTo>
                    <a:lnTo>
                      <a:pt x="139271" y="7057"/>
                    </a:lnTo>
                    <a:lnTo>
                      <a:pt x="139252" y="7057"/>
                    </a:lnTo>
                    <a:lnTo>
                      <a:pt x="135999" y="17195"/>
                    </a:lnTo>
                    <a:lnTo>
                      <a:pt x="115552" y="14095"/>
                    </a:lnTo>
                    <a:lnTo>
                      <a:pt x="114411" y="32697"/>
                    </a:lnTo>
                    <a:lnTo>
                      <a:pt x="93602" y="22426"/>
                    </a:lnTo>
                    <a:lnTo>
                      <a:pt x="93583" y="22426"/>
                    </a:lnTo>
                    <a:lnTo>
                      <a:pt x="78899" y="28075"/>
                    </a:lnTo>
                    <a:lnTo>
                      <a:pt x="78861" y="28075"/>
                    </a:lnTo>
                    <a:lnTo>
                      <a:pt x="80554" y="36387"/>
                    </a:lnTo>
                    <a:lnTo>
                      <a:pt x="62161" y="37509"/>
                    </a:lnTo>
                    <a:lnTo>
                      <a:pt x="53715" y="20467"/>
                    </a:lnTo>
                    <a:lnTo>
                      <a:pt x="53696" y="20448"/>
                    </a:lnTo>
                    <a:lnTo>
                      <a:pt x="23377" y="24537"/>
                    </a:lnTo>
                    <a:lnTo>
                      <a:pt x="22864" y="17861"/>
                    </a:lnTo>
                    <a:lnTo>
                      <a:pt x="30757" y="13239"/>
                    </a:lnTo>
                    <a:lnTo>
                      <a:pt x="30700" y="13163"/>
                    </a:lnTo>
                    <a:lnTo>
                      <a:pt x="22844" y="17785"/>
                    </a:lnTo>
                    <a:lnTo>
                      <a:pt x="21703" y="3291"/>
                    </a:lnTo>
                    <a:lnTo>
                      <a:pt x="21684" y="3253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1"/>
              <p:cNvSpPr/>
              <p:nvPr/>
            </p:nvSpPr>
            <p:spPr>
              <a:xfrm>
                <a:off x="927625" y="2532925"/>
                <a:ext cx="3741425" cy="831250"/>
              </a:xfrm>
              <a:custGeom>
                <a:avLst/>
                <a:gdLst/>
                <a:ahLst/>
                <a:cxnLst/>
                <a:rect l="l" t="t" r="r" b="b"/>
                <a:pathLst>
                  <a:path w="149657" h="33250" extrusionOk="0">
                    <a:moveTo>
                      <a:pt x="117644" y="1"/>
                    </a:moveTo>
                    <a:lnTo>
                      <a:pt x="101267" y="6221"/>
                    </a:lnTo>
                    <a:lnTo>
                      <a:pt x="82627" y="22312"/>
                    </a:lnTo>
                    <a:lnTo>
                      <a:pt x="73211" y="33154"/>
                    </a:lnTo>
                    <a:lnTo>
                      <a:pt x="56587" y="24975"/>
                    </a:lnTo>
                    <a:lnTo>
                      <a:pt x="25412" y="10443"/>
                    </a:lnTo>
                    <a:lnTo>
                      <a:pt x="0" y="21171"/>
                    </a:lnTo>
                    <a:lnTo>
                      <a:pt x="38" y="21247"/>
                    </a:lnTo>
                    <a:lnTo>
                      <a:pt x="25393" y="10538"/>
                    </a:lnTo>
                    <a:lnTo>
                      <a:pt x="56549" y="25051"/>
                    </a:lnTo>
                    <a:lnTo>
                      <a:pt x="73192" y="33230"/>
                    </a:lnTo>
                    <a:lnTo>
                      <a:pt x="73230" y="33249"/>
                    </a:lnTo>
                    <a:lnTo>
                      <a:pt x="82684" y="22369"/>
                    </a:lnTo>
                    <a:lnTo>
                      <a:pt x="101305" y="6297"/>
                    </a:lnTo>
                    <a:lnTo>
                      <a:pt x="117625" y="96"/>
                    </a:lnTo>
                    <a:lnTo>
                      <a:pt x="123255" y="7000"/>
                    </a:lnTo>
                    <a:lnTo>
                      <a:pt x="135657" y="16435"/>
                    </a:lnTo>
                    <a:lnTo>
                      <a:pt x="135676" y="16454"/>
                    </a:lnTo>
                    <a:lnTo>
                      <a:pt x="149656" y="17728"/>
                    </a:lnTo>
                    <a:lnTo>
                      <a:pt x="149656" y="17633"/>
                    </a:lnTo>
                    <a:lnTo>
                      <a:pt x="135714" y="16378"/>
                    </a:lnTo>
                    <a:lnTo>
                      <a:pt x="123312" y="6943"/>
                    </a:lnTo>
                    <a:lnTo>
                      <a:pt x="117663" y="20"/>
                    </a:lnTo>
                    <a:lnTo>
                      <a:pt x="117644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969475" y="2377425"/>
                <a:ext cx="3791350" cy="1167450"/>
              </a:xfrm>
              <a:custGeom>
                <a:avLst/>
                <a:gdLst/>
                <a:ahLst/>
                <a:cxnLst/>
                <a:rect l="l" t="t" r="r" b="b"/>
                <a:pathLst>
                  <a:path w="151654" h="46698" extrusionOk="0">
                    <a:moveTo>
                      <a:pt x="76" y="1"/>
                    </a:moveTo>
                    <a:lnTo>
                      <a:pt x="0" y="134"/>
                    </a:lnTo>
                    <a:lnTo>
                      <a:pt x="17880" y="9568"/>
                    </a:lnTo>
                    <a:lnTo>
                      <a:pt x="20543" y="29274"/>
                    </a:lnTo>
                    <a:lnTo>
                      <a:pt x="20562" y="29331"/>
                    </a:lnTo>
                    <a:lnTo>
                      <a:pt x="54856" y="31309"/>
                    </a:lnTo>
                    <a:lnTo>
                      <a:pt x="61399" y="44015"/>
                    </a:lnTo>
                    <a:lnTo>
                      <a:pt x="70263" y="43521"/>
                    </a:lnTo>
                    <a:lnTo>
                      <a:pt x="79659" y="46697"/>
                    </a:lnTo>
                    <a:lnTo>
                      <a:pt x="99365" y="34809"/>
                    </a:lnTo>
                    <a:lnTo>
                      <a:pt x="81352" y="28589"/>
                    </a:lnTo>
                    <a:lnTo>
                      <a:pt x="114829" y="24975"/>
                    </a:lnTo>
                    <a:lnTo>
                      <a:pt x="126527" y="28494"/>
                    </a:lnTo>
                    <a:lnTo>
                      <a:pt x="126565" y="28494"/>
                    </a:lnTo>
                    <a:lnTo>
                      <a:pt x="134097" y="22674"/>
                    </a:lnTo>
                    <a:lnTo>
                      <a:pt x="136475" y="9473"/>
                    </a:lnTo>
                    <a:lnTo>
                      <a:pt x="151634" y="11851"/>
                    </a:lnTo>
                    <a:lnTo>
                      <a:pt x="151653" y="11699"/>
                    </a:lnTo>
                    <a:lnTo>
                      <a:pt x="136341" y="9283"/>
                    </a:lnTo>
                    <a:lnTo>
                      <a:pt x="133945" y="22579"/>
                    </a:lnTo>
                    <a:lnTo>
                      <a:pt x="126527" y="28323"/>
                    </a:lnTo>
                    <a:lnTo>
                      <a:pt x="114848" y="24804"/>
                    </a:lnTo>
                    <a:lnTo>
                      <a:pt x="80629" y="28513"/>
                    </a:lnTo>
                    <a:lnTo>
                      <a:pt x="99003" y="34847"/>
                    </a:lnTo>
                    <a:lnTo>
                      <a:pt x="79640" y="46526"/>
                    </a:lnTo>
                    <a:lnTo>
                      <a:pt x="70301" y="43368"/>
                    </a:lnTo>
                    <a:lnTo>
                      <a:pt x="70282" y="43349"/>
                    </a:lnTo>
                    <a:lnTo>
                      <a:pt x="61494" y="43844"/>
                    </a:lnTo>
                    <a:lnTo>
                      <a:pt x="54951" y="31157"/>
                    </a:lnTo>
                    <a:lnTo>
                      <a:pt x="20695" y="29179"/>
                    </a:lnTo>
                    <a:lnTo>
                      <a:pt x="18013" y="9473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3368000" y="2387900"/>
                <a:ext cx="1269650" cy="862150"/>
              </a:xfrm>
              <a:custGeom>
                <a:avLst/>
                <a:gdLst/>
                <a:ahLst/>
                <a:cxnLst/>
                <a:rect l="l" t="t" r="r" b="b"/>
                <a:pathLst>
                  <a:path w="50786" h="34486" extrusionOk="0">
                    <a:moveTo>
                      <a:pt x="30871" y="0"/>
                    </a:moveTo>
                    <a:lnTo>
                      <a:pt x="25621" y="12744"/>
                    </a:lnTo>
                    <a:lnTo>
                      <a:pt x="18869" y="24442"/>
                    </a:lnTo>
                    <a:lnTo>
                      <a:pt x="3272" y="34352"/>
                    </a:lnTo>
                    <a:lnTo>
                      <a:pt x="76" y="15122"/>
                    </a:lnTo>
                    <a:lnTo>
                      <a:pt x="0" y="15141"/>
                    </a:lnTo>
                    <a:lnTo>
                      <a:pt x="3215" y="34485"/>
                    </a:lnTo>
                    <a:lnTo>
                      <a:pt x="18907" y="24499"/>
                    </a:lnTo>
                    <a:lnTo>
                      <a:pt x="18926" y="24499"/>
                    </a:lnTo>
                    <a:lnTo>
                      <a:pt x="25697" y="12782"/>
                    </a:lnTo>
                    <a:lnTo>
                      <a:pt x="30890" y="134"/>
                    </a:lnTo>
                    <a:lnTo>
                      <a:pt x="40438" y="8978"/>
                    </a:lnTo>
                    <a:cubicBezTo>
                      <a:pt x="40476" y="9016"/>
                      <a:pt x="42987" y="12003"/>
                      <a:pt x="45517" y="14932"/>
                    </a:cubicBezTo>
                    <a:cubicBezTo>
                      <a:pt x="50327" y="20549"/>
                      <a:pt x="50700" y="20849"/>
                      <a:pt x="50775" y="20849"/>
                    </a:cubicBezTo>
                    <a:cubicBezTo>
                      <a:pt x="50779" y="20849"/>
                      <a:pt x="50783" y="20848"/>
                      <a:pt x="50786" y="20847"/>
                    </a:cubicBezTo>
                    <a:lnTo>
                      <a:pt x="50767" y="20790"/>
                    </a:lnTo>
                    <a:lnTo>
                      <a:pt x="50767" y="20771"/>
                    </a:lnTo>
                    <a:cubicBezTo>
                      <a:pt x="50462" y="20638"/>
                      <a:pt x="43919" y="12973"/>
                      <a:pt x="40495" y="8921"/>
                    </a:cubicBezTo>
                    <a:lnTo>
                      <a:pt x="3087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1"/>
              <p:cNvSpPr/>
              <p:nvPr/>
            </p:nvSpPr>
            <p:spPr>
              <a:xfrm>
                <a:off x="3932900" y="2906700"/>
                <a:ext cx="818875" cy="724700"/>
              </a:xfrm>
              <a:custGeom>
                <a:avLst/>
                <a:gdLst/>
                <a:ahLst/>
                <a:cxnLst/>
                <a:rect l="l" t="t" r="r" b="b"/>
                <a:pathLst>
                  <a:path w="32755" h="28988" extrusionOk="0">
                    <a:moveTo>
                      <a:pt x="229" y="95"/>
                    </a:moveTo>
                    <a:lnTo>
                      <a:pt x="15446" y="1503"/>
                    </a:lnTo>
                    <a:lnTo>
                      <a:pt x="17405" y="5307"/>
                    </a:lnTo>
                    <a:lnTo>
                      <a:pt x="8009" y="7209"/>
                    </a:lnTo>
                    <a:lnTo>
                      <a:pt x="229" y="95"/>
                    </a:lnTo>
                    <a:close/>
                    <a:moveTo>
                      <a:pt x="1" y="0"/>
                    </a:moveTo>
                    <a:lnTo>
                      <a:pt x="7971" y="7266"/>
                    </a:lnTo>
                    <a:lnTo>
                      <a:pt x="7990" y="7285"/>
                    </a:lnTo>
                    <a:lnTo>
                      <a:pt x="17443" y="5383"/>
                    </a:lnTo>
                    <a:lnTo>
                      <a:pt x="29540" y="28988"/>
                    </a:lnTo>
                    <a:lnTo>
                      <a:pt x="29616" y="28950"/>
                    </a:lnTo>
                    <a:lnTo>
                      <a:pt x="17519" y="5364"/>
                    </a:lnTo>
                    <a:lnTo>
                      <a:pt x="32755" y="2283"/>
                    </a:lnTo>
                    <a:lnTo>
                      <a:pt x="32755" y="2207"/>
                    </a:lnTo>
                    <a:lnTo>
                      <a:pt x="17481" y="5288"/>
                    </a:lnTo>
                    <a:lnTo>
                      <a:pt x="15522" y="1446"/>
                    </a:lnTo>
                    <a:lnTo>
                      <a:pt x="15503" y="1427"/>
                    </a:lnTo>
                    <a:lnTo>
                      <a:pt x="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1"/>
              <p:cNvSpPr/>
              <p:nvPr/>
            </p:nvSpPr>
            <p:spPr>
              <a:xfrm>
                <a:off x="3839700" y="2998950"/>
                <a:ext cx="149825" cy="256800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10272" extrusionOk="0">
                    <a:moveTo>
                      <a:pt x="58" y="0"/>
                    </a:moveTo>
                    <a:lnTo>
                      <a:pt x="1" y="38"/>
                    </a:lnTo>
                    <a:lnTo>
                      <a:pt x="5916" y="10271"/>
                    </a:lnTo>
                    <a:lnTo>
                      <a:pt x="5992" y="10233"/>
                    </a:lnTo>
                    <a:lnTo>
                      <a:pt x="58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2754100" y="1924275"/>
                <a:ext cx="1909225" cy="1168375"/>
              </a:xfrm>
              <a:custGeom>
                <a:avLst/>
                <a:gdLst/>
                <a:ahLst/>
                <a:cxnLst/>
                <a:rect l="l" t="t" r="r" b="b"/>
                <a:pathLst>
                  <a:path w="76369" h="46735" extrusionOk="0">
                    <a:moveTo>
                      <a:pt x="76312" y="0"/>
                    </a:moveTo>
                    <a:lnTo>
                      <a:pt x="55427" y="18583"/>
                    </a:lnTo>
                    <a:lnTo>
                      <a:pt x="23700" y="18717"/>
                    </a:lnTo>
                    <a:lnTo>
                      <a:pt x="23662" y="18717"/>
                    </a:lnTo>
                    <a:lnTo>
                      <a:pt x="22540" y="32697"/>
                    </a:lnTo>
                    <a:lnTo>
                      <a:pt x="9606" y="46620"/>
                    </a:lnTo>
                    <a:lnTo>
                      <a:pt x="57" y="35969"/>
                    </a:lnTo>
                    <a:lnTo>
                      <a:pt x="0" y="36007"/>
                    </a:lnTo>
                    <a:lnTo>
                      <a:pt x="9568" y="46715"/>
                    </a:lnTo>
                    <a:lnTo>
                      <a:pt x="9606" y="46734"/>
                    </a:lnTo>
                    <a:lnTo>
                      <a:pt x="22616" y="32754"/>
                    </a:lnTo>
                    <a:lnTo>
                      <a:pt x="22616" y="32735"/>
                    </a:lnTo>
                    <a:lnTo>
                      <a:pt x="23738" y="18793"/>
                    </a:lnTo>
                    <a:lnTo>
                      <a:pt x="55446" y="18660"/>
                    </a:lnTo>
                    <a:lnTo>
                      <a:pt x="76369" y="57"/>
                    </a:lnTo>
                    <a:lnTo>
                      <a:pt x="76312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956625" y="2792100"/>
                <a:ext cx="1219250" cy="494550"/>
              </a:xfrm>
              <a:custGeom>
                <a:avLst/>
                <a:gdLst/>
                <a:ahLst/>
                <a:cxnLst/>
                <a:rect l="l" t="t" r="r" b="b"/>
                <a:pathLst>
                  <a:path w="48770" h="19782" extrusionOk="0">
                    <a:moveTo>
                      <a:pt x="24214" y="0"/>
                    </a:moveTo>
                    <a:lnTo>
                      <a:pt x="20258" y="6657"/>
                    </a:lnTo>
                    <a:lnTo>
                      <a:pt x="11299" y="5554"/>
                    </a:lnTo>
                    <a:lnTo>
                      <a:pt x="58" y="323"/>
                    </a:lnTo>
                    <a:lnTo>
                      <a:pt x="0" y="476"/>
                    </a:lnTo>
                    <a:lnTo>
                      <a:pt x="11242" y="5687"/>
                    </a:lnTo>
                    <a:lnTo>
                      <a:pt x="20334" y="6829"/>
                    </a:lnTo>
                    <a:lnTo>
                      <a:pt x="24271" y="247"/>
                    </a:lnTo>
                    <a:lnTo>
                      <a:pt x="48656" y="19782"/>
                    </a:lnTo>
                    <a:lnTo>
                      <a:pt x="48770" y="19668"/>
                    </a:lnTo>
                    <a:lnTo>
                      <a:pt x="24290" y="57"/>
                    </a:lnTo>
                    <a:lnTo>
                      <a:pt x="2421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1161100" y="2479200"/>
                <a:ext cx="78000" cy="45367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18147" extrusionOk="0">
                    <a:moveTo>
                      <a:pt x="77" y="0"/>
                    </a:moveTo>
                    <a:lnTo>
                      <a:pt x="0" y="19"/>
                    </a:lnTo>
                    <a:lnTo>
                      <a:pt x="3044" y="18146"/>
                    </a:lnTo>
                    <a:lnTo>
                      <a:pt x="3120" y="18127"/>
                    </a:lnTo>
                    <a:lnTo>
                      <a:pt x="7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1"/>
              <p:cNvSpPr/>
              <p:nvPr/>
            </p:nvSpPr>
            <p:spPr>
              <a:xfrm>
                <a:off x="2531550" y="3045550"/>
                <a:ext cx="882600" cy="319575"/>
              </a:xfrm>
              <a:custGeom>
                <a:avLst/>
                <a:gdLst/>
                <a:ahLst/>
                <a:cxnLst/>
                <a:rect l="l" t="t" r="r" b="b"/>
                <a:pathLst>
                  <a:path w="35304" h="12783" extrusionOk="0">
                    <a:moveTo>
                      <a:pt x="35265" y="0"/>
                    </a:moveTo>
                    <a:lnTo>
                      <a:pt x="9054" y="12668"/>
                    </a:lnTo>
                    <a:lnTo>
                      <a:pt x="58" y="2929"/>
                    </a:lnTo>
                    <a:lnTo>
                      <a:pt x="0" y="2987"/>
                    </a:lnTo>
                    <a:lnTo>
                      <a:pt x="9016" y="12744"/>
                    </a:lnTo>
                    <a:lnTo>
                      <a:pt x="9035" y="12782"/>
                    </a:lnTo>
                    <a:lnTo>
                      <a:pt x="35303" y="76"/>
                    </a:lnTo>
                    <a:lnTo>
                      <a:pt x="35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1"/>
              <p:cNvSpPr/>
              <p:nvPr/>
            </p:nvSpPr>
            <p:spPr>
              <a:xfrm>
                <a:off x="2316625" y="2691750"/>
                <a:ext cx="678575" cy="850725"/>
              </a:xfrm>
              <a:custGeom>
                <a:avLst/>
                <a:gdLst/>
                <a:ahLst/>
                <a:cxnLst/>
                <a:rect l="l" t="t" r="r" b="b"/>
                <a:pathLst>
                  <a:path w="27143" h="34029" extrusionOk="0">
                    <a:moveTo>
                      <a:pt x="0" y="1"/>
                    </a:moveTo>
                    <a:lnTo>
                      <a:pt x="27067" y="15997"/>
                    </a:lnTo>
                    <a:lnTo>
                      <a:pt x="25716" y="34029"/>
                    </a:lnTo>
                    <a:lnTo>
                      <a:pt x="25792" y="34029"/>
                    </a:lnTo>
                    <a:lnTo>
                      <a:pt x="27143" y="15978"/>
                    </a:lnTo>
                    <a:lnTo>
                      <a:pt x="27143" y="15959"/>
                    </a:lnTo>
                    <a:lnTo>
                      <a:pt x="323" y="96"/>
                    </a:lnTo>
                    <a:lnTo>
                      <a:pt x="323" y="96"/>
                    </a:lnTo>
                    <a:lnTo>
                      <a:pt x="20447" y="1427"/>
                    </a:lnTo>
                    <a:lnTo>
                      <a:pt x="25374" y="7685"/>
                    </a:lnTo>
                    <a:lnTo>
                      <a:pt x="25450" y="7628"/>
                    </a:lnTo>
                    <a:lnTo>
                      <a:pt x="20505" y="1370"/>
                    </a:lnTo>
                    <a:lnTo>
                      <a:pt x="20486" y="1351"/>
                    </a:lnTo>
                    <a:lnTo>
                      <a:pt x="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1"/>
              <p:cNvSpPr/>
              <p:nvPr/>
            </p:nvSpPr>
            <p:spPr>
              <a:xfrm>
                <a:off x="2753625" y="2823475"/>
                <a:ext cx="39000" cy="540225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21609" extrusionOk="0">
                    <a:moveTo>
                      <a:pt x="76" y="1"/>
                    </a:moveTo>
                    <a:lnTo>
                      <a:pt x="0" y="20"/>
                    </a:lnTo>
                    <a:lnTo>
                      <a:pt x="1465" y="5916"/>
                    </a:lnTo>
                    <a:lnTo>
                      <a:pt x="114" y="21608"/>
                    </a:lnTo>
                    <a:lnTo>
                      <a:pt x="190" y="21608"/>
                    </a:lnTo>
                    <a:lnTo>
                      <a:pt x="1560" y="5916"/>
                    </a:lnTo>
                    <a:lnTo>
                      <a:pt x="7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1"/>
              <p:cNvSpPr/>
              <p:nvPr/>
            </p:nvSpPr>
            <p:spPr>
              <a:xfrm>
                <a:off x="1464000" y="2794000"/>
                <a:ext cx="884025" cy="367600"/>
              </a:xfrm>
              <a:custGeom>
                <a:avLst/>
                <a:gdLst/>
                <a:ahLst/>
                <a:cxnLst/>
                <a:rect l="l" t="t" r="r" b="b"/>
                <a:pathLst>
                  <a:path w="35361" h="14704" extrusionOk="0">
                    <a:moveTo>
                      <a:pt x="3957" y="0"/>
                    </a:moveTo>
                    <a:lnTo>
                      <a:pt x="3938" y="76"/>
                    </a:lnTo>
                    <a:lnTo>
                      <a:pt x="16340" y="704"/>
                    </a:lnTo>
                    <a:lnTo>
                      <a:pt x="34866" y="14437"/>
                    </a:lnTo>
                    <a:lnTo>
                      <a:pt x="34866" y="14437"/>
                    </a:lnTo>
                    <a:lnTo>
                      <a:pt x="10443" y="5193"/>
                    </a:lnTo>
                    <a:lnTo>
                      <a:pt x="1" y="6638"/>
                    </a:lnTo>
                    <a:lnTo>
                      <a:pt x="1" y="6715"/>
                    </a:lnTo>
                    <a:lnTo>
                      <a:pt x="10424" y="5269"/>
                    </a:lnTo>
                    <a:lnTo>
                      <a:pt x="35360" y="14703"/>
                    </a:lnTo>
                    <a:lnTo>
                      <a:pt x="16378" y="628"/>
                    </a:lnTo>
                    <a:lnTo>
                      <a:pt x="16378" y="609"/>
                    </a:lnTo>
                    <a:lnTo>
                      <a:pt x="395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1"/>
              <p:cNvSpPr/>
              <p:nvPr/>
            </p:nvSpPr>
            <p:spPr>
              <a:xfrm>
                <a:off x="1523450" y="2924750"/>
                <a:ext cx="230175" cy="203075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8123" extrusionOk="0">
                    <a:moveTo>
                      <a:pt x="8027" y="1"/>
                    </a:moveTo>
                    <a:lnTo>
                      <a:pt x="9111" y="7933"/>
                    </a:lnTo>
                    <a:lnTo>
                      <a:pt x="38" y="1085"/>
                    </a:lnTo>
                    <a:lnTo>
                      <a:pt x="0" y="1142"/>
                    </a:lnTo>
                    <a:lnTo>
                      <a:pt x="9206" y="8123"/>
                    </a:lnTo>
                    <a:lnTo>
                      <a:pt x="810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1"/>
              <p:cNvSpPr/>
              <p:nvPr/>
            </p:nvSpPr>
            <p:spPr>
              <a:xfrm>
                <a:off x="3637125" y="1965150"/>
                <a:ext cx="1053800" cy="869775"/>
              </a:xfrm>
              <a:custGeom>
                <a:avLst/>
                <a:gdLst/>
                <a:ahLst/>
                <a:cxnLst/>
                <a:rect l="l" t="t" r="r" b="b"/>
                <a:pathLst>
                  <a:path w="42152" h="34791" extrusionOk="0">
                    <a:moveTo>
                      <a:pt x="42075" y="1"/>
                    </a:moveTo>
                    <a:lnTo>
                      <a:pt x="32926" y="15693"/>
                    </a:lnTo>
                    <a:lnTo>
                      <a:pt x="27790" y="24043"/>
                    </a:lnTo>
                    <a:lnTo>
                      <a:pt x="17272" y="23872"/>
                    </a:lnTo>
                    <a:lnTo>
                      <a:pt x="17253" y="23872"/>
                    </a:lnTo>
                    <a:lnTo>
                      <a:pt x="1" y="34714"/>
                    </a:lnTo>
                    <a:lnTo>
                      <a:pt x="39" y="34790"/>
                    </a:lnTo>
                    <a:lnTo>
                      <a:pt x="17291" y="23948"/>
                    </a:lnTo>
                    <a:lnTo>
                      <a:pt x="27809" y="24119"/>
                    </a:lnTo>
                    <a:lnTo>
                      <a:pt x="27828" y="24119"/>
                    </a:lnTo>
                    <a:lnTo>
                      <a:pt x="32983" y="15731"/>
                    </a:lnTo>
                    <a:lnTo>
                      <a:pt x="42151" y="39"/>
                    </a:lnTo>
                    <a:lnTo>
                      <a:pt x="420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1"/>
              <p:cNvSpPr/>
              <p:nvPr/>
            </p:nvSpPr>
            <p:spPr>
              <a:xfrm>
                <a:off x="951875" y="2249525"/>
                <a:ext cx="3773750" cy="1215450"/>
              </a:xfrm>
              <a:custGeom>
                <a:avLst/>
                <a:gdLst/>
                <a:ahLst/>
                <a:cxnLst/>
                <a:rect l="l" t="t" r="r" b="b"/>
                <a:pathLst>
                  <a:path w="150950" h="48618" extrusionOk="0">
                    <a:moveTo>
                      <a:pt x="123769" y="76"/>
                    </a:moveTo>
                    <a:lnTo>
                      <a:pt x="127478" y="5593"/>
                    </a:lnTo>
                    <a:lnTo>
                      <a:pt x="116655" y="11337"/>
                    </a:lnTo>
                    <a:lnTo>
                      <a:pt x="95960" y="5745"/>
                    </a:lnTo>
                    <a:lnTo>
                      <a:pt x="123769" y="76"/>
                    </a:lnTo>
                    <a:close/>
                    <a:moveTo>
                      <a:pt x="140355" y="4375"/>
                    </a:moveTo>
                    <a:lnTo>
                      <a:pt x="150113" y="13867"/>
                    </a:lnTo>
                    <a:lnTo>
                      <a:pt x="138073" y="11489"/>
                    </a:lnTo>
                    <a:lnTo>
                      <a:pt x="127649" y="5631"/>
                    </a:lnTo>
                    <a:lnTo>
                      <a:pt x="140355" y="4375"/>
                    </a:lnTo>
                    <a:close/>
                    <a:moveTo>
                      <a:pt x="123807" y="0"/>
                    </a:moveTo>
                    <a:lnTo>
                      <a:pt x="95789" y="5707"/>
                    </a:lnTo>
                    <a:lnTo>
                      <a:pt x="95732" y="5726"/>
                    </a:lnTo>
                    <a:lnTo>
                      <a:pt x="95751" y="5726"/>
                    </a:lnTo>
                    <a:lnTo>
                      <a:pt x="78290" y="14742"/>
                    </a:lnTo>
                    <a:lnTo>
                      <a:pt x="54761" y="17690"/>
                    </a:lnTo>
                    <a:lnTo>
                      <a:pt x="18660" y="14589"/>
                    </a:lnTo>
                    <a:lnTo>
                      <a:pt x="18622" y="14589"/>
                    </a:lnTo>
                    <a:lnTo>
                      <a:pt x="0" y="47609"/>
                    </a:lnTo>
                    <a:lnTo>
                      <a:pt x="76" y="47648"/>
                    </a:lnTo>
                    <a:lnTo>
                      <a:pt x="18679" y="14665"/>
                    </a:lnTo>
                    <a:lnTo>
                      <a:pt x="54761" y="17766"/>
                    </a:lnTo>
                    <a:lnTo>
                      <a:pt x="78309" y="14818"/>
                    </a:lnTo>
                    <a:lnTo>
                      <a:pt x="78328" y="14818"/>
                    </a:lnTo>
                    <a:lnTo>
                      <a:pt x="95770" y="5802"/>
                    </a:lnTo>
                    <a:lnTo>
                      <a:pt x="100278" y="17614"/>
                    </a:lnTo>
                    <a:lnTo>
                      <a:pt x="105927" y="25279"/>
                    </a:lnTo>
                    <a:lnTo>
                      <a:pt x="98471" y="31822"/>
                    </a:lnTo>
                    <a:lnTo>
                      <a:pt x="80021" y="25317"/>
                    </a:lnTo>
                    <a:lnTo>
                      <a:pt x="80002" y="25298"/>
                    </a:lnTo>
                    <a:lnTo>
                      <a:pt x="63226" y="34751"/>
                    </a:lnTo>
                    <a:lnTo>
                      <a:pt x="55294" y="26915"/>
                    </a:lnTo>
                    <a:lnTo>
                      <a:pt x="40439" y="19630"/>
                    </a:lnTo>
                    <a:lnTo>
                      <a:pt x="40420" y="19611"/>
                    </a:lnTo>
                    <a:lnTo>
                      <a:pt x="21304" y="34352"/>
                    </a:lnTo>
                    <a:lnTo>
                      <a:pt x="21247" y="34390"/>
                    </a:lnTo>
                    <a:lnTo>
                      <a:pt x="59669" y="44224"/>
                    </a:lnTo>
                    <a:lnTo>
                      <a:pt x="72184" y="44566"/>
                    </a:lnTo>
                    <a:lnTo>
                      <a:pt x="70910" y="48618"/>
                    </a:lnTo>
                    <a:lnTo>
                      <a:pt x="99898" y="39982"/>
                    </a:lnTo>
                    <a:lnTo>
                      <a:pt x="121467" y="40267"/>
                    </a:lnTo>
                    <a:lnTo>
                      <a:pt x="121486" y="40267"/>
                    </a:lnTo>
                    <a:lnTo>
                      <a:pt x="127250" y="33572"/>
                    </a:lnTo>
                    <a:lnTo>
                      <a:pt x="150931" y="43577"/>
                    </a:lnTo>
                    <a:lnTo>
                      <a:pt x="150950" y="43501"/>
                    </a:lnTo>
                    <a:lnTo>
                      <a:pt x="127231" y="33477"/>
                    </a:lnTo>
                    <a:lnTo>
                      <a:pt x="121448" y="40191"/>
                    </a:lnTo>
                    <a:lnTo>
                      <a:pt x="99879" y="39906"/>
                    </a:lnTo>
                    <a:lnTo>
                      <a:pt x="71043" y="48484"/>
                    </a:lnTo>
                    <a:lnTo>
                      <a:pt x="72298" y="44490"/>
                    </a:lnTo>
                    <a:lnTo>
                      <a:pt x="59669" y="44148"/>
                    </a:lnTo>
                    <a:lnTo>
                      <a:pt x="21418" y="34352"/>
                    </a:lnTo>
                    <a:lnTo>
                      <a:pt x="40420" y="19706"/>
                    </a:lnTo>
                    <a:lnTo>
                      <a:pt x="55256" y="26991"/>
                    </a:lnTo>
                    <a:lnTo>
                      <a:pt x="63187" y="34828"/>
                    </a:lnTo>
                    <a:lnTo>
                      <a:pt x="63207" y="34847"/>
                    </a:lnTo>
                    <a:lnTo>
                      <a:pt x="80002" y="25393"/>
                    </a:lnTo>
                    <a:lnTo>
                      <a:pt x="98452" y="31917"/>
                    </a:lnTo>
                    <a:lnTo>
                      <a:pt x="98490" y="31917"/>
                    </a:lnTo>
                    <a:lnTo>
                      <a:pt x="106003" y="25317"/>
                    </a:lnTo>
                    <a:lnTo>
                      <a:pt x="106041" y="25279"/>
                    </a:lnTo>
                    <a:lnTo>
                      <a:pt x="100335" y="17576"/>
                    </a:lnTo>
                    <a:lnTo>
                      <a:pt x="95865" y="5802"/>
                    </a:lnTo>
                    <a:lnTo>
                      <a:pt x="116674" y="11432"/>
                    </a:lnTo>
                    <a:lnTo>
                      <a:pt x="127535" y="5650"/>
                    </a:lnTo>
                    <a:lnTo>
                      <a:pt x="138034" y="11565"/>
                    </a:lnTo>
                    <a:lnTo>
                      <a:pt x="150360" y="14000"/>
                    </a:lnTo>
                    <a:lnTo>
                      <a:pt x="140374" y="4299"/>
                    </a:lnTo>
                    <a:lnTo>
                      <a:pt x="127554" y="5573"/>
                    </a:lnTo>
                    <a:lnTo>
                      <a:pt x="123807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1"/>
              <p:cNvSpPr/>
              <p:nvPr/>
            </p:nvSpPr>
            <p:spPr>
              <a:xfrm>
                <a:off x="4268150" y="2595225"/>
                <a:ext cx="388525" cy="350475"/>
              </a:xfrm>
              <a:custGeom>
                <a:avLst/>
                <a:gdLst/>
                <a:ahLst/>
                <a:cxnLst/>
                <a:rect l="l" t="t" r="r" b="b"/>
                <a:pathLst>
                  <a:path w="15541" h="14019" extrusionOk="0">
                    <a:moveTo>
                      <a:pt x="96" y="1"/>
                    </a:moveTo>
                    <a:lnTo>
                      <a:pt x="1" y="20"/>
                    </a:lnTo>
                    <a:lnTo>
                      <a:pt x="2036" y="13924"/>
                    </a:lnTo>
                    <a:lnTo>
                      <a:pt x="2036" y="14019"/>
                    </a:lnTo>
                    <a:lnTo>
                      <a:pt x="8446" y="5117"/>
                    </a:lnTo>
                    <a:lnTo>
                      <a:pt x="15541" y="172"/>
                    </a:lnTo>
                    <a:lnTo>
                      <a:pt x="15484" y="115"/>
                    </a:lnTo>
                    <a:lnTo>
                      <a:pt x="8389" y="5041"/>
                    </a:lnTo>
                    <a:lnTo>
                      <a:pt x="2093" y="13810"/>
                    </a:lnTo>
                    <a:lnTo>
                      <a:pt x="9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1"/>
              <p:cNvSpPr/>
              <p:nvPr/>
            </p:nvSpPr>
            <p:spPr>
              <a:xfrm>
                <a:off x="936175" y="1775425"/>
                <a:ext cx="627725" cy="1335300"/>
              </a:xfrm>
              <a:custGeom>
                <a:avLst/>
                <a:gdLst/>
                <a:ahLst/>
                <a:cxnLst/>
                <a:rect l="l" t="t" r="r" b="b"/>
                <a:pathLst>
                  <a:path w="25109" h="53412" extrusionOk="0">
                    <a:moveTo>
                      <a:pt x="4775" y="1"/>
                    </a:moveTo>
                    <a:lnTo>
                      <a:pt x="4718" y="58"/>
                    </a:lnTo>
                    <a:lnTo>
                      <a:pt x="23320" y="19497"/>
                    </a:lnTo>
                    <a:lnTo>
                      <a:pt x="19231" y="33591"/>
                    </a:lnTo>
                    <a:lnTo>
                      <a:pt x="19231" y="33610"/>
                    </a:lnTo>
                    <a:lnTo>
                      <a:pt x="25013" y="40800"/>
                    </a:lnTo>
                    <a:lnTo>
                      <a:pt x="21932" y="53278"/>
                    </a:lnTo>
                    <a:lnTo>
                      <a:pt x="12117" y="46259"/>
                    </a:lnTo>
                    <a:lnTo>
                      <a:pt x="58" y="33915"/>
                    </a:lnTo>
                    <a:lnTo>
                      <a:pt x="1" y="33972"/>
                    </a:lnTo>
                    <a:lnTo>
                      <a:pt x="12060" y="46316"/>
                    </a:lnTo>
                    <a:lnTo>
                      <a:pt x="21932" y="53373"/>
                    </a:lnTo>
                    <a:lnTo>
                      <a:pt x="21989" y="53411"/>
                    </a:lnTo>
                    <a:lnTo>
                      <a:pt x="25108" y="40800"/>
                    </a:lnTo>
                    <a:lnTo>
                      <a:pt x="25108" y="40781"/>
                    </a:lnTo>
                    <a:lnTo>
                      <a:pt x="19326" y="33591"/>
                    </a:lnTo>
                    <a:lnTo>
                      <a:pt x="23415" y="19497"/>
                    </a:lnTo>
                    <a:lnTo>
                      <a:pt x="23415" y="19478"/>
                    </a:lnTo>
                    <a:lnTo>
                      <a:pt x="4775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1"/>
              <p:cNvSpPr/>
              <p:nvPr/>
            </p:nvSpPr>
            <p:spPr>
              <a:xfrm>
                <a:off x="1089300" y="2533400"/>
                <a:ext cx="2779925" cy="1506950"/>
              </a:xfrm>
              <a:custGeom>
                <a:avLst/>
                <a:gdLst/>
                <a:ahLst/>
                <a:cxnLst/>
                <a:rect l="l" t="t" r="r" b="b"/>
                <a:pathLst>
                  <a:path w="111197" h="60278" extrusionOk="0">
                    <a:moveTo>
                      <a:pt x="111139" y="1"/>
                    </a:moveTo>
                    <a:lnTo>
                      <a:pt x="100468" y="13886"/>
                    </a:lnTo>
                    <a:lnTo>
                      <a:pt x="82551" y="16777"/>
                    </a:lnTo>
                    <a:lnTo>
                      <a:pt x="72736" y="3253"/>
                    </a:lnTo>
                    <a:lnTo>
                      <a:pt x="74448" y="13943"/>
                    </a:lnTo>
                    <a:lnTo>
                      <a:pt x="74448" y="13943"/>
                    </a:lnTo>
                    <a:lnTo>
                      <a:pt x="49264" y="6335"/>
                    </a:lnTo>
                    <a:lnTo>
                      <a:pt x="49207" y="6335"/>
                    </a:lnTo>
                    <a:lnTo>
                      <a:pt x="50063" y="24975"/>
                    </a:lnTo>
                    <a:lnTo>
                      <a:pt x="43330" y="30073"/>
                    </a:lnTo>
                    <a:lnTo>
                      <a:pt x="56473" y="37624"/>
                    </a:lnTo>
                    <a:lnTo>
                      <a:pt x="27466" y="33744"/>
                    </a:lnTo>
                    <a:lnTo>
                      <a:pt x="15826" y="22959"/>
                    </a:lnTo>
                    <a:lnTo>
                      <a:pt x="0" y="60240"/>
                    </a:lnTo>
                    <a:lnTo>
                      <a:pt x="76" y="60278"/>
                    </a:lnTo>
                    <a:lnTo>
                      <a:pt x="15845" y="23092"/>
                    </a:lnTo>
                    <a:lnTo>
                      <a:pt x="27409" y="33820"/>
                    </a:lnTo>
                    <a:lnTo>
                      <a:pt x="27428" y="33820"/>
                    </a:lnTo>
                    <a:lnTo>
                      <a:pt x="56854" y="37757"/>
                    </a:lnTo>
                    <a:lnTo>
                      <a:pt x="56854" y="37757"/>
                    </a:lnTo>
                    <a:lnTo>
                      <a:pt x="43482" y="30073"/>
                    </a:lnTo>
                    <a:lnTo>
                      <a:pt x="50120" y="25032"/>
                    </a:lnTo>
                    <a:lnTo>
                      <a:pt x="50139" y="25013"/>
                    </a:lnTo>
                    <a:lnTo>
                      <a:pt x="49302" y="6430"/>
                    </a:lnTo>
                    <a:lnTo>
                      <a:pt x="74486" y="14038"/>
                    </a:lnTo>
                    <a:lnTo>
                      <a:pt x="74543" y="14057"/>
                    </a:lnTo>
                    <a:lnTo>
                      <a:pt x="72869" y="3577"/>
                    </a:lnTo>
                    <a:lnTo>
                      <a:pt x="72869" y="3577"/>
                    </a:lnTo>
                    <a:lnTo>
                      <a:pt x="82513" y="16834"/>
                    </a:lnTo>
                    <a:lnTo>
                      <a:pt x="82532" y="16853"/>
                    </a:lnTo>
                    <a:lnTo>
                      <a:pt x="100487" y="13962"/>
                    </a:lnTo>
                    <a:lnTo>
                      <a:pt x="100506" y="13962"/>
                    </a:lnTo>
                    <a:lnTo>
                      <a:pt x="111196" y="58"/>
                    </a:lnTo>
                    <a:lnTo>
                      <a:pt x="11113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1"/>
              <p:cNvSpPr/>
              <p:nvPr/>
            </p:nvSpPr>
            <p:spPr>
              <a:xfrm>
                <a:off x="956150" y="2963275"/>
                <a:ext cx="529275" cy="146500"/>
              </a:xfrm>
              <a:custGeom>
                <a:avLst/>
                <a:gdLst/>
                <a:ahLst/>
                <a:cxnLst/>
                <a:rect l="l" t="t" r="r" b="b"/>
                <a:pathLst>
                  <a:path w="21171" h="5860" extrusionOk="0">
                    <a:moveTo>
                      <a:pt x="19" y="1"/>
                    </a:moveTo>
                    <a:lnTo>
                      <a:pt x="0" y="77"/>
                    </a:lnTo>
                    <a:lnTo>
                      <a:pt x="21152" y="5859"/>
                    </a:lnTo>
                    <a:lnTo>
                      <a:pt x="21171" y="5783"/>
                    </a:lnTo>
                    <a:lnTo>
                      <a:pt x="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1"/>
              <p:cNvSpPr/>
              <p:nvPr/>
            </p:nvSpPr>
            <p:spPr>
              <a:xfrm>
                <a:off x="1471625" y="1863875"/>
                <a:ext cx="49950" cy="398975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5959" extrusionOk="0">
                    <a:moveTo>
                      <a:pt x="76" y="1"/>
                    </a:moveTo>
                    <a:lnTo>
                      <a:pt x="0" y="39"/>
                    </a:lnTo>
                    <a:cubicBezTo>
                      <a:pt x="571" y="1351"/>
                      <a:pt x="1902" y="15807"/>
                      <a:pt x="1902" y="15959"/>
                    </a:cubicBezTo>
                    <a:lnTo>
                      <a:pt x="1997" y="15959"/>
                    </a:lnTo>
                    <a:cubicBezTo>
                      <a:pt x="1940" y="15350"/>
                      <a:pt x="647" y="1332"/>
                      <a:pt x="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1"/>
              <p:cNvSpPr/>
              <p:nvPr/>
            </p:nvSpPr>
            <p:spPr>
              <a:xfrm>
                <a:off x="3986650" y="3038400"/>
                <a:ext cx="748975" cy="816975"/>
              </a:xfrm>
              <a:custGeom>
                <a:avLst/>
                <a:gdLst/>
                <a:ahLst/>
                <a:cxnLst/>
                <a:rect l="l" t="t" r="r" b="b"/>
                <a:pathLst>
                  <a:path w="29959" h="32679" extrusionOk="0">
                    <a:moveTo>
                      <a:pt x="15350" y="1"/>
                    </a:moveTo>
                    <a:lnTo>
                      <a:pt x="0" y="8674"/>
                    </a:lnTo>
                    <a:lnTo>
                      <a:pt x="28741" y="32679"/>
                    </a:lnTo>
                    <a:lnTo>
                      <a:pt x="28798" y="32622"/>
                    </a:lnTo>
                    <a:lnTo>
                      <a:pt x="133" y="8674"/>
                    </a:lnTo>
                    <a:lnTo>
                      <a:pt x="15350" y="96"/>
                    </a:lnTo>
                    <a:lnTo>
                      <a:pt x="29901" y="12402"/>
                    </a:lnTo>
                    <a:lnTo>
                      <a:pt x="29958" y="12326"/>
                    </a:lnTo>
                    <a:lnTo>
                      <a:pt x="15369" y="20"/>
                    </a:lnTo>
                    <a:lnTo>
                      <a:pt x="15350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1"/>
              <p:cNvSpPr/>
              <p:nvPr/>
            </p:nvSpPr>
            <p:spPr>
              <a:xfrm>
                <a:off x="3981425" y="3085975"/>
                <a:ext cx="781300" cy="348100"/>
              </a:xfrm>
              <a:custGeom>
                <a:avLst/>
                <a:gdLst/>
                <a:ahLst/>
                <a:cxnLst/>
                <a:rect l="l" t="t" r="r" b="b"/>
                <a:pathLst>
                  <a:path w="31252" h="13924" extrusionOk="0">
                    <a:moveTo>
                      <a:pt x="26629" y="0"/>
                    </a:moveTo>
                    <a:lnTo>
                      <a:pt x="19382" y="5668"/>
                    </a:lnTo>
                    <a:lnTo>
                      <a:pt x="0" y="6752"/>
                    </a:lnTo>
                    <a:lnTo>
                      <a:pt x="31232" y="13923"/>
                    </a:lnTo>
                    <a:lnTo>
                      <a:pt x="31251" y="13847"/>
                    </a:lnTo>
                    <a:lnTo>
                      <a:pt x="571" y="6790"/>
                    </a:lnTo>
                    <a:lnTo>
                      <a:pt x="19401" y="5744"/>
                    </a:lnTo>
                    <a:lnTo>
                      <a:pt x="26686" y="76"/>
                    </a:lnTo>
                    <a:lnTo>
                      <a:pt x="266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1"/>
              <p:cNvSpPr/>
              <p:nvPr/>
            </p:nvSpPr>
            <p:spPr>
              <a:xfrm>
                <a:off x="2909600" y="1822500"/>
                <a:ext cx="1483175" cy="867850"/>
              </a:xfrm>
              <a:custGeom>
                <a:avLst/>
                <a:gdLst/>
                <a:ahLst/>
                <a:cxnLst/>
                <a:rect l="l" t="t" r="r" b="b"/>
                <a:pathLst>
                  <a:path w="59327" h="34714" extrusionOk="0">
                    <a:moveTo>
                      <a:pt x="59326" y="1"/>
                    </a:moveTo>
                    <a:lnTo>
                      <a:pt x="45460" y="17100"/>
                    </a:lnTo>
                    <a:lnTo>
                      <a:pt x="45517" y="17138"/>
                    </a:lnTo>
                    <a:lnTo>
                      <a:pt x="59003" y="514"/>
                    </a:lnTo>
                    <a:lnTo>
                      <a:pt x="49188" y="22654"/>
                    </a:lnTo>
                    <a:lnTo>
                      <a:pt x="31194" y="26459"/>
                    </a:lnTo>
                    <a:lnTo>
                      <a:pt x="31175" y="26459"/>
                    </a:lnTo>
                    <a:lnTo>
                      <a:pt x="21988" y="34638"/>
                    </a:lnTo>
                    <a:lnTo>
                      <a:pt x="0" y="31823"/>
                    </a:lnTo>
                    <a:lnTo>
                      <a:pt x="0" y="31899"/>
                    </a:lnTo>
                    <a:lnTo>
                      <a:pt x="21988" y="34714"/>
                    </a:lnTo>
                    <a:lnTo>
                      <a:pt x="22007" y="34714"/>
                    </a:lnTo>
                    <a:lnTo>
                      <a:pt x="31213" y="26535"/>
                    </a:lnTo>
                    <a:lnTo>
                      <a:pt x="49226" y="22731"/>
                    </a:lnTo>
                    <a:lnTo>
                      <a:pt x="49245" y="22731"/>
                    </a:lnTo>
                    <a:lnTo>
                      <a:pt x="59326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1"/>
              <p:cNvSpPr/>
              <p:nvPr/>
            </p:nvSpPr>
            <p:spPr>
              <a:xfrm>
                <a:off x="975650" y="2705075"/>
                <a:ext cx="3754250" cy="772750"/>
              </a:xfrm>
              <a:custGeom>
                <a:avLst/>
                <a:gdLst/>
                <a:ahLst/>
                <a:cxnLst/>
                <a:rect l="l" t="t" r="r" b="b"/>
                <a:pathLst>
                  <a:path w="150170" h="30910" extrusionOk="0">
                    <a:moveTo>
                      <a:pt x="121239" y="0"/>
                    </a:moveTo>
                    <a:lnTo>
                      <a:pt x="126185" y="15255"/>
                    </a:lnTo>
                    <a:lnTo>
                      <a:pt x="98928" y="21646"/>
                    </a:lnTo>
                    <a:lnTo>
                      <a:pt x="71271" y="26230"/>
                    </a:lnTo>
                    <a:lnTo>
                      <a:pt x="61209" y="30738"/>
                    </a:lnTo>
                    <a:lnTo>
                      <a:pt x="20410" y="16073"/>
                    </a:lnTo>
                    <a:lnTo>
                      <a:pt x="20372" y="16073"/>
                    </a:lnTo>
                    <a:lnTo>
                      <a:pt x="0" y="28893"/>
                    </a:lnTo>
                    <a:lnTo>
                      <a:pt x="31993" y="26991"/>
                    </a:lnTo>
                    <a:lnTo>
                      <a:pt x="31993" y="26839"/>
                    </a:lnTo>
                    <a:lnTo>
                      <a:pt x="609" y="28703"/>
                    </a:lnTo>
                    <a:lnTo>
                      <a:pt x="20391" y="16244"/>
                    </a:lnTo>
                    <a:lnTo>
                      <a:pt x="61190" y="30890"/>
                    </a:lnTo>
                    <a:lnTo>
                      <a:pt x="61209" y="30909"/>
                    </a:lnTo>
                    <a:lnTo>
                      <a:pt x="71309" y="26382"/>
                    </a:lnTo>
                    <a:lnTo>
                      <a:pt x="98947" y="21798"/>
                    </a:lnTo>
                    <a:lnTo>
                      <a:pt x="126394" y="15369"/>
                    </a:lnTo>
                    <a:lnTo>
                      <a:pt x="121467" y="153"/>
                    </a:lnTo>
                    <a:lnTo>
                      <a:pt x="150170" y="1142"/>
                    </a:lnTo>
                    <a:lnTo>
                      <a:pt x="150170" y="989"/>
                    </a:lnTo>
                    <a:lnTo>
                      <a:pt x="1212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14901"/>
                      <a:alpha val="15000"/>
                    </a:srgbClr>
                  </a:gs>
                  <a:gs pos="100000">
                    <a:srgbClr val="FFFFFF">
                      <a:alpha val="0"/>
                      <a:alpha val="15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8" name="Google Shape;1028;p21"/>
            <p:cNvGrpSpPr/>
            <p:nvPr/>
          </p:nvGrpSpPr>
          <p:grpSpPr>
            <a:xfrm flipH="1">
              <a:off x="7844121" y="152395"/>
              <a:ext cx="2639750" cy="6061075"/>
              <a:chOff x="-956979" y="288458"/>
              <a:chExt cx="2639750" cy="6061075"/>
            </a:xfrm>
          </p:grpSpPr>
          <p:sp>
            <p:nvSpPr>
              <p:cNvPr id="1029" name="Google Shape;1029;p21"/>
              <p:cNvSpPr/>
              <p:nvPr/>
            </p:nvSpPr>
            <p:spPr>
              <a:xfrm rot="-2700000">
                <a:off x="-1250442" y="1909640"/>
                <a:ext cx="3051731" cy="43402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30" name="Google Shape;1030;p21"/>
              <p:cNvSpPr/>
              <p:nvPr/>
            </p:nvSpPr>
            <p:spPr>
              <a:xfrm rot="-2700000">
                <a:off x="-984744" y="4496237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31" name="Google Shape;1031;p21"/>
              <p:cNvSpPr/>
              <p:nvPr/>
            </p:nvSpPr>
            <p:spPr>
              <a:xfrm rot="-2700000">
                <a:off x="-1341194" y="1341437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  <p:sp>
            <p:nvSpPr>
              <p:cNvPr id="1032" name="Google Shape;1032;p21"/>
              <p:cNvSpPr/>
              <p:nvPr/>
            </p:nvSpPr>
            <p:spPr>
              <a:xfrm rot="-2700000">
                <a:off x="-1080719" y="5119212"/>
                <a:ext cx="3051731" cy="1773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ctor"/>
                  <a:ea typeface="Actor"/>
                  <a:cs typeface="Actor"/>
                  <a:sym typeface="Actor"/>
                </a:endParaRPr>
              </a:p>
            </p:txBody>
          </p:sp>
        </p:grpSp>
      </p:grpSp>
      <p:grpSp>
        <p:nvGrpSpPr>
          <p:cNvPr id="1033" name="Google Shape;1033;p21"/>
          <p:cNvGrpSpPr/>
          <p:nvPr/>
        </p:nvGrpSpPr>
        <p:grpSpPr>
          <a:xfrm>
            <a:off x="-76191" y="-761543"/>
            <a:ext cx="8997703" cy="5599272"/>
            <a:chOff x="-76191" y="-761543"/>
            <a:chExt cx="8997703" cy="5599272"/>
          </a:xfrm>
        </p:grpSpPr>
        <p:grpSp>
          <p:nvGrpSpPr>
            <p:cNvPr id="1034" name="Google Shape;1034;p21"/>
            <p:cNvGrpSpPr/>
            <p:nvPr/>
          </p:nvGrpSpPr>
          <p:grpSpPr>
            <a:xfrm>
              <a:off x="7890760" y="-761543"/>
              <a:ext cx="949296" cy="1301033"/>
              <a:chOff x="6699355" y="2069617"/>
              <a:chExt cx="930136" cy="1274772"/>
            </a:xfrm>
          </p:grpSpPr>
          <p:sp>
            <p:nvSpPr>
              <p:cNvPr id="1035" name="Google Shape;1035;p21"/>
              <p:cNvSpPr/>
              <p:nvPr/>
            </p:nvSpPr>
            <p:spPr>
              <a:xfrm flipH="1">
                <a:off x="6699355" y="2965113"/>
                <a:ext cx="105268" cy="105268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2" extrusionOk="0">
                    <a:moveTo>
                      <a:pt x="1621" y="0"/>
                    </a:moveTo>
                    <a:cubicBezTo>
                      <a:pt x="731" y="0"/>
                      <a:pt x="1" y="731"/>
                      <a:pt x="1" y="1621"/>
                    </a:cubicBezTo>
                    <a:cubicBezTo>
                      <a:pt x="1" y="2534"/>
                      <a:pt x="731" y="3242"/>
                      <a:pt x="1621" y="3242"/>
                    </a:cubicBezTo>
                    <a:cubicBezTo>
                      <a:pt x="2511" y="3242"/>
                      <a:pt x="3242" y="2534"/>
                      <a:pt x="3242" y="1621"/>
                    </a:cubicBezTo>
                    <a:cubicBezTo>
                      <a:pt x="3242" y="731"/>
                      <a:pt x="2511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1"/>
              <p:cNvSpPr/>
              <p:nvPr/>
            </p:nvSpPr>
            <p:spPr>
              <a:xfrm flipH="1">
                <a:off x="7524223" y="3238374"/>
                <a:ext cx="105268" cy="106015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65" extrusionOk="0">
                    <a:moveTo>
                      <a:pt x="1621" y="1"/>
                    </a:moveTo>
                    <a:cubicBezTo>
                      <a:pt x="731" y="1"/>
                      <a:pt x="0" y="731"/>
                      <a:pt x="0" y="1644"/>
                    </a:cubicBezTo>
                    <a:cubicBezTo>
                      <a:pt x="0" y="2534"/>
                      <a:pt x="731" y="3265"/>
                      <a:pt x="1621" y="3265"/>
                    </a:cubicBezTo>
                    <a:cubicBezTo>
                      <a:pt x="2534" y="3265"/>
                      <a:pt x="3241" y="2534"/>
                      <a:pt x="3241" y="1644"/>
                    </a:cubicBezTo>
                    <a:cubicBezTo>
                      <a:pt x="3241" y="731"/>
                      <a:pt x="2534" y="1"/>
                      <a:pt x="1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1"/>
              <p:cNvSpPr/>
              <p:nvPr/>
            </p:nvSpPr>
            <p:spPr>
              <a:xfrm flipH="1">
                <a:off x="6733448" y="2069617"/>
                <a:ext cx="802658" cy="1240679"/>
              </a:xfrm>
              <a:custGeom>
                <a:avLst/>
                <a:gdLst/>
                <a:ahLst/>
                <a:cxnLst/>
                <a:rect l="l" t="t" r="r" b="b"/>
                <a:pathLst>
                  <a:path w="24720" h="38210" extrusionOk="0">
                    <a:moveTo>
                      <a:pt x="24149" y="0"/>
                    </a:moveTo>
                    <a:cubicBezTo>
                      <a:pt x="23830" y="0"/>
                      <a:pt x="23579" y="251"/>
                      <a:pt x="23579" y="571"/>
                    </a:cubicBezTo>
                    <a:lnTo>
                      <a:pt x="23579" y="31979"/>
                    </a:lnTo>
                    <a:cubicBezTo>
                      <a:pt x="23579" y="34786"/>
                      <a:pt x="21296" y="37069"/>
                      <a:pt x="18489" y="37069"/>
                    </a:cubicBezTo>
                    <a:lnTo>
                      <a:pt x="571" y="37069"/>
                    </a:lnTo>
                    <a:cubicBezTo>
                      <a:pt x="251" y="37069"/>
                      <a:pt x="0" y="37320"/>
                      <a:pt x="0" y="37639"/>
                    </a:cubicBezTo>
                    <a:cubicBezTo>
                      <a:pt x="0" y="37936"/>
                      <a:pt x="251" y="38210"/>
                      <a:pt x="571" y="38210"/>
                    </a:cubicBezTo>
                    <a:lnTo>
                      <a:pt x="18489" y="38210"/>
                    </a:lnTo>
                    <a:cubicBezTo>
                      <a:pt x="21935" y="38210"/>
                      <a:pt x="24720" y="35402"/>
                      <a:pt x="24720" y="31979"/>
                    </a:cubicBezTo>
                    <a:lnTo>
                      <a:pt x="24720" y="571"/>
                    </a:lnTo>
                    <a:cubicBezTo>
                      <a:pt x="24720" y="251"/>
                      <a:pt x="24469" y="0"/>
                      <a:pt x="24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8" name="Google Shape;1038;p21"/>
            <p:cNvGrpSpPr/>
            <p:nvPr/>
          </p:nvGrpSpPr>
          <p:grpSpPr>
            <a:xfrm rot="10800000">
              <a:off x="-76191" y="-77506"/>
              <a:ext cx="369119" cy="522540"/>
              <a:chOff x="8887184" y="1031269"/>
              <a:chExt cx="369119" cy="522540"/>
            </a:xfrm>
          </p:grpSpPr>
          <p:sp>
            <p:nvSpPr>
              <p:cNvPr id="1039" name="Google Shape;1039;p21"/>
              <p:cNvSpPr/>
              <p:nvPr/>
            </p:nvSpPr>
            <p:spPr>
              <a:xfrm flipH="1">
                <a:off x="8887184" y="1195778"/>
                <a:ext cx="106015" cy="105300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3243" extrusionOk="0">
                    <a:moveTo>
                      <a:pt x="1621" y="1"/>
                    </a:moveTo>
                    <a:cubicBezTo>
                      <a:pt x="731" y="1"/>
                      <a:pt x="1" y="731"/>
                      <a:pt x="1" y="1621"/>
                    </a:cubicBezTo>
                    <a:cubicBezTo>
                      <a:pt x="1" y="2512"/>
                      <a:pt x="731" y="3242"/>
                      <a:pt x="1621" y="3242"/>
                    </a:cubicBezTo>
                    <a:cubicBezTo>
                      <a:pt x="2534" y="3242"/>
                      <a:pt x="3265" y="2512"/>
                      <a:pt x="3265" y="1621"/>
                    </a:cubicBezTo>
                    <a:cubicBezTo>
                      <a:pt x="3265" y="731"/>
                      <a:pt x="2534" y="1"/>
                      <a:pt x="1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1"/>
              <p:cNvSpPr/>
              <p:nvPr/>
            </p:nvSpPr>
            <p:spPr>
              <a:xfrm flipH="1">
                <a:off x="8922024" y="1031269"/>
                <a:ext cx="334279" cy="522540"/>
              </a:xfrm>
              <a:custGeom>
                <a:avLst/>
                <a:gdLst/>
                <a:ahLst/>
                <a:cxnLst/>
                <a:rect l="l" t="t" r="r" b="b"/>
                <a:pathLst>
                  <a:path w="10295" h="16093" extrusionOk="0">
                    <a:moveTo>
                      <a:pt x="571" y="0"/>
                    </a:moveTo>
                    <a:cubicBezTo>
                      <a:pt x="252" y="0"/>
                      <a:pt x="1" y="274"/>
                      <a:pt x="1" y="571"/>
                    </a:cubicBezTo>
                    <a:cubicBezTo>
                      <a:pt x="1" y="890"/>
                      <a:pt x="252" y="1142"/>
                      <a:pt x="571" y="1142"/>
                    </a:cubicBezTo>
                    <a:lnTo>
                      <a:pt x="9154" y="1142"/>
                    </a:lnTo>
                    <a:lnTo>
                      <a:pt x="9154" y="15521"/>
                    </a:lnTo>
                    <a:cubicBezTo>
                      <a:pt x="9154" y="15841"/>
                      <a:pt x="9405" y="16092"/>
                      <a:pt x="9724" y="16092"/>
                    </a:cubicBezTo>
                    <a:cubicBezTo>
                      <a:pt x="10044" y="16092"/>
                      <a:pt x="10295" y="15841"/>
                      <a:pt x="10295" y="15521"/>
                    </a:cubicBezTo>
                    <a:lnTo>
                      <a:pt x="10295" y="571"/>
                    </a:lnTo>
                    <a:cubicBezTo>
                      <a:pt x="10295" y="274"/>
                      <a:pt x="10044" y="0"/>
                      <a:pt x="97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1" name="Google Shape;1041;p21"/>
            <p:cNvGrpSpPr/>
            <p:nvPr/>
          </p:nvGrpSpPr>
          <p:grpSpPr>
            <a:xfrm rot="10800000" flipH="1">
              <a:off x="8271702" y="4212909"/>
              <a:ext cx="649810" cy="624820"/>
              <a:chOff x="6358627" y="3247271"/>
              <a:chExt cx="649810" cy="624820"/>
            </a:xfrm>
          </p:grpSpPr>
          <p:sp>
            <p:nvSpPr>
              <p:cNvPr id="1042" name="Google Shape;1042;p21"/>
              <p:cNvSpPr/>
              <p:nvPr/>
            </p:nvSpPr>
            <p:spPr>
              <a:xfrm flipH="1">
                <a:off x="6459207" y="3247271"/>
                <a:ext cx="261676" cy="473640"/>
              </a:xfrm>
              <a:custGeom>
                <a:avLst/>
                <a:gdLst/>
                <a:ahLst/>
                <a:cxnLst/>
                <a:rect l="l" t="t" r="r" b="b"/>
                <a:pathLst>
                  <a:path w="8059" h="14587" extrusionOk="0">
                    <a:moveTo>
                      <a:pt x="1" y="1"/>
                    </a:moveTo>
                    <a:lnTo>
                      <a:pt x="1" y="14586"/>
                    </a:lnTo>
                    <a:lnTo>
                      <a:pt x="8058" y="14586"/>
                    </a:lnTo>
                    <a:lnTo>
                      <a:pt x="8058" y="1"/>
                    </a:lnTo>
                    <a:close/>
                  </a:path>
                </a:pathLst>
              </a:custGeom>
              <a:solidFill>
                <a:srgbClr val="CB98FE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1"/>
              <p:cNvSpPr/>
              <p:nvPr/>
            </p:nvSpPr>
            <p:spPr>
              <a:xfrm flipH="1">
                <a:off x="6816442" y="3539274"/>
                <a:ext cx="191995" cy="332818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10250" extrusionOk="0">
                    <a:moveTo>
                      <a:pt x="1" y="1"/>
                    </a:moveTo>
                    <a:lnTo>
                      <a:pt x="1" y="10249"/>
                    </a:lnTo>
                    <a:lnTo>
                      <a:pt x="5912" y="10249"/>
                    </a:lnTo>
                    <a:lnTo>
                      <a:pt x="59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1"/>
              <p:cNvSpPr/>
              <p:nvPr/>
            </p:nvSpPr>
            <p:spPr>
              <a:xfrm flipH="1">
                <a:off x="6358627" y="3277399"/>
                <a:ext cx="153474" cy="153474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0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5" name="Google Shape;1045;p21"/>
            <p:cNvGrpSpPr/>
            <p:nvPr/>
          </p:nvGrpSpPr>
          <p:grpSpPr>
            <a:xfrm>
              <a:off x="70190" y="4212896"/>
              <a:ext cx="649810" cy="624820"/>
              <a:chOff x="6358627" y="3247271"/>
              <a:chExt cx="649810" cy="624820"/>
            </a:xfrm>
          </p:grpSpPr>
          <p:sp>
            <p:nvSpPr>
              <p:cNvPr id="1046" name="Google Shape;1046;p21"/>
              <p:cNvSpPr/>
              <p:nvPr/>
            </p:nvSpPr>
            <p:spPr>
              <a:xfrm flipH="1">
                <a:off x="6459207" y="3247271"/>
                <a:ext cx="261676" cy="473640"/>
              </a:xfrm>
              <a:custGeom>
                <a:avLst/>
                <a:gdLst/>
                <a:ahLst/>
                <a:cxnLst/>
                <a:rect l="l" t="t" r="r" b="b"/>
                <a:pathLst>
                  <a:path w="8059" h="14587" extrusionOk="0">
                    <a:moveTo>
                      <a:pt x="1" y="1"/>
                    </a:moveTo>
                    <a:lnTo>
                      <a:pt x="1" y="14586"/>
                    </a:lnTo>
                    <a:lnTo>
                      <a:pt x="8058" y="14586"/>
                    </a:lnTo>
                    <a:lnTo>
                      <a:pt x="8058" y="1"/>
                    </a:lnTo>
                    <a:close/>
                  </a:path>
                </a:pathLst>
              </a:custGeom>
              <a:solidFill>
                <a:srgbClr val="CB98FE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1"/>
              <p:cNvSpPr/>
              <p:nvPr/>
            </p:nvSpPr>
            <p:spPr>
              <a:xfrm flipH="1">
                <a:off x="6816442" y="3539274"/>
                <a:ext cx="191995" cy="332818"/>
              </a:xfrm>
              <a:custGeom>
                <a:avLst/>
                <a:gdLst/>
                <a:ahLst/>
                <a:cxnLst/>
                <a:rect l="l" t="t" r="r" b="b"/>
                <a:pathLst>
                  <a:path w="5913" h="10250" extrusionOk="0">
                    <a:moveTo>
                      <a:pt x="1" y="1"/>
                    </a:moveTo>
                    <a:lnTo>
                      <a:pt x="1" y="10249"/>
                    </a:lnTo>
                    <a:lnTo>
                      <a:pt x="5912" y="10249"/>
                    </a:lnTo>
                    <a:lnTo>
                      <a:pt x="59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1"/>
              <p:cNvSpPr/>
              <p:nvPr/>
            </p:nvSpPr>
            <p:spPr>
              <a:xfrm flipH="1">
                <a:off x="6358627" y="3277399"/>
                <a:ext cx="153474" cy="153474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0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ague Spartan"/>
              <a:buNone/>
              <a:defRPr sz="3000" b="1"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7" r:id="rId9"/>
    <p:sldLayoutId id="214748366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26"/>
          <p:cNvSpPr txBox="1">
            <a:spLocks noGrp="1"/>
          </p:cNvSpPr>
          <p:nvPr>
            <p:ph type="ctrTitle"/>
          </p:nvPr>
        </p:nvSpPr>
        <p:spPr>
          <a:xfrm flipH="1">
            <a:off x="712788" y="1845420"/>
            <a:ext cx="4895100" cy="181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Chương 2 :Khảo sát hệ thống và xác định yêu cầu</a:t>
            </a:r>
            <a:endParaRPr/>
          </a:p>
        </p:txBody>
      </p:sp>
      <p:sp>
        <p:nvSpPr>
          <p:cNvPr id="1117" name="Google Shape;1117;p26"/>
          <p:cNvSpPr txBox="1">
            <a:spLocks noGrp="1"/>
          </p:cNvSpPr>
          <p:nvPr>
            <p:ph type="subTitle" idx="1"/>
          </p:nvPr>
        </p:nvSpPr>
        <p:spPr>
          <a:xfrm flipH="1">
            <a:off x="729528" y="3700349"/>
            <a:ext cx="3757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2.3 :Mô hình tổ chức</a:t>
            </a:r>
            <a:endParaRPr/>
          </a:p>
        </p:txBody>
      </p:sp>
      <p:grpSp>
        <p:nvGrpSpPr>
          <p:cNvPr id="1118" name="Google Shape;1118;p26"/>
          <p:cNvGrpSpPr/>
          <p:nvPr/>
        </p:nvGrpSpPr>
        <p:grpSpPr>
          <a:xfrm>
            <a:off x="6136065" y="594724"/>
            <a:ext cx="3489636" cy="3954054"/>
            <a:chOff x="6136065" y="771849"/>
            <a:chExt cx="3489636" cy="3954054"/>
          </a:xfrm>
        </p:grpSpPr>
        <p:sp>
          <p:nvSpPr>
            <p:cNvPr id="1119" name="Google Shape;1119;p26"/>
            <p:cNvSpPr/>
            <p:nvPr/>
          </p:nvSpPr>
          <p:spPr>
            <a:xfrm flipH="1">
              <a:off x="8249542" y="1496001"/>
              <a:ext cx="1376159" cy="472843"/>
            </a:xfrm>
            <a:custGeom>
              <a:avLst/>
              <a:gdLst/>
              <a:ahLst/>
              <a:cxnLst/>
              <a:rect l="l" t="t" r="r" b="b"/>
              <a:pathLst>
                <a:path w="52681" h="18101" extrusionOk="0">
                  <a:moveTo>
                    <a:pt x="26249" y="0"/>
                  </a:moveTo>
                  <a:cubicBezTo>
                    <a:pt x="20200" y="0"/>
                    <a:pt x="15133" y="4155"/>
                    <a:pt x="13741" y="9770"/>
                  </a:cubicBezTo>
                  <a:cubicBezTo>
                    <a:pt x="12326" y="8788"/>
                    <a:pt x="10614" y="8218"/>
                    <a:pt x="8765" y="8218"/>
                  </a:cubicBezTo>
                  <a:cubicBezTo>
                    <a:pt x="3926" y="8218"/>
                    <a:pt x="0" y="12144"/>
                    <a:pt x="0" y="17005"/>
                  </a:cubicBezTo>
                  <a:cubicBezTo>
                    <a:pt x="0" y="17371"/>
                    <a:pt x="23" y="17736"/>
                    <a:pt x="69" y="18101"/>
                  </a:cubicBezTo>
                  <a:lnTo>
                    <a:pt x="52612" y="18101"/>
                  </a:lnTo>
                  <a:cubicBezTo>
                    <a:pt x="52658" y="17736"/>
                    <a:pt x="52681" y="17371"/>
                    <a:pt x="52681" y="17005"/>
                  </a:cubicBezTo>
                  <a:cubicBezTo>
                    <a:pt x="52681" y="12144"/>
                    <a:pt x="48755" y="8218"/>
                    <a:pt x="43916" y="8218"/>
                  </a:cubicBezTo>
                  <a:cubicBezTo>
                    <a:pt x="41999" y="8218"/>
                    <a:pt x="40218" y="8834"/>
                    <a:pt x="38780" y="9884"/>
                  </a:cubicBezTo>
                  <a:cubicBezTo>
                    <a:pt x="37434" y="4200"/>
                    <a:pt x="32344" y="0"/>
                    <a:pt x="26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 flipH="1">
              <a:off x="6351017" y="2667714"/>
              <a:ext cx="783404" cy="269046"/>
            </a:xfrm>
            <a:custGeom>
              <a:avLst/>
              <a:gdLst/>
              <a:ahLst/>
              <a:cxnLst/>
              <a:rect l="l" t="t" r="r" b="b"/>
              <a:pathLst>
                <a:path w="24127" h="8286" extrusionOk="0">
                  <a:moveTo>
                    <a:pt x="12029" y="0"/>
                  </a:moveTo>
                  <a:cubicBezTo>
                    <a:pt x="9268" y="0"/>
                    <a:pt x="6939" y="1918"/>
                    <a:pt x="6300" y="4474"/>
                  </a:cubicBezTo>
                  <a:cubicBezTo>
                    <a:pt x="5661" y="4040"/>
                    <a:pt x="4862" y="3767"/>
                    <a:pt x="4018" y="3767"/>
                  </a:cubicBezTo>
                  <a:cubicBezTo>
                    <a:pt x="1804" y="3767"/>
                    <a:pt x="0" y="5570"/>
                    <a:pt x="0" y="7784"/>
                  </a:cubicBezTo>
                  <a:cubicBezTo>
                    <a:pt x="0" y="7966"/>
                    <a:pt x="23" y="8126"/>
                    <a:pt x="46" y="8286"/>
                  </a:cubicBezTo>
                  <a:lnTo>
                    <a:pt x="24104" y="8286"/>
                  </a:lnTo>
                  <a:cubicBezTo>
                    <a:pt x="24127" y="8126"/>
                    <a:pt x="24127" y="7966"/>
                    <a:pt x="24127" y="7784"/>
                  </a:cubicBezTo>
                  <a:cubicBezTo>
                    <a:pt x="24127" y="5570"/>
                    <a:pt x="22346" y="3767"/>
                    <a:pt x="20110" y="3767"/>
                  </a:cubicBezTo>
                  <a:cubicBezTo>
                    <a:pt x="19242" y="3767"/>
                    <a:pt x="18420" y="4040"/>
                    <a:pt x="17781" y="4520"/>
                  </a:cubicBezTo>
                  <a:cubicBezTo>
                    <a:pt x="17142" y="1941"/>
                    <a:pt x="14814" y="0"/>
                    <a:pt x="12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 flipH="1">
              <a:off x="7119582" y="2350515"/>
              <a:ext cx="1782441" cy="1782441"/>
            </a:xfrm>
            <a:custGeom>
              <a:avLst/>
              <a:gdLst/>
              <a:ahLst/>
              <a:cxnLst/>
              <a:rect l="l" t="t" r="r" b="b"/>
              <a:pathLst>
                <a:path w="54895" h="54895" extrusionOk="0">
                  <a:moveTo>
                    <a:pt x="27436" y="0"/>
                  </a:moveTo>
                  <a:cubicBezTo>
                    <a:pt x="12280" y="0"/>
                    <a:pt x="0" y="12280"/>
                    <a:pt x="0" y="27436"/>
                  </a:cubicBezTo>
                  <a:cubicBezTo>
                    <a:pt x="0" y="42592"/>
                    <a:pt x="12280" y="54895"/>
                    <a:pt x="27436" y="54895"/>
                  </a:cubicBezTo>
                  <a:cubicBezTo>
                    <a:pt x="42592" y="54895"/>
                    <a:pt x="54895" y="42592"/>
                    <a:pt x="54895" y="27436"/>
                  </a:cubicBezTo>
                  <a:cubicBezTo>
                    <a:pt x="54895" y="12280"/>
                    <a:pt x="42592" y="0"/>
                    <a:pt x="27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 flipH="1">
              <a:off x="7413792" y="2643979"/>
              <a:ext cx="1194766" cy="1194766"/>
            </a:xfrm>
            <a:custGeom>
              <a:avLst/>
              <a:gdLst/>
              <a:ahLst/>
              <a:cxnLst/>
              <a:rect l="l" t="t" r="r" b="b"/>
              <a:pathLst>
                <a:path w="36796" h="36796" extrusionOk="0">
                  <a:moveTo>
                    <a:pt x="18398" y="1"/>
                  </a:moveTo>
                  <a:cubicBezTo>
                    <a:pt x="8241" y="1"/>
                    <a:pt x="1" y="8241"/>
                    <a:pt x="1" y="18398"/>
                  </a:cubicBezTo>
                  <a:cubicBezTo>
                    <a:pt x="1" y="28555"/>
                    <a:pt x="8241" y="36795"/>
                    <a:pt x="18398" y="36795"/>
                  </a:cubicBezTo>
                  <a:cubicBezTo>
                    <a:pt x="28555" y="36795"/>
                    <a:pt x="36795" y="28555"/>
                    <a:pt x="36795" y="18398"/>
                  </a:cubicBezTo>
                  <a:cubicBezTo>
                    <a:pt x="36795" y="8241"/>
                    <a:pt x="28555" y="1"/>
                    <a:pt x="18398" y="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 flipH="1">
              <a:off x="7689495" y="2802595"/>
              <a:ext cx="630015" cy="630015"/>
            </a:xfrm>
            <a:custGeom>
              <a:avLst/>
              <a:gdLst/>
              <a:ahLst/>
              <a:cxnLst/>
              <a:rect l="l" t="t" r="r" b="b"/>
              <a:pathLst>
                <a:path w="19403" h="19403" extrusionOk="0">
                  <a:moveTo>
                    <a:pt x="9702" y="1"/>
                  </a:moveTo>
                  <a:cubicBezTo>
                    <a:pt x="4338" y="1"/>
                    <a:pt x="1" y="4337"/>
                    <a:pt x="1" y="9701"/>
                  </a:cubicBezTo>
                  <a:cubicBezTo>
                    <a:pt x="1" y="15065"/>
                    <a:pt x="4338" y="19402"/>
                    <a:pt x="9702" y="19402"/>
                  </a:cubicBezTo>
                  <a:cubicBezTo>
                    <a:pt x="15065" y="19402"/>
                    <a:pt x="19402" y="15065"/>
                    <a:pt x="19402" y="9701"/>
                  </a:cubicBezTo>
                  <a:cubicBezTo>
                    <a:pt x="19402" y="4337"/>
                    <a:pt x="15065" y="1"/>
                    <a:pt x="97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 flipH="1">
              <a:off x="7517566" y="2225992"/>
              <a:ext cx="973873" cy="1782473"/>
            </a:xfrm>
            <a:custGeom>
              <a:avLst/>
              <a:gdLst/>
              <a:ahLst/>
              <a:cxnLst/>
              <a:rect l="l" t="t" r="r" b="b"/>
              <a:pathLst>
                <a:path w="29993" h="54896" extrusionOk="0">
                  <a:moveTo>
                    <a:pt x="1826" y="1"/>
                  </a:moveTo>
                  <a:cubicBezTo>
                    <a:pt x="822" y="1"/>
                    <a:pt x="0" y="845"/>
                    <a:pt x="0" y="1849"/>
                  </a:cubicBezTo>
                  <a:lnTo>
                    <a:pt x="0" y="53069"/>
                  </a:lnTo>
                  <a:cubicBezTo>
                    <a:pt x="0" y="54074"/>
                    <a:pt x="822" y="54895"/>
                    <a:pt x="1826" y="54895"/>
                  </a:cubicBezTo>
                  <a:lnTo>
                    <a:pt x="28167" y="54895"/>
                  </a:lnTo>
                  <a:cubicBezTo>
                    <a:pt x="29171" y="54895"/>
                    <a:pt x="29993" y="54074"/>
                    <a:pt x="29993" y="53069"/>
                  </a:cubicBezTo>
                  <a:lnTo>
                    <a:pt x="29993" y="1849"/>
                  </a:lnTo>
                  <a:cubicBezTo>
                    <a:pt x="29993" y="845"/>
                    <a:pt x="29171" y="1"/>
                    <a:pt x="28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 flipH="1">
              <a:off x="7517566" y="2225992"/>
              <a:ext cx="973873" cy="1782473"/>
            </a:xfrm>
            <a:custGeom>
              <a:avLst/>
              <a:gdLst/>
              <a:ahLst/>
              <a:cxnLst/>
              <a:rect l="l" t="t" r="r" b="b"/>
              <a:pathLst>
                <a:path w="29993" h="54896" extrusionOk="0">
                  <a:moveTo>
                    <a:pt x="1826" y="1"/>
                  </a:moveTo>
                  <a:cubicBezTo>
                    <a:pt x="822" y="1"/>
                    <a:pt x="0" y="845"/>
                    <a:pt x="0" y="1849"/>
                  </a:cubicBezTo>
                  <a:lnTo>
                    <a:pt x="0" y="53069"/>
                  </a:lnTo>
                  <a:cubicBezTo>
                    <a:pt x="0" y="54074"/>
                    <a:pt x="822" y="54895"/>
                    <a:pt x="1826" y="54895"/>
                  </a:cubicBezTo>
                  <a:lnTo>
                    <a:pt x="28167" y="54895"/>
                  </a:lnTo>
                  <a:cubicBezTo>
                    <a:pt x="29171" y="54895"/>
                    <a:pt x="29993" y="54074"/>
                    <a:pt x="29993" y="53069"/>
                  </a:cubicBezTo>
                  <a:lnTo>
                    <a:pt x="29993" y="1849"/>
                  </a:lnTo>
                  <a:cubicBezTo>
                    <a:pt x="29993" y="845"/>
                    <a:pt x="29171" y="1"/>
                    <a:pt x="28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 flipH="1">
              <a:off x="7517566" y="2225992"/>
              <a:ext cx="973873" cy="178650"/>
            </a:xfrm>
            <a:custGeom>
              <a:avLst/>
              <a:gdLst/>
              <a:ahLst/>
              <a:cxnLst/>
              <a:rect l="l" t="t" r="r" b="b"/>
              <a:pathLst>
                <a:path w="29993" h="5502" extrusionOk="0">
                  <a:moveTo>
                    <a:pt x="1826" y="1"/>
                  </a:moveTo>
                  <a:cubicBezTo>
                    <a:pt x="822" y="1"/>
                    <a:pt x="0" y="845"/>
                    <a:pt x="0" y="1849"/>
                  </a:cubicBezTo>
                  <a:lnTo>
                    <a:pt x="0" y="5501"/>
                  </a:lnTo>
                  <a:lnTo>
                    <a:pt x="29993" y="5501"/>
                  </a:lnTo>
                  <a:lnTo>
                    <a:pt x="29993" y="1849"/>
                  </a:lnTo>
                  <a:cubicBezTo>
                    <a:pt x="29993" y="845"/>
                    <a:pt x="29171" y="1"/>
                    <a:pt x="28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 flipH="1">
              <a:off x="7517566" y="3808320"/>
              <a:ext cx="973873" cy="200145"/>
            </a:xfrm>
            <a:custGeom>
              <a:avLst/>
              <a:gdLst/>
              <a:ahLst/>
              <a:cxnLst/>
              <a:rect l="l" t="t" r="r" b="b"/>
              <a:pathLst>
                <a:path w="29993" h="6164" extrusionOk="0">
                  <a:moveTo>
                    <a:pt x="0" y="0"/>
                  </a:moveTo>
                  <a:lnTo>
                    <a:pt x="0" y="4337"/>
                  </a:lnTo>
                  <a:cubicBezTo>
                    <a:pt x="0" y="5342"/>
                    <a:pt x="822" y="6163"/>
                    <a:pt x="1826" y="6163"/>
                  </a:cubicBezTo>
                  <a:lnTo>
                    <a:pt x="28167" y="6163"/>
                  </a:lnTo>
                  <a:cubicBezTo>
                    <a:pt x="29171" y="6163"/>
                    <a:pt x="29993" y="5342"/>
                    <a:pt x="29993" y="4337"/>
                  </a:cubicBezTo>
                  <a:lnTo>
                    <a:pt x="29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 flipH="1">
              <a:off x="7861456" y="2315674"/>
              <a:ext cx="289080" cy="49679"/>
            </a:xfrm>
            <a:custGeom>
              <a:avLst/>
              <a:gdLst/>
              <a:ahLst/>
              <a:cxnLst/>
              <a:rect l="l" t="t" r="r" b="b"/>
              <a:pathLst>
                <a:path w="8903" h="1530" extrusionOk="0">
                  <a:moveTo>
                    <a:pt x="754" y="0"/>
                  </a:moveTo>
                  <a:cubicBezTo>
                    <a:pt x="343" y="0"/>
                    <a:pt x="1" y="343"/>
                    <a:pt x="1" y="754"/>
                  </a:cubicBezTo>
                  <a:cubicBezTo>
                    <a:pt x="1" y="1187"/>
                    <a:pt x="343" y="1530"/>
                    <a:pt x="754" y="1530"/>
                  </a:cubicBezTo>
                  <a:lnTo>
                    <a:pt x="8150" y="1530"/>
                  </a:lnTo>
                  <a:cubicBezTo>
                    <a:pt x="8560" y="1530"/>
                    <a:pt x="8903" y="1187"/>
                    <a:pt x="8903" y="754"/>
                  </a:cubicBezTo>
                  <a:cubicBezTo>
                    <a:pt x="8903" y="343"/>
                    <a:pt x="8560" y="0"/>
                    <a:pt x="81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 flipH="1">
              <a:off x="7757682" y="2315674"/>
              <a:ext cx="44516" cy="44484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0"/>
                  </a:moveTo>
                  <a:cubicBezTo>
                    <a:pt x="298" y="0"/>
                    <a:pt x="1" y="297"/>
                    <a:pt x="1" y="685"/>
                  </a:cubicBezTo>
                  <a:cubicBezTo>
                    <a:pt x="1" y="1073"/>
                    <a:pt x="298" y="1370"/>
                    <a:pt x="686" y="1370"/>
                  </a:cubicBezTo>
                  <a:cubicBezTo>
                    <a:pt x="1074" y="1370"/>
                    <a:pt x="1370" y="1073"/>
                    <a:pt x="1370" y="685"/>
                  </a:cubicBezTo>
                  <a:cubicBezTo>
                    <a:pt x="1370" y="297"/>
                    <a:pt x="1074" y="0"/>
                    <a:pt x="6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 flipH="1">
              <a:off x="7949645" y="3860954"/>
              <a:ext cx="109716" cy="108969"/>
            </a:xfrm>
            <a:custGeom>
              <a:avLst/>
              <a:gdLst/>
              <a:ahLst/>
              <a:cxnLst/>
              <a:rect l="l" t="t" r="r" b="b"/>
              <a:pathLst>
                <a:path w="3379" h="3356" extrusionOk="0">
                  <a:moveTo>
                    <a:pt x="1690" y="0"/>
                  </a:moveTo>
                  <a:cubicBezTo>
                    <a:pt x="754" y="0"/>
                    <a:pt x="0" y="753"/>
                    <a:pt x="0" y="1689"/>
                  </a:cubicBezTo>
                  <a:cubicBezTo>
                    <a:pt x="0" y="2602"/>
                    <a:pt x="754" y="3355"/>
                    <a:pt x="1690" y="3355"/>
                  </a:cubicBezTo>
                  <a:cubicBezTo>
                    <a:pt x="2625" y="3355"/>
                    <a:pt x="3379" y="2602"/>
                    <a:pt x="3379" y="1689"/>
                  </a:cubicBezTo>
                  <a:cubicBezTo>
                    <a:pt x="3379" y="753"/>
                    <a:pt x="2625" y="0"/>
                    <a:pt x="16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 flipH="1">
              <a:off x="7857008" y="3714937"/>
              <a:ext cx="294990" cy="37828"/>
            </a:xfrm>
            <a:custGeom>
              <a:avLst/>
              <a:gdLst/>
              <a:ahLst/>
              <a:cxnLst/>
              <a:rect l="l" t="t" r="r" b="b"/>
              <a:pathLst>
                <a:path w="9085" h="1165" extrusionOk="0">
                  <a:moveTo>
                    <a:pt x="571" y="0"/>
                  </a:moveTo>
                  <a:cubicBezTo>
                    <a:pt x="251" y="0"/>
                    <a:pt x="0" y="274"/>
                    <a:pt x="0" y="571"/>
                  </a:cubicBezTo>
                  <a:cubicBezTo>
                    <a:pt x="0" y="891"/>
                    <a:pt x="251" y="1165"/>
                    <a:pt x="571" y="1165"/>
                  </a:cubicBezTo>
                  <a:lnTo>
                    <a:pt x="8514" y="1165"/>
                  </a:lnTo>
                  <a:cubicBezTo>
                    <a:pt x="8834" y="1165"/>
                    <a:pt x="9085" y="891"/>
                    <a:pt x="9085" y="571"/>
                  </a:cubicBezTo>
                  <a:cubicBezTo>
                    <a:pt x="9085" y="274"/>
                    <a:pt x="8834" y="0"/>
                    <a:pt x="85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 flipH="1">
              <a:off x="8434357" y="1951783"/>
              <a:ext cx="521793" cy="847142"/>
            </a:xfrm>
            <a:custGeom>
              <a:avLst/>
              <a:gdLst/>
              <a:ahLst/>
              <a:cxnLst/>
              <a:rect l="l" t="t" r="r" b="b"/>
              <a:pathLst>
                <a:path w="16070" h="26090" extrusionOk="0">
                  <a:moveTo>
                    <a:pt x="571" y="0"/>
                  </a:moveTo>
                  <a:cubicBezTo>
                    <a:pt x="252" y="0"/>
                    <a:pt x="1" y="274"/>
                    <a:pt x="1" y="571"/>
                  </a:cubicBezTo>
                  <a:lnTo>
                    <a:pt x="1" y="20383"/>
                  </a:lnTo>
                  <a:cubicBezTo>
                    <a:pt x="1" y="23533"/>
                    <a:pt x="2557" y="26089"/>
                    <a:pt x="5707" y="26089"/>
                  </a:cubicBezTo>
                  <a:lnTo>
                    <a:pt x="15499" y="26089"/>
                  </a:lnTo>
                  <a:cubicBezTo>
                    <a:pt x="15819" y="26089"/>
                    <a:pt x="16070" y="25838"/>
                    <a:pt x="16070" y="25519"/>
                  </a:cubicBezTo>
                  <a:cubicBezTo>
                    <a:pt x="16070" y="25199"/>
                    <a:pt x="15819" y="24948"/>
                    <a:pt x="15499" y="24948"/>
                  </a:cubicBezTo>
                  <a:lnTo>
                    <a:pt x="5707" y="24948"/>
                  </a:lnTo>
                  <a:cubicBezTo>
                    <a:pt x="3196" y="24948"/>
                    <a:pt x="1142" y="22894"/>
                    <a:pt x="1142" y="20383"/>
                  </a:cubicBezTo>
                  <a:lnTo>
                    <a:pt x="1142" y="571"/>
                  </a:lnTo>
                  <a:cubicBezTo>
                    <a:pt x="1142" y="274"/>
                    <a:pt x="891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 flipH="1">
              <a:off x="8884229" y="2225992"/>
              <a:ext cx="106015" cy="106015"/>
            </a:xfrm>
            <a:custGeom>
              <a:avLst/>
              <a:gdLst/>
              <a:ahLst/>
              <a:cxnLst/>
              <a:rect l="l" t="t" r="r" b="b"/>
              <a:pathLst>
                <a:path w="3265" h="3265" extrusionOk="0">
                  <a:moveTo>
                    <a:pt x="1621" y="1"/>
                  </a:moveTo>
                  <a:cubicBezTo>
                    <a:pt x="731" y="1"/>
                    <a:pt x="1" y="731"/>
                    <a:pt x="1" y="1644"/>
                  </a:cubicBezTo>
                  <a:cubicBezTo>
                    <a:pt x="1" y="2534"/>
                    <a:pt x="731" y="3265"/>
                    <a:pt x="1621" y="3265"/>
                  </a:cubicBezTo>
                  <a:cubicBezTo>
                    <a:pt x="2534" y="3265"/>
                    <a:pt x="3265" y="2534"/>
                    <a:pt x="3265" y="1644"/>
                  </a:cubicBezTo>
                  <a:cubicBezTo>
                    <a:pt x="3265" y="731"/>
                    <a:pt x="2534" y="1"/>
                    <a:pt x="1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 flipH="1">
              <a:off x="8482510" y="1333652"/>
              <a:ext cx="105268" cy="105300"/>
            </a:xfrm>
            <a:custGeom>
              <a:avLst/>
              <a:gdLst/>
              <a:ahLst/>
              <a:cxnLst/>
              <a:rect l="l" t="t" r="r" b="b"/>
              <a:pathLst>
                <a:path w="3242" h="3243" extrusionOk="0">
                  <a:moveTo>
                    <a:pt x="1621" y="1"/>
                  </a:moveTo>
                  <a:cubicBezTo>
                    <a:pt x="730" y="1"/>
                    <a:pt x="0" y="708"/>
                    <a:pt x="0" y="1621"/>
                  </a:cubicBezTo>
                  <a:cubicBezTo>
                    <a:pt x="0" y="2512"/>
                    <a:pt x="730" y="3242"/>
                    <a:pt x="1621" y="3242"/>
                  </a:cubicBezTo>
                  <a:cubicBezTo>
                    <a:pt x="2511" y="3242"/>
                    <a:pt x="3241" y="2512"/>
                    <a:pt x="3241" y="1621"/>
                  </a:cubicBezTo>
                  <a:cubicBezTo>
                    <a:pt x="3241" y="708"/>
                    <a:pt x="2511" y="1"/>
                    <a:pt x="1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 flipH="1">
              <a:off x="6699355" y="2404610"/>
              <a:ext cx="105268" cy="105268"/>
            </a:xfrm>
            <a:custGeom>
              <a:avLst/>
              <a:gdLst/>
              <a:ahLst/>
              <a:cxnLst/>
              <a:rect l="l" t="t" r="r" b="b"/>
              <a:pathLst>
                <a:path w="3242" h="3242" extrusionOk="0">
                  <a:moveTo>
                    <a:pt x="1621" y="0"/>
                  </a:moveTo>
                  <a:cubicBezTo>
                    <a:pt x="731" y="0"/>
                    <a:pt x="1" y="731"/>
                    <a:pt x="1" y="1621"/>
                  </a:cubicBezTo>
                  <a:cubicBezTo>
                    <a:pt x="1" y="2534"/>
                    <a:pt x="731" y="3242"/>
                    <a:pt x="1621" y="3242"/>
                  </a:cubicBezTo>
                  <a:cubicBezTo>
                    <a:pt x="2511" y="3242"/>
                    <a:pt x="3242" y="2534"/>
                    <a:pt x="3242" y="1621"/>
                  </a:cubicBezTo>
                  <a:cubicBezTo>
                    <a:pt x="3242" y="731"/>
                    <a:pt x="2511" y="0"/>
                    <a:pt x="1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 flipH="1">
              <a:off x="8887184" y="1195778"/>
              <a:ext cx="106015" cy="105300"/>
            </a:xfrm>
            <a:custGeom>
              <a:avLst/>
              <a:gdLst/>
              <a:ahLst/>
              <a:cxnLst/>
              <a:rect l="l" t="t" r="r" b="b"/>
              <a:pathLst>
                <a:path w="3265" h="3243" extrusionOk="0">
                  <a:moveTo>
                    <a:pt x="1621" y="1"/>
                  </a:moveTo>
                  <a:cubicBezTo>
                    <a:pt x="731" y="1"/>
                    <a:pt x="1" y="731"/>
                    <a:pt x="1" y="1621"/>
                  </a:cubicBezTo>
                  <a:cubicBezTo>
                    <a:pt x="1" y="2512"/>
                    <a:pt x="731" y="3242"/>
                    <a:pt x="1621" y="3242"/>
                  </a:cubicBezTo>
                  <a:cubicBezTo>
                    <a:pt x="2534" y="3242"/>
                    <a:pt x="3265" y="2512"/>
                    <a:pt x="3265" y="1621"/>
                  </a:cubicBezTo>
                  <a:cubicBezTo>
                    <a:pt x="3265" y="731"/>
                    <a:pt x="2534" y="1"/>
                    <a:pt x="1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 flipH="1">
              <a:off x="8362468" y="2727751"/>
              <a:ext cx="105268" cy="105268"/>
            </a:xfrm>
            <a:custGeom>
              <a:avLst/>
              <a:gdLst/>
              <a:ahLst/>
              <a:cxnLst/>
              <a:rect l="l" t="t" r="r" b="b"/>
              <a:pathLst>
                <a:path w="3242" h="3242" extrusionOk="0">
                  <a:moveTo>
                    <a:pt x="1621" y="0"/>
                  </a:moveTo>
                  <a:cubicBezTo>
                    <a:pt x="708" y="0"/>
                    <a:pt x="1" y="731"/>
                    <a:pt x="1" y="1621"/>
                  </a:cubicBezTo>
                  <a:cubicBezTo>
                    <a:pt x="1" y="2534"/>
                    <a:pt x="708" y="3241"/>
                    <a:pt x="1621" y="3241"/>
                  </a:cubicBezTo>
                  <a:cubicBezTo>
                    <a:pt x="2511" y="3241"/>
                    <a:pt x="3242" y="2534"/>
                    <a:pt x="3242" y="1621"/>
                  </a:cubicBezTo>
                  <a:cubicBezTo>
                    <a:pt x="3242" y="731"/>
                    <a:pt x="2511" y="0"/>
                    <a:pt x="16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 flipH="1">
              <a:off x="7524223" y="3238374"/>
              <a:ext cx="105268" cy="106015"/>
            </a:xfrm>
            <a:custGeom>
              <a:avLst/>
              <a:gdLst/>
              <a:ahLst/>
              <a:cxnLst/>
              <a:rect l="l" t="t" r="r" b="b"/>
              <a:pathLst>
                <a:path w="3242" h="3265" extrusionOk="0">
                  <a:moveTo>
                    <a:pt x="1621" y="1"/>
                  </a:moveTo>
                  <a:cubicBezTo>
                    <a:pt x="731" y="1"/>
                    <a:pt x="0" y="731"/>
                    <a:pt x="0" y="1644"/>
                  </a:cubicBezTo>
                  <a:cubicBezTo>
                    <a:pt x="0" y="2534"/>
                    <a:pt x="731" y="3265"/>
                    <a:pt x="1621" y="3265"/>
                  </a:cubicBezTo>
                  <a:cubicBezTo>
                    <a:pt x="2534" y="3265"/>
                    <a:pt x="3241" y="2534"/>
                    <a:pt x="3241" y="1644"/>
                  </a:cubicBezTo>
                  <a:cubicBezTo>
                    <a:pt x="3241" y="731"/>
                    <a:pt x="2534" y="1"/>
                    <a:pt x="1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 flipH="1">
              <a:off x="8922024" y="1031269"/>
              <a:ext cx="334279" cy="522540"/>
            </a:xfrm>
            <a:custGeom>
              <a:avLst/>
              <a:gdLst/>
              <a:ahLst/>
              <a:cxnLst/>
              <a:rect l="l" t="t" r="r" b="b"/>
              <a:pathLst>
                <a:path w="10295" h="16093" extrusionOk="0">
                  <a:moveTo>
                    <a:pt x="571" y="0"/>
                  </a:moveTo>
                  <a:cubicBezTo>
                    <a:pt x="252" y="0"/>
                    <a:pt x="1" y="274"/>
                    <a:pt x="1" y="571"/>
                  </a:cubicBezTo>
                  <a:cubicBezTo>
                    <a:pt x="1" y="890"/>
                    <a:pt x="252" y="1142"/>
                    <a:pt x="571" y="1142"/>
                  </a:cubicBezTo>
                  <a:lnTo>
                    <a:pt x="9154" y="1142"/>
                  </a:lnTo>
                  <a:lnTo>
                    <a:pt x="9154" y="15521"/>
                  </a:lnTo>
                  <a:cubicBezTo>
                    <a:pt x="9154" y="15841"/>
                    <a:pt x="9405" y="16092"/>
                    <a:pt x="9724" y="16092"/>
                  </a:cubicBezTo>
                  <a:cubicBezTo>
                    <a:pt x="10044" y="16092"/>
                    <a:pt x="10295" y="15841"/>
                    <a:pt x="10295" y="15521"/>
                  </a:cubicBezTo>
                  <a:lnTo>
                    <a:pt x="10295" y="571"/>
                  </a:lnTo>
                  <a:cubicBezTo>
                    <a:pt x="10295" y="274"/>
                    <a:pt x="10044" y="0"/>
                    <a:pt x="9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 flipH="1">
              <a:off x="8302431" y="1111330"/>
              <a:ext cx="250539" cy="690767"/>
            </a:xfrm>
            <a:custGeom>
              <a:avLst/>
              <a:gdLst/>
              <a:ahLst/>
              <a:cxnLst/>
              <a:rect l="l" t="t" r="r" b="b"/>
              <a:pathLst>
                <a:path w="7716" h="21274" extrusionOk="0">
                  <a:moveTo>
                    <a:pt x="549" y="0"/>
                  </a:moveTo>
                  <a:cubicBezTo>
                    <a:pt x="252" y="0"/>
                    <a:pt x="1" y="251"/>
                    <a:pt x="1" y="548"/>
                  </a:cubicBezTo>
                  <a:lnTo>
                    <a:pt x="1" y="20726"/>
                  </a:lnTo>
                  <a:cubicBezTo>
                    <a:pt x="1" y="21022"/>
                    <a:pt x="252" y="21273"/>
                    <a:pt x="549" y="21273"/>
                  </a:cubicBezTo>
                  <a:cubicBezTo>
                    <a:pt x="845" y="21273"/>
                    <a:pt x="1096" y="21022"/>
                    <a:pt x="1096" y="20726"/>
                  </a:cubicBezTo>
                  <a:lnTo>
                    <a:pt x="1096" y="1073"/>
                  </a:lnTo>
                  <a:lnTo>
                    <a:pt x="7191" y="1073"/>
                  </a:lnTo>
                  <a:cubicBezTo>
                    <a:pt x="7488" y="1073"/>
                    <a:pt x="7716" y="845"/>
                    <a:pt x="7716" y="548"/>
                  </a:cubicBezTo>
                  <a:cubicBezTo>
                    <a:pt x="7716" y="251"/>
                    <a:pt x="7488" y="0"/>
                    <a:pt x="7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 flipH="1">
              <a:off x="7695437" y="935667"/>
              <a:ext cx="691514" cy="450651"/>
            </a:xfrm>
            <a:custGeom>
              <a:avLst/>
              <a:gdLst/>
              <a:ahLst/>
              <a:cxnLst/>
              <a:rect l="l" t="t" r="r" b="b"/>
              <a:pathLst>
                <a:path w="21297" h="13879" extrusionOk="0">
                  <a:moveTo>
                    <a:pt x="1986" y="1"/>
                  </a:moveTo>
                  <a:cubicBezTo>
                    <a:pt x="891" y="1"/>
                    <a:pt x="1" y="891"/>
                    <a:pt x="1" y="1987"/>
                  </a:cubicBezTo>
                  <a:lnTo>
                    <a:pt x="1" y="11893"/>
                  </a:lnTo>
                  <a:cubicBezTo>
                    <a:pt x="1" y="12988"/>
                    <a:pt x="891" y="13878"/>
                    <a:pt x="2831" y="13878"/>
                  </a:cubicBezTo>
                  <a:lnTo>
                    <a:pt x="20178" y="13878"/>
                  </a:lnTo>
                  <a:cubicBezTo>
                    <a:pt x="20429" y="13878"/>
                    <a:pt x="21297" y="12988"/>
                    <a:pt x="21297" y="11893"/>
                  </a:cubicBezTo>
                  <a:lnTo>
                    <a:pt x="21297" y="1987"/>
                  </a:lnTo>
                  <a:cubicBezTo>
                    <a:pt x="21297" y="891"/>
                    <a:pt x="20429" y="1"/>
                    <a:pt x="19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 flipH="1">
              <a:off x="8210509" y="1010543"/>
              <a:ext cx="88968" cy="311290"/>
            </a:xfrm>
            <a:custGeom>
              <a:avLst/>
              <a:gdLst/>
              <a:ahLst/>
              <a:cxnLst/>
              <a:rect l="l" t="t" r="r" b="b"/>
              <a:pathLst>
                <a:path w="2740" h="9587" extrusionOk="0">
                  <a:moveTo>
                    <a:pt x="0" y="0"/>
                  </a:moveTo>
                  <a:lnTo>
                    <a:pt x="0" y="9587"/>
                  </a:lnTo>
                  <a:lnTo>
                    <a:pt x="2739" y="9587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 flipH="1">
              <a:off x="8210509" y="1098731"/>
              <a:ext cx="88968" cy="223101"/>
            </a:xfrm>
            <a:custGeom>
              <a:avLst/>
              <a:gdLst/>
              <a:ahLst/>
              <a:cxnLst/>
              <a:rect l="l" t="t" r="r" b="b"/>
              <a:pathLst>
                <a:path w="2740" h="6871" extrusionOk="0">
                  <a:moveTo>
                    <a:pt x="0" y="0"/>
                  </a:moveTo>
                  <a:lnTo>
                    <a:pt x="0" y="6871"/>
                  </a:lnTo>
                  <a:lnTo>
                    <a:pt x="2739" y="6871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 flipH="1">
              <a:off x="8066732" y="1010543"/>
              <a:ext cx="88253" cy="311290"/>
            </a:xfrm>
            <a:custGeom>
              <a:avLst/>
              <a:gdLst/>
              <a:ahLst/>
              <a:cxnLst/>
              <a:rect l="l" t="t" r="r" b="b"/>
              <a:pathLst>
                <a:path w="2718" h="9587" extrusionOk="0">
                  <a:moveTo>
                    <a:pt x="1" y="0"/>
                  </a:moveTo>
                  <a:lnTo>
                    <a:pt x="1" y="9587"/>
                  </a:lnTo>
                  <a:lnTo>
                    <a:pt x="2717" y="9587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 flipH="1">
              <a:off x="8066732" y="1147631"/>
              <a:ext cx="88253" cy="174202"/>
            </a:xfrm>
            <a:custGeom>
              <a:avLst/>
              <a:gdLst/>
              <a:ahLst/>
              <a:cxnLst/>
              <a:rect l="l" t="t" r="r" b="b"/>
              <a:pathLst>
                <a:path w="2718" h="5365" extrusionOk="0">
                  <a:moveTo>
                    <a:pt x="1" y="1"/>
                  </a:moveTo>
                  <a:lnTo>
                    <a:pt x="1" y="5365"/>
                  </a:lnTo>
                  <a:lnTo>
                    <a:pt x="2717" y="5365"/>
                  </a:lnTo>
                  <a:lnTo>
                    <a:pt x="2717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 flipH="1">
              <a:off x="7922208" y="1010543"/>
              <a:ext cx="88968" cy="311290"/>
            </a:xfrm>
            <a:custGeom>
              <a:avLst/>
              <a:gdLst/>
              <a:ahLst/>
              <a:cxnLst/>
              <a:rect l="l" t="t" r="r" b="b"/>
              <a:pathLst>
                <a:path w="2740" h="9587" extrusionOk="0">
                  <a:moveTo>
                    <a:pt x="0" y="0"/>
                  </a:moveTo>
                  <a:lnTo>
                    <a:pt x="0" y="9587"/>
                  </a:lnTo>
                  <a:lnTo>
                    <a:pt x="2739" y="9587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 flipH="1">
              <a:off x="7922208" y="1263257"/>
              <a:ext cx="88968" cy="58576"/>
            </a:xfrm>
            <a:custGeom>
              <a:avLst/>
              <a:gdLst/>
              <a:ahLst/>
              <a:cxnLst/>
              <a:rect l="l" t="t" r="r" b="b"/>
              <a:pathLst>
                <a:path w="2740" h="1804" extrusionOk="0">
                  <a:moveTo>
                    <a:pt x="0" y="0"/>
                  </a:moveTo>
                  <a:lnTo>
                    <a:pt x="0" y="1804"/>
                  </a:lnTo>
                  <a:lnTo>
                    <a:pt x="2739" y="1804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 flipH="1">
              <a:off x="7778430" y="1010543"/>
              <a:ext cx="88221" cy="311290"/>
            </a:xfrm>
            <a:custGeom>
              <a:avLst/>
              <a:gdLst/>
              <a:ahLst/>
              <a:cxnLst/>
              <a:rect l="l" t="t" r="r" b="b"/>
              <a:pathLst>
                <a:path w="2717" h="9587" extrusionOk="0">
                  <a:moveTo>
                    <a:pt x="0" y="0"/>
                  </a:moveTo>
                  <a:lnTo>
                    <a:pt x="0" y="9587"/>
                  </a:lnTo>
                  <a:lnTo>
                    <a:pt x="2716" y="9587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 flipH="1">
              <a:off x="7778430" y="1052039"/>
              <a:ext cx="88221" cy="269793"/>
            </a:xfrm>
            <a:custGeom>
              <a:avLst/>
              <a:gdLst/>
              <a:ahLst/>
              <a:cxnLst/>
              <a:rect l="l" t="t" r="r" b="b"/>
              <a:pathLst>
                <a:path w="2717" h="8309" extrusionOk="0">
                  <a:moveTo>
                    <a:pt x="0" y="0"/>
                  </a:moveTo>
                  <a:lnTo>
                    <a:pt x="0" y="8309"/>
                  </a:lnTo>
                  <a:lnTo>
                    <a:pt x="2716" y="8309"/>
                  </a:lnTo>
                  <a:lnTo>
                    <a:pt x="2716" y="0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 flipH="1">
              <a:off x="6733448" y="2069617"/>
              <a:ext cx="802658" cy="1240679"/>
            </a:xfrm>
            <a:custGeom>
              <a:avLst/>
              <a:gdLst/>
              <a:ahLst/>
              <a:cxnLst/>
              <a:rect l="l" t="t" r="r" b="b"/>
              <a:pathLst>
                <a:path w="24720" h="38210" extrusionOk="0">
                  <a:moveTo>
                    <a:pt x="24149" y="0"/>
                  </a:moveTo>
                  <a:cubicBezTo>
                    <a:pt x="23830" y="0"/>
                    <a:pt x="23579" y="251"/>
                    <a:pt x="23579" y="571"/>
                  </a:cubicBezTo>
                  <a:lnTo>
                    <a:pt x="23579" y="31979"/>
                  </a:lnTo>
                  <a:cubicBezTo>
                    <a:pt x="23579" y="34786"/>
                    <a:pt x="21296" y="37069"/>
                    <a:pt x="18489" y="37069"/>
                  </a:cubicBezTo>
                  <a:lnTo>
                    <a:pt x="571" y="37069"/>
                  </a:lnTo>
                  <a:cubicBezTo>
                    <a:pt x="251" y="37069"/>
                    <a:pt x="0" y="37320"/>
                    <a:pt x="0" y="37639"/>
                  </a:cubicBezTo>
                  <a:cubicBezTo>
                    <a:pt x="0" y="37936"/>
                    <a:pt x="251" y="38210"/>
                    <a:pt x="571" y="38210"/>
                  </a:cubicBezTo>
                  <a:lnTo>
                    <a:pt x="18489" y="38210"/>
                  </a:lnTo>
                  <a:cubicBezTo>
                    <a:pt x="21935" y="38210"/>
                    <a:pt x="24720" y="35402"/>
                    <a:pt x="24720" y="31979"/>
                  </a:cubicBezTo>
                  <a:lnTo>
                    <a:pt x="24720" y="571"/>
                  </a:lnTo>
                  <a:cubicBezTo>
                    <a:pt x="24720" y="251"/>
                    <a:pt x="24469" y="0"/>
                    <a:pt x="24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 flipH="1">
              <a:off x="7866645" y="4252263"/>
              <a:ext cx="260929" cy="473640"/>
            </a:xfrm>
            <a:custGeom>
              <a:avLst/>
              <a:gdLst/>
              <a:ahLst/>
              <a:cxnLst/>
              <a:rect l="l" t="t" r="r" b="b"/>
              <a:pathLst>
                <a:path w="8036" h="14587" extrusionOk="0">
                  <a:moveTo>
                    <a:pt x="1" y="1"/>
                  </a:moveTo>
                  <a:lnTo>
                    <a:pt x="1" y="14586"/>
                  </a:lnTo>
                  <a:lnTo>
                    <a:pt x="8035" y="14586"/>
                  </a:lnTo>
                  <a:lnTo>
                    <a:pt x="8035" y="1"/>
                  </a:lnTo>
                  <a:close/>
                </a:path>
              </a:pathLst>
            </a:custGeom>
            <a:solidFill>
              <a:srgbClr val="CB98FE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 flipH="1">
              <a:off x="8993166" y="3585966"/>
              <a:ext cx="191995" cy="332818"/>
            </a:xfrm>
            <a:custGeom>
              <a:avLst/>
              <a:gdLst/>
              <a:ahLst/>
              <a:cxnLst/>
              <a:rect l="l" t="t" r="r" b="b"/>
              <a:pathLst>
                <a:path w="5913" h="10250" extrusionOk="0">
                  <a:moveTo>
                    <a:pt x="1" y="1"/>
                  </a:moveTo>
                  <a:lnTo>
                    <a:pt x="1" y="10249"/>
                  </a:lnTo>
                  <a:lnTo>
                    <a:pt x="5913" y="10249"/>
                  </a:lnTo>
                  <a:lnTo>
                    <a:pt x="5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 flipH="1">
              <a:off x="8913127" y="4132923"/>
              <a:ext cx="192709" cy="332818"/>
            </a:xfrm>
            <a:custGeom>
              <a:avLst/>
              <a:gdLst/>
              <a:ahLst/>
              <a:cxnLst/>
              <a:rect l="l" t="t" r="r" b="b"/>
              <a:pathLst>
                <a:path w="5935" h="10250" extrusionOk="0">
                  <a:moveTo>
                    <a:pt x="0" y="1"/>
                  </a:moveTo>
                  <a:lnTo>
                    <a:pt x="0" y="10249"/>
                  </a:lnTo>
                  <a:lnTo>
                    <a:pt x="5935" y="10249"/>
                  </a:lnTo>
                  <a:lnTo>
                    <a:pt x="5935" y="1"/>
                  </a:lnTo>
                  <a:close/>
                </a:path>
              </a:pathLst>
            </a:custGeom>
            <a:solidFill>
              <a:srgbClr val="CB98FE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 flipH="1">
              <a:off x="8069712" y="4335289"/>
              <a:ext cx="153453" cy="154168"/>
            </a:xfrm>
            <a:custGeom>
              <a:avLst/>
              <a:gdLst/>
              <a:ahLst/>
              <a:cxnLst/>
              <a:rect l="l" t="t" r="r" b="b"/>
              <a:pathLst>
                <a:path w="4726" h="4748" extrusionOk="0">
                  <a:moveTo>
                    <a:pt x="0" y="0"/>
                  </a:moveTo>
                  <a:lnTo>
                    <a:pt x="0" y="4748"/>
                  </a:lnTo>
                  <a:lnTo>
                    <a:pt x="4725" y="4748"/>
                  </a:lnTo>
                  <a:lnTo>
                    <a:pt x="4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 flipH="1">
              <a:off x="8916829" y="3714937"/>
              <a:ext cx="92669" cy="93416"/>
            </a:xfrm>
            <a:custGeom>
              <a:avLst/>
              <a:gdLst/>
              <a:ahLst/>
              <a:cxnLst/>
              <a:rect l="l" t="t" r="r" b="b"/>
              <a:pathLst>
                <a:path w="2854" h="2877" extrusionOk="0">
                  <a:moveTo>
                    <a:pt x="0" y="0"/>
                  </a:moveTo>
                  <a:lnTo>
                    <a:pt x="0" y="2876"/>
                  </a:lnTo>
                  <a:lnTo>
                    <a:pt x="2854" y="2876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 flipH="1">
              <a:off x="9129540" y="2672909"/>
              <a:ext cx="108223" cy="107476"/>
            </a:xfrm>
            <a:custGeom>
              <a:avLst/>
              <a:gdLst/>
              <a:ahLst/>
              <a:cxnLst/>
              <a:rect l="l" t="t" r="r" b="b"/>
              <a:pathLst>
                <a:path w="3333" h="3310" extrusionOk="0">
                  <a:moveTo>
                    <a:pt x="0" y="0"/>
                  </a:moveTo>
                  <a:lnTo>
                    <a:pt x="0" y="3310"/>
                  </a:lnTo>
                  <a:lnTo>
                    <a:pt x="3333" y="3310"/>
                  </a:lnTo>
                  <a:lnTo>
                    <a:pt x="33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 flipH="1">
              <a:off x="6459207" y="3247271"/>
              <a:ext cx="261676" cy="473640"/>
            </a:xfrm>
            <a:custGeom>
              <a:avLst/>
              <a:gdLst/>
              <a:ahLst/>
              <a:cxnLst/>
              <a:rect l="l" t="t" r="r" b="b"/>
              <a:pathLst>
                <a:path w="8059" h="14587" extrusionOk="0">
                  <a:moveTo>
                    <a:pt x="1" y="1"/>
                  </a:moveTo>
                  <a:lnTo>
                    <a:pt x="1" y="14586"/>
                  </a:lnTo>
                  <a:lnTo>
                    <a:pt x="8058" y="14586"/>
                  </a:lnTo>
                  <a:lnTo>
                    <a:pt x="8058" y="1"/>
                  </a:lnTo>
                  <a:close/>
                </a:path>
              </a:pathLst>
            </a:custGeom>
            <a:solidFill>
              <a:srgbClr val="CB98FE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 flipH="1">
              <a:off x="6136065" y="3620059"/>
              <a:ext cx="191995" cy="332818"/>
            </a:xfrm>
            <a:custGeom>
              <a:avLst/>
              <a:gdLst/>
              <a:ahLst/>
              <a:cxnLst/>
              <a:rect l="l" t="t" r="r" b="b"/>
              <a:pathLst>
                <a:path w="5913" h="10250" extrusionOk="0">
                  <a:moveTo>
                    <a:pt x="0" y="1"/>
                  </a:moveTo>
                  <a:lnTo>
                    <a:pt x="0" y="10249"/>
                  </a:lnTo>
                  <a:lnTo>
                    <a:pt x="5912" y="10249"/>
                  </a:lnTo>
                  <a:lnTo>
                    <a:pt x="59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 flipH="1">
              <a:off x="6816442" y="3539274"/>
              <a:ext cx="191995" cy="332818"/>
            </a:xfrm>
            <a:custGeom>
              <a:avLst/>
              <a:gdLst/>
              <a:ahLst/>
              <a:cxnLst/>
              <a:rect l="l" t="t" r="r" b="b"/>
              <a:pathLst>
                <a:path w="5913" h="10250" extrusionOk="0">
                  <a:moveTo>
                    <a:pt x="1" y="1"/>
                  </a:moveTo>
                  <a:lnTo>
                    <a:pt x="1" y="10249"/>
                  </a:lnTo>
                  <a:lnTo>
                    <a:pt x="5912" y="10249"/>
                  </a:lnTo>
                  <a:lnTo>
                    <a:pt x="59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 flipH="1">
              <a:off x="6895734" y="4085517"/>
              <a:ext cx="191995" cy="333532"/>
            </a:xfrm>
            <a:custGeom>
              <a:avLst/>
              <a:gdLst/>
              <a:ahLst/>
              <a:cxnLst/>
              <a:rect l="l" t="t" r="r" b="b"/>
              <a:pathLst>
                <a:path w="5913" h="10272" extrusionOk="0">
                  <a:moveTo>
                    <a:pt x="0" y="0"/>
                  </a:moveTo>
                  <a:lnTo>
                    <a:pt x="0" y="10271"/>
                  </a:lnTo>
                  <a:lnTo>
                    <a:pt x="5912" y="10271"/>
                  </a:lnTo>
                  <a:lnTo>
                    <a:pt x="5912" y="0"/>
                  </a:lnTo>
                  <a:close/>
                </a:path>
              </a:pathLst>
            </a:custGeom>
            <a:solidFill>
              <a:srgbClr val="CB98FE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 flipH="1">
              <a:off x="7517566" y="3016799"/>
              <a:ext cx="973873" cy="734471"/>
            </a:xfrm>
            <a:custGeom>
              <a:avLst/>
              <a:gdLst/>
              <a:ahLst/>
              <a:cxnLst/>
              <a:rect l="l" t="t" r="r" b="b"/>
              <a:pathLst>
                <a:path w="29993" h="22620" extrusionOk="0">
                  <a:moveTo>
                    <a:pt x="29993" y="0"/>
                  </a:moveTo>
                  <a:lnTo>
                    <a:pt x="0" y="19013"/>
                  </a:lnTo>
                  <a:lnTo>
                    <a:pt x="0" y="22620"/>
                  </a:lnTo>
                  <a:lnTo>
                    <a:pt x="29993" y="3584"/>
                  </a:lnTo>
                  <a:lnTo>
                    <a:pt x="2999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 flipH="1">
              <a:off x="6508139" y="3919498"/>
              <a:ext cx="192709" cy="332785"/>
            </a:xfrm>
            <a:custGeom>
              <a:avLst/>
              <a:gdLst/>
              <a:ahLst/>
              <a:cxnLst/>
              <a:rect l="l" t="t" r="r" b="b"/>
              <a:pathLst>
                <a:path w="5935" h="10249" extrusionOk="0">
                  <a:moveTo>
                    <a:pt x="0" y="0"/>
                  </a:moveTo>
                  <a:lnTo>
                    <a:pt x="0" y="10249"/>
                  </a:lnTo>
                  <a:lnTo>
                    <a:pt x="5935" y="10249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rgbClr val="CB98FE">
                <a:alpha val="4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 flipH="1">
              <a:off x="6992104" y="3668245"/>
              <a:ext cx="92669" cy="926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0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 flipH="1">
              <a:off x="7456036" y="1791674"/>
              <a:ext cx="48965" cy="48965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1" y="1"/>
                  </a:moveTo>
                  <a:lnTo>
                    <a:pt x="1" y="1507"/>
                  </a:lnTo>
                  <a:lnTo>
                    <a:pt x="1507" y="1507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 flipH="1">
              <a:off x="7517566" y="2526892"/>
              <a:ext cx="973873" cy="1026507"/>
            </a:xfrm>
            <a:custGeom>
              <a:avLst/>
              <a:gdLst/>
              <a:ahLst/>
              <a:cxnLst/>
              <a:rect l="l" t="t" r="r" b="b"/>
              <a:pathLst>
                <a:path w="29993" h="31614" extrusionOk="0">
                  <a:moveTo>
                    <a:pt x="29993" y="1"/>
                  </a:moveTo>
                  <a:lnTo>
                    <a:pt x="0" y="19037"/>
                  </a:lnTo>
                  <a:lnTo>
                    <a:pt x="0" y="31614"/>
                  </a:lnTo>
                  <a:lnTo>
                    <a:pt x="29993" y="12577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6211276" y="1110848"/>
              <a:ext cx="901920" cy="503847"/>
            </a:xfrm>
            <a:custGeom>
              <a:avLst/>
              <a:gdLst/>
              <a:ahLst/>
              <a:cxnLst/>
              <a:rect l="l" t="t" r="r" b="b"/>
              <a:pathLst>
                <a:path w="17736" h="9908" extrusionOk="0">
                  <a:moveTo>
                    <a:pt x="14425" y="1"/>
                  </a:moveTo>
                  <a:cubicBezTo>
                    <a:pt x="13900" y="1"/>
                    <a:pt x="13900" y="1005"/>
                    <a:pt x="14425" y="1005"/>
                  </a:cubicBezTo>
                  <a:lnTo>
                    <a:pt x="15886" y="1005"/>
                  </a:lnTo>
                  <a:cubicBezTo>
                    <a:pt x="13284" y="3059"/>
                    <a:pt x="10659" y="5136"/>
                    <a:pt x="8034" y="7190"/>
                  </a:cubicBezTo>
                  <a:lnTo>
                    <a:pt x="8034" y="4451"/>
                  </a:lnTo>
                  <a:cubicBezTo>
                    <a:pt x="8034" y="4156"/>
                    <a:pt x="7836" y="3954"/>
                    <a:pt x="7631" y="3954"/>
                  </a:cubicBezTo>
                  <a:cubicBezTo>
                    <a:pt x="7567" y="3954"/>
                    <a:pt x="7501" y="3974"/>
                    <a:pt x="7441" y="4018"/>
                  </a:cubicBezTo>
                  <a:cubicBezTo>
                    <a:pt x="5090" y="5661"/>
                    <a:pt x="2739" y="7327"/>
                    <a:pt x="388" y="8971"/>
                  </a:cubicBezTo>
                  <a:cubicBezTo>
                    <a:pt x="0" y="9242"/>
                    <a:pt x="238" y="9908"/>
                    <a:pt x="583" y="9908"/>
                  </a:cubicBezTo>
                  <a:cubicBezTo>
                    <a:pt x="645" y="9908"/>
                    <a:pt x="710" y="9887"/>
                    <a:pt x="776" y="9838"/>
                  </a:cubicBezTo>
                  <a:cubicBezTo>
                    <a:pt x="2921" y="8332"/>
                    <a:pt x="5090" y="6825"/>
                    <a:pt x="7235" y="5319"/>
                  </a:cubicBezTo>
                  <a:lnTo>
                    <a:pt x="7235" y="8103"/>
                  </a:lnTo>
                  <a:cubicBezTo>
                    <a:pt x="7235" y="8382"/>
                    <a:pt x="7435" y="8608"/>
                    <a:pt x="7641" y="8608"/>
                  </a:cubicBezTo>
                  <a:cubicBezTo>
                    <a:pt x="7705" y="8608"/>
                    <a:pt x="7769" y="8586"/>
                    <a:pt x="7829" y="8537"/>
                  </a:cubicBezTo>
                  <a:cubicBezTo>
                    <a:pt x="10705" y="6277"/>
                    <a:pt x="13581" y="4018"/>
                    <a:pt x="16457" y="1758"/>
                  </a:cubicBezTo>
                  <a:lnTo>
                    <a:pt x="16457" y="1758"/>
                  </a:lnTo>
                  <a:cubicBezTo>
                    <a:pt x="16229" y="2466"/>
                    <a:pt x="16023" y="3173"/>
                    <a:pt x="15795" y="3881"/>
                  </a:cubicBezTo>
                  <a:cubicBezTo>
                    <a:pt x="15685" y="4253"/>
                    <a:pt x="15924" y="4492"/>
                    <a:pt x="16171" y="4492"/>
                  </a:cubicBezTo>
                  <a:cubicBezTo>
                    <a:pt x="16333" y="4492"/>
                    <a:pt x="16499" y="4390"/>
                    <a:pt x="16571" y="4155"/>
                  </a:cubicBezTo>
                  <a:cubicBezTo>
                    <a:pt x="16936" y="2991"/>
                    <a:pt x="17279" y="1804"/>
                    <a:pt x="17644" y="640"/>
                  </a:cubicBezTo>
                  <a:cubicBezTo>
                    <a:pt x="17735" y="320"/>
                    <a:pt x="17507" y="1"/>
                    <a:pt x="172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6517925" y="1727100"/>
              <a:ext cx="455860" cy="457059"/>
            </a:xfrm>
            <a:custGeom>
              <a:avLst/>
              <a:gdLst/>
              <a:ahLst/>
              <a:cxnLst/>
              <a:rect l="l" t="t" r="r" b="b"/>
              <a:pathLst>
                <a:path w="8743" h="8766" extrusionOk="0">
                  <a:moveTo>
                    <a:pt x="4383" y="2625"/>
                  </a:moveTo>
                  <a:cubicBezTo>
                    <a:pt x="5341" y="2625"/>
                    <a:pt x="6140" y="3424"/>
                    <a:pt x="6140" y="4383"/>
                  </a:cubicBezTo>
                  <a:cubicBezTo>
                    <a:pt x="6140" y="5364"/>
                    <a:pt x="5341" y="6140"/>
                    <a:pt x="4383" y="6140"/>
                  </a:cubicBezTo>
                  <a:cubicBezTo>
                    <a:pt x="3401" y="6140"/>
                    <a:pt x="2625" y="5364"/>
                    <a:pt x="2625" y="4383"/>
                  </a:cubicBezTo>
                  <a:cubicBezTo>
                    <a:pt x="2625" y="3424"/>
                    <a:pt x="3401" y="2625"/>
                    <a:pt x="4383" y="2625"/>
                  </a:cubicBezTo>
                  <a:close/>
                  <a:moveTo>
                    <a:pt x="4086" y="0"/>
                  </a:moveTo>
                  <a:cubicBezTo>
                    <a:pt x="3858" y="0"/>
                    <a:pt x="3698" y="183"/>
                    <a:pt x="3698" y="411"/>
                  </a:cubicBezTo>
                  <a:lnTo>
                    <a:pt x="3698" y="776"/>
                  </a:lnTo>
                  <a:cubicBezTo>
                    <a:pt x="3173" y="868"/>
                    <a:pt x="2716" y="1050"/>
                    <a:pt x="2305" y="1347"/>
                  </a:cubicBezTo>
                  <a:lnTo>
                    <a:pt x="2054" y="1073"/>
                  </a:lnTo>
                  <a:cubicBezTo>
                    <a:pt x="1975" y="1005"/>
                    <a:pt x="1872" y="970"/>
                    <a:pt x="1769" y="970"/>
                  </a:cubicBezTo>
                  <a:cubicBezTo>
                    <a:pt x="1666" y="970"/>
                    <a:pt x="1564" y="1005"/>
                    <a:pt x="1484" y="1073"/>
                  </a:cubicBezTo>
                  <a:lnTo>
                    <a:pt x="1073" y="1507"/>
                  </a:lnTo>
                  <a:cubicBezTo>
                    <a:pt x="913" y="1644"/>
                    <a:pt x="913" y="1895"/>
                    <a:pt x="1073" y="2055"/>
                  </a:cubicBezTo>
                  <a:lnTo>
                    <a:pt x="1324" y="2306"/>
                  </a:lnTo>
                  <a:cubicBezTo>
                    <a:pt x="1050" y="2717"/>
                    <a:pt x="867" y="3196"/>
                    <a:pt x="753" y="3698"/>
                  </a:cubicBezTo>
                  <a:lnTo>
                    <a:pt x="388" y="3698"/>
                  </a:lnTo>
                  <a:cubicBezTo>
                    <a:pt x="183" y="3698"/>
                    <a:pt x="0" y="3881"/>
                    <a:pt x="0" y="4086"/>
                  </a:cubicBezTo>
                  <a:lnTo>
                    <a:pt x="0" y="4679"/>
                  </a:lnTo>
                  <a:cubicBezTo>
                    <a:pt x="0" y="4908"/>
                    <a:pt x="183" y="5068"/>
                    <a:pt x="388" y="5068"/>
                  </a:cubicBezTo>
                  <a:lnTo>
                    <a:pt x="753" y="5068"/>
                  </a:lnTo>
                  <a:cubicBezTo>
                    <a:pt x="867" y="5570"/>
                    <a:pt x="1050" y="6049"/>
                    <a:pt x="1324" y="6460"/>
                  </a:cubicBezTo>
                  <a:lnTo>
                    <a:pt x="1073" y="6711"/>
                  </a:lnTo>
                  <a:cubicBezTo>
                    <a:pt x="913" y="6871"/>
                    <a:pt x="913" y="7122"/>
                    <a:pt x="1073" y="7259"/>
                  </a:cubicBezTo>
                  <a:lnTo>
                    <a:pt x="1484" y="7692"/>
                  </a:lnTo>
                  <a:cubicBezTo>
                    <a:pt x="1564" y="7761"/>
                    <a:pt x="1666" y="7795"/>
                    <a:pt x="1769" y="7795"/>
                  </a:cubicBezTo>
                  <a:cubicBezTo>
                    <a:pt x="1872" y="7795"/>
                    <a:pt x="1975" y="7761"/>
                    <a:pt x="2054" y="7692"/>
                  </a:cubicBezTo>
                  <a:lnTo>
                    <a:pt x="2305" y="7441"/>
                  </a:lnTo>
                  <a:cubicBezTo>
                    <a:pt x="2716" y="7715"/>
                    <a:pt x="3173" y="7898"/>
                    <a:pt x="3698" y="8012"/>
                  </a:cubicBezTo>
                  <a:lnTo>
                    <a:pt x="3698" y="8354"/>
                  </a:lnTo>
                  <a:cubicBezTo>
                    <a:pt x="3698" y="8583"/>
                    <a:pt x="3858" y="8765"/>
                    <a:pt x="4086" y="8765"/>
                  </a:cubicBezTo>
                  <a:lnTo>
                    <a:pt x="4679" y="8765"/>
                  </a:lnTo>
                  <a:cubicBezTo>
                    <a:pt x="4885" y="8765"/>
                    <a:pt x="5067" y="8583"/>
                    <a:pt x="5067" y="8354"/>
                  </a:cubicBezTo>
                  <a:lnTo>
                    <a:pt x="5067" y="8012"/>
                  </a:lnTo>
                  <a:cubicBezTo>
                    <a:pt x="5569" y="7898"/>
                    <a:pt x="6049" y="7715"/>
                    <a:pt x="6460" y="7441"/>
                  </a:cubicBezTo>
                  <a:lnTo>
                    <a:pt x="6711" y="7692"/>
                  </a:lnTo>
                  <a:cubicBezTo>
                    <a:pt x="6779" y="7761"/>
                    <a:pt x="6876" y="7795"/>
                    <a:pt x="6976" y="7795"/>
                  </a:cubicBezTo>
                  <a:cubicBezTo>
                    <a:pt x="7076" y="7795"/>
                    <a:pt x="7179" y="7761"/>
                    <a:pt x="7259" y="7692"/>
                  </a:cubicBezTo>
                  <a:lnTo>
                    <a:pt x="7669" y="7259"/>
                  </a:lnTo>
                  <a:cubicBezTo>
                    <a:pt x="7829" y="7122"/>
                    <a:pt x="7829" y="6871"/>
                    <a:pt x="7669" y="6711"/>
                  </a:cubicBezTo>
                  <a:lnTo>
                    <a:pt x="7418" y="6460"/>
                  </a:lnTo>
                  <a:cubicBezTo>
                    <a:pt x="7692" y="6049"/>
                    <a:pt x="7898" y="5570"/>
                    <a:pt x="7989" y="5068"/>
                  </a:cubicBezTo>
                  <a:lnTo>
                    <a:pt x="8354" y="5068"/>
                  </a:lnTo>
                  <a:cubicBezTo>
                    <a:pt x="8582" y="5068"/>
                    <a:pt x="8742" y="4908"/>
                    <a:pt x="8742" y="4679"/>
                  </a:cubicBezTo>
                  <a:lnTo>
                    <a:pt x="8742" y="4086"/>
                  </a:lnTo>
                  <a:cubicBezTo>
                    <a:pt x="8742" y="3881"/>
                    <a:pt x="8582" y="3698"/>
                    <a:pt x="8354" y="3698"/>
                  </a:cubicBezTo>
                  <a:lnTo>
                    <a:pt x="7989" y="3698"/>
                  </a:lnTo>
                  <a:cubicBezTo>
                    <a:pt x="7898" y="3196"/>
                    <a:pt x="7692" y="2717"/>
                    <a:pt x="7418" y="2306"/>
                  </a:cubicBezTo>
                  <a:lnTo>
                    <a:pt x="7669" y="2055"/>
                  </a:lnTo>
                  <a:cubicBezTo>
                    <a:pt x="7829" y="1895"/>
                    <a:pt x="7829" y="1644"/>
                    <a:pt x="7669" y="1507"/>
                  </a:cubicBezTo>
                  <a:lnTo>
                    <a:pt x="7259" y="1073"/>
                  </a:lnTo>
                  <a:cubicBezTo>
                    <a:pt x="7179" y="1005"/>
                    <a:pt x="7076" y="970"/>
                    <a:pt x="6976" y="970"/>
                  </a:cubicBezTo>
                  <a:cubicBezTo>
                    <a:pt x="6876" y="970"/>
                    <a:pt x="6779" y="1005"/>
                    <a:pt x="6711" y="1073"/>
                  </a:cubicBezTo>
                  <a:lnTo>
                    <a:pt x="6460" y="1347"/>
                  </a:lnTo>
                  <a:cubicBezTo>
                    <a:pt x="6049" y="1050"/>
                    <a:pt x="5569" y="868"/>
                    <a:pt x="5067" y="776"/>
                  </a:cubicBezTo>
                  <a:lnTo>
                    <a:pt x="5067" y="411"/>
                  </a:lnTo>
                  <a:cubicBezTo>
                    <a:pt x="5067" y="183"/>
                    <a:pt x="4885" y="0"/>
                    <a:pt x="4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 flipH="1">
              <a:off x="6358627" y="3277399"/>
              <a:ext cx="153474" cy="153474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0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 flipH="1">
              <a:off x="8587786" y="771849"/>
              <a:ext cx="48965" cy="48965"/>
            </a:xfrm>
            <a:custGeom>
              <a:avLst/>
              <a:gdLst/>
              <a:ahLst/>
              <a:cxnLst/>
              <a:rect l="l" t="t" r="r" b="b"/>
              <a:pathLst>
                <a:path w="1508" h="1508" extrusionOk="0">
                  <a:moveTo>
                    <a:pt x="1" y="1"/>
                  </a:moveTo>
                  <a:lnTo>
                    <a:pt x="1" y="1507"/>
                  </a:lnTo>
                  <a:lnTo>
                    <a:pt x="1507" y="1507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Đặc tả tiến </a:t>
            </a:r>
            <a:r>
              <a:rPr lang="vi-VN"/>
              <a:t>trình</a:t>
            </a:r>
            <a:r>
              <a:rPr lang="vi-VN" smtClean="0"/>
              <a:t>: </a:t>
            </a:r>
            <a:endParaRPr lang="vi-VN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vi-VN" sz="1600"/>
              <a:t>- Input : Thông tin yêu cầu nhập nguyên liệu</a:t>
            </a:r>
          </a:p>
          <a:p>
            <a:pPr marL="152400" indent="0">
              <a:buNone/>
            </a:pPr>
            <a:r>
              <a:rPr lang="vi-VN" sz="1600"/>
              <a:t>- Output : Thông tin xác nhận, thời gian nguyên liệu được chuyển đến,</a:t>
            </a:r>
          </a:p>
          <a:p>
            <a:pPr marL="152400" indent="0">
              <a:buNone/>
            </a:pPr>
            <a:r>
              <a:rPr lang="vi-VN" sz="1600"/>
              <a:t>nguyên liệu đạt yêu cầu</a:t>
            </a:r>
          </a:p>
          <a:p>
            <a:pPr marL="152400" indent="0">
              <a:buNone/>
            </a:pPr>
            <a:r>
              <a:rPr lang="vi-VN" sz="1600"/>
              <a:t>- Process : Bộ phận bếp sẽ kiểm tra nguyên liệu trong bếp xem còn đủ hay</a:t>
            </a:r>
          </a:p>
          <a:p>
            <a:pPr marL="152400" indent="0">
              <a:buNone/>
            </a:pPr>
            <a:r>
              <a:rPr lang="vi-VN" sz="1600"/>
              <a:t>không hay hết, sắp hết. Sau đó, bộ phận bếp sẽ thực hiện gửi biên bản</a:t>
            </a:r>
          </a:p>
          <a:p>
            <a:pPr marL="152400" indent="0">
              <a:buNone/>
            </a:pPr>
            <a:r>
              <a:rPr lang="vi-VN" sz="1600"/>
              <a:t>yêu cầu nhập nguyên liệu cho bộ phận quản lý duyệt. Sau khi duyệt</a:t>
            </a:r>
          </a:p>
          <a:p>
            <a:pPr marL="152400" indent="0">
              <a:buNone/>
            </a:pPr>
            <a:r>
              <a:rPr lang="vi-VN" sz="1600"/>
              <a:t>xong bộ phận quản lý gửi phiếu nhập nguyên liệu cho bộ phận cung cấp.</a:t>
            </a:r>
          </a:p>
          <a:p>
            <a:pPr marL="152400" indent="0">
              <a:buNone/>
            </a:pPr>
            <a:r>
              <a:rPr lang="vi-VN" sz="1600"/>
              <a:t>Bộ phận cung cấp gửi nguyên liệu về kho nguyên liệu, bộ phận bếp sẽ</a:t>
            </a:r>
          </a:p>
          <a:p>
            <a:pPr marL="152400" indent="0">
              <a:buNone/>
            </a:pPr>
            <a:r>
              <a:rPr lang="vi-VN" sz="1600"/>
              <a:t>kiểm tra xem đã đủ nguyên liệu và chất lượng. Những nguyên liệu</a:t>
            </a:r>
          </a:p>
          <a:p>
            <a:pPr marL="152400" indent="0">
              <a:buNone/>
            </a:pPr>
            <a:r>
              <a:rPr lang="vi-VN" sz="1600"/>
              <a:t>không đủ chất lượng sẽ được gửi trả về bộ phận cung cấp và bộ phận</a:t>
            </a:r>
          </a:p>
          <a:p>
            <a:pPr marL="152400" indent="0">
              <a:buNone/>
            </a:pPr>
            <a:r>
              <a:rPr lang="vi-VN" sz="1600"/>
              <a:t>cung cấp phải gửi lại đủ nguyên liệu đạt yêu cầu.</a:t>
            </a:r>
          </a:p>
        </p:txBody>
      </p:sp>
    </p:spTree>
    <p:extLst>
      <p:ext uri="{BB962C8B-B14F-4D97-AF65-F5344CB8AC3E}">
        <p14:creationId xmlns:p14="http://schemas.microsoft.com/office/powerpoint/2010/main" val="264710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/>
              <a:t>Các sơ đồ luồng dữ liệu mức logic</a:t>
            </a: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207" y="1017725"/>
            <a:ext cx="4791990" cy="391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28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Đặc tả tiến </a:t>
            </a:r>
            <a:r>
              <a:rPr lang="vi-VN"/>
              <a:t>trình</a:t>
            </a:r>
            <a:r>
              <a:rPr lang="vi-VN" smtClean="0"/>
              <a:t>: </a:t>
            </a:r>
            <a:endParaRPr lang="vi-VN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vi-VN" sz="1600"/>
              <a:t>- Input: Thông tin đặt bàn (nếu có), thông tin cá nhân, nhu cầu, mong</a:t>
            </a:r>
          </a:p>
          <a:p>
            <a:pPr marL="152400" indent="0">
              <a:buNone/>
            </a:pPr>
            <a:r>
              <a:rPr lang="vi-VN" sz="1600"/>
              <a:t>muốn.</a:t>
            </a:r>
          </a:p>
          <a:p>
            <a:pPr marL="152400" indent="0">
              <a:buNone/>
            </a:pPr>
            <a:r>
              <a:rPr lang="vi-VN" sz="1600"/>
              <a:t>- Output : Vị trí bàn ăn phù hợp với khách hàng.</a:t>
            </a:r>
          </a:p>
          <a:p>
            <a:pPr marL="152400" indent="0">
              <a:buNone/>
            </a:pPr>
            <a:r>
              <a:rPr lang="vi-VN" sz="1600"/>
              <a:t>- Process: Khách hàng sẽ được nhân viên tiếp đón khách hàng hỏi thông</a:t>
            </a:r>
          </a:p>
          <a:p>
            <a:pPr marL="152400" indent="0">
              <a:buNone/>
            </a:pPr>
            <a:r>
              <a:rPr lang="vi-VN" sz="1600"/>
              <a:t>tin cá nhân để kiểm tra đã đặt bàn hay chưa. Nếu đã đặt trước thì đưa</a:t>
            </a:r>
          </a:p>
          <a:p>
            <a:pPr marL="152400" indent="0">
              <a:buNone/>
            </a:pPr>
            <a:r>
              <a:rPr lang="vi-VN" sz="1600"/>
              <a:t>vào vị trí bàn ăn đã được đặt. Nếu chưa đặt bàn, nhân viên sẽ hỏi nhu</a:t>
            </a:r>
          </a:p>
          <a:p>
            <a:pPr marL="152400" indent="0">
              <a:buNone/>
            </a:pPr>
            <a:r>
              <a:rPr lang="vi-VN" sz="1600"/>
              <a:t>cầu mong muốn của khách hàng rồi đưa tới vị trí bàn ăn phù hợp.</a:t>
            </a:r>
          </a:p>
        </p:txBody>
      </p:sp>
    </p:spTree>
    <p:extLst>
      <p:ext uri="{BB962C8B-B14F-4D97-AF65-F5344CB8AC3E}">
        <p14:creationId xmlns:p14="http://schemas.microsoft.com/office/powerpoint/2010/main" val="286670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/>
              <a:t>Các sơ đồ luồng dữ liệu mức logic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459" y="1099392"/>
            <a:ext cx="4923692" cy="375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9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Đặc tả tiến </a:t>
            </a:r>
            <a:r>
              <a:rPr lang="vi-VN"/>
              <a:t>trình</a:t>
            </a:r>
            <a:r>
              <a:rPr lang="vi-VN" smtClean="0"/>
              <a:t>: </a:t>
            </a:r>
            <a:endParaRPr lang="vi-VN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vi-VN" sz="1600"/>
              <a:t>- Input : Phiếu order món ăn</a:t>
            </a:r>
          </a:p>
          <a:p>
            <a:pPr marL="152400" indent="0">
              <a:buNone/>
            </a:pPr>
            <a:r>
              <a:rPr lang="vi-VN" sz="1600"/>
              <a:t>- Output : Đồ ăn khách hàng đã order</a:t>
            </a:r>
          </a:p>
          <a:p>
            <a:pPr marL="152400" indent="0">
              <a:buNone/>
            </a:pPr>
            <a:r>
              <a:rPr lang="vi-VN" sz="1600"/>
              <a:t>- Process : Khách hàng sẽ được nhân viên phục vụ đưa menu và giới thiệu</a:t>
            </a:r>
          </a:p>
          <a:p>
            <a:pPr marL="152400" indent="0">
              <a:buNone/>
            </a:pPr>
            <a:r>
              <a:rPr lang="vi-VN" sz="1600"/>
              <a:t>món ăn. Sau khi xem xong menu và nghe giới thiệu của nhân viên,</a:t>
            </a:r>
          </a:p>
          <a:p>
            <a:pPr marL="152400" indent="0">
              <a:buNone/>
            </a:pPr>
            <a:r>
              <a:rPr lang="vi-VN" sz="1600"/>
              <a:t>khách hàng gọi món, nhân viên ghi món ăn khách order ra phiếu </a:t>
            </a:r>
            <a:r>
              <a:rPr lang="vi-VN" sz="1600"/>
              <a:t>order</a:t>
            </a:r>
            <a:r>
              <a:rPr lang="vi-VN" sz="1600" smtClean="0"/>
              <a:t>.</a:t>
            </a:r>
            <a:endParaRPr lang="vi-VN" sz="1600"/>
          </a:p>
          <a:p>
            <a:pPr marL="152400" indent="0">
              <a:buNone/>
            </a:pPr>
            <a:r>
              <a:rPr lang="vi-VN" sz="1600"/>
              <a:t>Sau đó, nhân viên phục vụ chuyển phiếu order cho bộ phận bếp. Bộ</a:t>
            </a:r>
          </a:p>
          <a:p>
            <a:pPr marL="152400" indent="0">
              <a:buNone/>
            </a:pPr>
            <a:r>
              <a:rPr lang="vi-VN" sz="1600"/>
              <a:t>phận bếp sẽ dựa theo phiếu order để làm món ăn theo yêu cầu. Sau khi</a:t>
            </a:r>
          </a:p>
          <a:p>
            <a:pPr marL="152400" indent="0">
              <a:buNone/>
            </a:pPr>
            <a:r>
              <a:rPr lang="vi-VN" sz="1600"/>
              <a:t>hoàn thành món ăn, bộ phận bếp chuyển ra cho nhân viên để nhân viên</a:t>
            </a:r>
          </a:p>
          <a:p>
            <a:pPr marL="152400" indent="0">
              <a:buNone/>
            </a:pPr>
            <a:r>
              <a:rPr lang="vi-VN" sz="1600"/>
              <a:t>phục vụ đưa món ăn đến bàn cho khách hàng.</a:t>
            </a:r>
          </a:p>
        </p:txBody>
      </p:sp>
    </p:spTree>
    <p:extLst>
      <p:ext uri="{BB962C8B-B14F-4D97-AF65-F5344CB8AC3E}">
        <p14:creationId xmlns:p14="http://schemas.microsoft.com/office/powerpoint/2010/main" val="34096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/>
              <a:t>Các sơ đồ luồng dữ liệu mức logic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004" y="1017724"/>
            <a:ext cx="5304654" cy="403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02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Đặc tả tiến </a:t>
            </a:r>
            <a:r>
              <a:rPr lang="vi-VN"/>
              <a:t>trình</a:t>
            </a:r>
            <a:r>
              <a:rPr lang="vi-VN" smtClean="0"/>
              <a:t>: </a:t>
            </a:r>
            <a:endParaRPr lang="vi-VN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vi-VN" sz="1600"/>
              <a:t>- Input: Phiếu order món ăn, yêu cầu thanh toán</a:t>
            </a:r>
          </a:p>
          <a:p>
            <a:pPr marL="152400" indent="0">
              <a:buNone/>
            </a:pPr>
            <a:r>
              <a:rPr lang="vi-VN" sz="1600"/>
              <a:t>- Output : Hóa đơn thanh toán.</a:t>
            </a:r>
          </a:p>
          <a:p>
            <a:pPr marL="152400" indent="0">
              <a:buNone/>
            </a:pPr>
            <a:r>
              <a:rPr lang="vi-VN" sz="1600"/>
              <a:t>- Process: Khi khách hàng yêu cầu thanh toán, nhân viên phục vụ sẽ thống</a:t>
            </a:r>
          </a:p>
          <a:p>
            <a:pPr marL="152400" indent="0">
              <a:buNone/>
            </a:pPr>
            <a:r>
              <a:rPr lang="vi-VN" sz="1600"/>
              <a:t>kê danh sách món ăn rồi chuyển đến thu ngân. Thu ngân sẽ lập (in) hóa</a:t>
            </a:r>
          </a:p>
          <a:p>
            <a:pPr marL="152400" indent="0">
              <a:buNone/>
            </a:pPr>
            <a:r>
              <a:rPr lang="vi-VN" sz="1600"/>
              <a:t>đơn dựa trên danh sách món ăn đó, nhân viên phục vụ sẽ chuyển hóa</a:t>
            </a:r>
          </a:p>
          <a:p>
            <a:pPr marL="152400" indent="0">
              <a:buNone/>
            </a:pPr>
            <a:r>
              <a:rPr lang="vi-VN" sz="1600"/>
              <a:t>đơn đến khách hàng và thực hiện thanh toán.</a:t>
            </a:r>
          </a:p>
        </p:txBody>
      </p:sp>
    </p:spTree>
    <p:extLst>
      <p:ext uri="{BB962C8B-B14F-4D97-AF65-F5344CB8AC3E}">
        <p14:creationId xmlns:p14="http://schemas.microsoft.com/office/powerpoint/2010/main" val="117709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1"/>
          <p:cNvSpPr txBox="1">
            <a:spLocks noGrp="1"/>
          </p:cNvSpPr>
          <p:nvPr>
            <p:ph type="title"/>
          </p:nvPr>
        </p:nvSpPr>
        <p:spPr>
          <a:xfrm>
            <a:off x="71322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Sơ đồ tổ  chức</a:t>
            </a:r>
            <a:endParaRPr/>
          </a:p>
        </p:txBody>
      </p:sp>
      <p:sp>
        <p:nvSpPr>
          <p:cNvPr id="1227" name="Google Shape;1227;p31"/>
          <p:cNvSpPr txBox="1">
            <a:spLocks noGrp="1"/>
          </p:cNvSpPr>
          <p:nvPr>
            <p:ph type="title" idx="2"/>
          </p:nvPr>
        </p:nvSpPr>
        <p:spPr>
          <a:xfrm>
            <a:off x="834975" y="17299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228" name="Google Shape;1228;p31"/>
          <p:cNvGrpSpPr/>
          <p:nvPr/>
        </p:nvGrpSpPr>
        <p:grpSpPr>
          <a:xfrm>
            <a:off x="4742300" y="229196"/>
            <a:ext cx="4815026" cy="4436952"/>
            <a:chOff x="4742300" y="229196"/>
            <a:chExt cx="4815026" cy="4436952"/>
          </a:xfrm>
        </p:grpSpPr>
        <p:grpSp>
          <p:nvGrpSpPr>
            <p:cNvPr id="1229" name="Google Shape;1229;p31"/>
            <p:cNvGrpSpPr/>
            <p:nvPr/>
          </p:nvGrpSpPr>
          <p:grpSpPr>
            <a:xfrm>
              <a:off x="6094978" y="1796159"/>
              <a:ext cx="1994195" cy="1994195"/>
              <a:chOff x="7119582" y="2350515"/>
              <a:chExt cx="1782441" cy="1782441"/>
            </a:xfrm>
          </p:grpSpPr>
          <p:sp>
            <p:nvSpPr>
              <p:cNvPr id="1230" name="Google Shape;1230;p31"/>
              <p:cNvSpPr/>
              <p:nvPr/>
            </p:nvSpPr>
            <p:spPr>
              <a:xfrm flipH="1">
                <a:off x="7119582" y="2350515"/>
                <a:ext cx="1782441" cy="1782441"/>
              </a:xfrm>
              <a:custGeom>
                <a:avLst/>
                <a:gdLst/>
                <a:ahLst/>
                <a:cxnLst/>
                <a:rect l="l" t="t" r="r" b="b"/>
                <a:pathLst>
                  <a:path w="54895" h="54895" extrusionOk="0">
                    <a:moveTo>
                      <a:pt x="27436" y="0"/>
                    </a:moveTo>
                    <a:cubicBezTo>
                      <a:pt x="12280" y="0"/>
                      <a:pt x="0" y="12280"/>
                      <a:pt x="0" y="27436"/>
                    </a:cubicBezTo>
                    <a:cubicBezTo>
                      <a:pt x="0" y="42592"/>
                      <a:pt x="12280" y="54895"/>
                      <a:pt x="27436" y="54895"/>
                    </a:cubicBezTo>
                    <a:cubicBezTo>
                      <a:pt x="42592" y="54895"/>
                      <a:pt x="54895" y="42592"/>
                      <a:pt x="54895" y="27436"/>
                    </a:cubicBezTo>
                    <a:cubicBezTo>
                      <a:pt x="54895" y="12280"/>
                      <a:pt x="42592" y="0"/>
                      <a:pt x="27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 flipH="1">
                <a:off x="7413792" y="2643979"/>
                <a:ext cx="1194766" cy="1194766"/>
              </a:xfrm>
              <a:custGeom>
                <a:avLst/>
                <a:gdLst/>
                <a:ahLst/>
                <a:cxnLst/>
                <a:rect l="l" t="t" r="r" b="b"/>
                <a:pathLst>
                  <a:path w="36796" h="36796" extrusionOk="0">
                    <a:moveTo>
                      <a:pt x="18398" y="1"/>
                    </a:moveTo>
                    <a:cubicBezTo>
                      <a:pt x="8241" y="1"/>
                      <a:pt x="1" y="8241"/>
                      <a:pt x="1" y="18398"/>
                    </a:cubicBezTo>
                    <a:cubicBezTo>
                      <a:pt x="1" y="28555"/>
                      <a:pt x="8241" y="36795"/>
                      <a:pt x="18398" y="36795"/>
                    </a:cubicBezTo>
                    <a:cubicBezTo>
                      <a:pt x="28555" y="36795"/>
                      <a:pt x="36795" y="28555"/>
                      <a:pt x="36795" y="18398"/>
                    </a:cubicBezTo>
                    <a:cubicBezTo>
                      <a:pt x="36795" y="8241"/>
                      <a:pt x="28555" y="1"/>
                      <a:pt x="18398" y="1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2" name="Google Shape;1232;p31"/>
            <p:cNvSpPr/>
            <p:nvPr/>
          </p:nvSpPr>
          <p:spPr>
            <a:xfrm>
              <a:off x="6161958" y="2171428"/>
              <a:ext cx="1776835" cy="1182115"/>
            </a:xfrm>
            <a:custGeom>
              <a:avLst/>
              <a:gdLst/>
              <a:ahLst/>
              <a:cxnLst/>
              <a:rect l="l" t="t" r="r" b="b"/>
              <a:pathLst>
                <a:path w="38804" h="25816" extrusionOk="0">
                  <a:moveTo>
                    <a:pt x="2146" y="0"/>
                  </a:moveTo>
                  <a:cubicBezTo>
                    <a:pt x="960" y="0"/>
                    <a:pt x="1" y="982"/>
                    <a:pt x="1" y="2168"/>
                  </a:cubicBezTo>
                  <a:lnTo>
                    <a:pt x="1" y="23670"/>
                  </a:lnTo>
                  <a:cubicBezTo>
                    <a:pt x="1" y="24857"/>
                    <a:pt x="960" y="25815"/>
                    <a:pt x="2146" y="25815"/>
                  </a:cubicBezTo>
                  <a:lnTo>
                    <a:pt x="36658" y="25815"/>
                  </a:lnTo>
                  <a:cubicBezTo>
                    <a:pt x="37845" y="25815"/>
                    <a:pt x="38804" y="24857"/>
                    <a:pt x="38804" y="23670"/>
                  </a:cubicBezTo>
                  <a:lnTo>
                    <a:pt x="38804" y="2168"/>
                  </a:lnTo>
                  <a:cubicBezTo>
                    <a:pt x="38804" y="982"/>
                    <a:pt x="37845" y="0"/>
                    <a:pt x="36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1"/>
            <p:cNvSpPr/>
            <p:nvPr/>
          </p:nvSpPr>
          <p:spPr>
            <a:xfrm>
              <a:off x="6226796" y="2256046"/>
              <a:ext cx="1648257" cy="1013882"/>
            </a:xfrm>
            <a:custGeom>
              <a:avLst/>
              <a:gdLst/>
              <a:ahLst/>
              <a:cxnLst/>
              <a:rect l="l" t="t" r="r" b="b"/>
              <a:pathLst>
                <a:path w="35996" h="22142" extrusionOk="0">
                  <a:moveTo>
                    <a:pt x="0" y="1"/>
                  </a:moveTo>
                  <a:lnTo>
                    <a:pt x="0" y="22141"/>
                  </a:lnTo>
                  <a:lnTo>
                    <a:pt x="35996" y="22141"/>
                  </a:lnTo>
                  <a:lnTo>
                    <a:pt x="3599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1"/>
            <p:cNvSpPr/>
            <p:nvPr/>
          </p:nvSpPr>
          <p:spPr>
            <a:xfrm>
              <a:off x="6028209" y="3259419"/>
              <a:ext cx="2044386" cy="155778"/>
            </a:xfrm>
            <a:custGeom>
              <a:avLst/>
              <a:gdLst/>
              <a:ahLst/>
              <a:cxnLst/>
              <a:rect l="l" t="t" r="r" b="b"/>
              <a:pathLst>
                <a:path w="44647" h="3402" extrusionOk="0">
                  <a:moveTo>
                    <a:pt x="0" y="0"/>
                  </a:moveTo>
                  <a:lnTo>
                    <a:pt x="0" y="936"/>
                  </a:lnTo>
                  <a:cubicBezTo>
                    <a:pt x="0" y="2306"/>
                    <a:pt x="1119" y="3401"/>
                    <a:pt x="2488" y="3401"/>
                  </a:cubicBezTo>
                  <a:lnTo>
                    <a:pt x="42181" y="3401"/>
                  </a:lnTo>
                  <a:cubicBezTo>
                    <a:pt x="43528" y="3401"/>
                    <a:pt x="44647" y="2306"/>
                    <a:pt x="44647" y="936"/>
                  </a:cubicBezTo>
                  <a:lnTo>
                    <a:pt x="44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1"/>
            <p:cNvSpPr/>
            <p:nvPr/>
          </p:nvSpPr>
          <p:spPr>
            <a:xfrm>
              <a:off x="6737847" y="3259419"/>
              <a:ext cx="626087" cy="65892"/>
            </a:xfrm>
            <a:custGeom>
              <a:avLst/>
              <a:gdLst/>
              <a:ahLst/>
              <a:cxnLst/>
              <a:rect l="l" t="t" r="r" b="b"/>
              <a:pathLst>
                <a:path w="13673" h="1439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096"/>
                    <a:pt x="320" y="1438"/>
                    <a:pt x="754" y="1438"/>
                  </a:cubicBezTo>
                  <a:lnTo>
                    <a:pt x="12897" y="1438"/>
                  </a:lnTo>
                  <a:cubicBezTo>
                    <a:pt x="13331" y="1438"/>
                    <a:pt x="13673" y="1096"/>
                    <a:pt x="13673" y="662"/>
                  </a:cubicBezTo>
                  <a:lnTo>
                    <a:pt x="136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1"/>
            <p:cNvSpPr/>
            <p:nvPr/>
          </p:nvSpPr>
          <p:spPr>
            <a:xfrm>
              <a:off x="6226796" y="2256046"/>
              <a:ext cx="1648257" cy="1003442"/>
            </a:xfrm>
            <a:custGeom>
              <a:avLst/>
              <a:gdLst/>
              <a:ahLst/>
              <a:cxnLst/>
              <a:rect l="l" t="t" r="r" b="b"/>
              <a:pathLst>
                <a:path w="35996" h="21914" extrusionOk="0">
                  <a:moveTo>
                    <a:pt x="35996" y="1"/>
                  </a:moveTo>
                  <a:lnTo>
                    <a:pt x="0" y="21913"/>
                  </a:lnTo>
                  <a:lnTo>
                    <a:pt x="35996" y="21913"/>
                  </a:lnTo>
                  <a:lnTo>
                    <a:pt x="359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1"/>
            <p:cNvSpPr/>
            <p:nvPr/>
          </p:nvSpPr>
          <p:spPr>
            <a:xfrm>
              <a:off x="6847576" y="1635583"/>
              <a:ext cx="812131" cy="453687"/>
            </a:xfrm>
            <a:custGeom>
              <a:avLst/>
              <a:gdLst/>
              <a:ahLst/>
              <a:cxnLst/>
              <a:rect l="l" t="t" r="r" b="b"/>
              <a:pathLst>
                <a:path w="17736" h="9908" extrusionOk="0">
                  <a:moveTo>
                    <a:pt x="14425" y="1"/>
                  </a:moveTo>
                  <a:cubicBezTo>
                    <a:pt x="13900" y="1"/>
                    <a:pt x="13900" y="1005"/>
                    <a:pt x="14425" y="1005"/>
                  </a:cubicBezTo>
                  <a:lnTo>
                    <a:pt x="15886" y="1005"/>
                  </a:lnTo>
                  <a:cubicBezTo>
                    <a:pt x="13284" y="3059"/>
                    <a:pt x="10659" y="5136"/>
                    <a:pt x="8034" y="7190"/>
                  </a:cubicBezTo>
                  <a:lnTo>
                    <a:pt x="8034" y="4451"/>
                  </a:lnTo>
                  <a:cubicBezTo>
                    <a:pt x="8034" y="4156"/>
                    <a:pt x="7836" y="3954"/>
                    <a:pt x="7631" y="3954"/>
                  </a:cubicBezTo>
                  <a:cubicBezTo>
                    <a:pt x="7567" y="3954"/>
                    <a:pt x="7501" y="3974"/>
                    <a:pt x="7441" y="4018"/>
                  </a:cubicBezTo>
                  <a:cubicBezTo>
                    <a:pt x="5090" y="5661"/>
                    <a:pt x="2739" y="7327"/>
                    <a:pt x="388" y="8971"/>
                  </a:cubicBezTo>
                  <a:cubicBezTo>
                    <a:pt x="0" y="9242"/>
                    <a:pt x="238" y="9908"/>
                    <a:pt x="583" y="9908"/>
                  </a:cubicBezTo>
                  <a:cubicBezTo>
                    <a:pt x="645" y="9908"/>
                    <a:pt x="710" y="9887"/>
                    <a:pt x="776" y="9838"/>
                  </a:cubicBezTo>
                  <a:cubicBezTo>
                    <a:pt x="2921" y="8332"/>
                    <a:pt x="5090" y="6825"/>
                    <a:pt x="7235" y="5319"/>
                  </a:cubicBezTo>
                  <a:lnTo>
                    <a:pt x="7235" y="8103"/>
                  </a:lnTo>
                  <a:cubicBezTo>
                    <a:pt x="7235" y="8382"/>
                    <a:pt x="7435" y="8608"/>
                    <a:pt x="7641" y="8608"/>
                  </a:cubicBezTo>
                  <a:cubicBezTo>
                    <a:pt x="7705" y="8608"/>
                    <a:pt x="7769" y="8586"/>
                    <a:pt x="7829" y="8537"/>
                  </a:cubicBezTo>
                  <a:cubicBezTo>
                    <a:pt x="10705" y="6277"/>
                    <a:pt x="13581" y="4018"/>
                    <a:pt x="16457" y="1758"/>
                  </a:cubicBezTo>
                  <a:lnTo>
                    <a:pt x="16457" y="1758"/>
                  </a:lnTo>
                  <a:cubicBezTo>
                    <a:pt x="16229" y="2466"/>
                    <a:pt x="16023" y="3173"/>
                    <a:pt x="15795" y="3881"/>
                  </a:cubicBezTo>
                  <a:cubicBezTo>
                    <a:pt x="15685" y="4253"/>
                    <a:pt x="15924" y="4492"/>
                    <a:pt x="16171" y="4492"/>
                  </a:cubicBezTo>
                  <a:cubicBezTo>
                    <a:pt x="16333" y="4492"/>
                    <a:pt x="16499" y="4390"/>
                    <a:pt x="16571" y="4155"/>
                  </a:cubicBezTo>
                  <a:cubicBezTo>
                    <a:pt x="16936" y="2991"/>
                    <a:pt x="17279" y="1804"/>
                    <a:pt x="17644" y="640"/>
                  </a:cubicBezTo>
                  <a:cubicBezTo>
                    <a:pt x="17735" y="320"/>
                    <a:pt x="17507" y="1"/>
                    <a:pt x="17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1"/>
            <p:cNvSpPr/>
            <p:nvPr/>
          </p:nvSpPr>
          <p:spPr>
            <a:xfrm>
              <a:off x="6892657" y="1234191"/>
              <a:ext cx="400342" cy="401395"/>
            </a:xfrm>
            <a:custGeom>
              <a:avLst/>
              <a:gdLst/>
              <a:ahLst/>
              <a:cxnLst/>
              <a:rect l="l" t="t" r="r" b="b"/>
              <a:pathLst>
                <a:path w="8743" h="8766" extrusionOk="0">
                  <a:moveTo>
                    <a:pt x="4383" y="2625"/>
                  </a:moveTo>
                  <a:cubicBezTo>
                    <a:pt x="5341" y="2625"/>
                    <a:pt x="6140" y="3424"/>
                    <a:pt x="6140" y="4383"/>
                  </a:cubicBezTo>
                  <a:cubicBezTo>
                    <a:pt x="6140" y="5364"/>
                    <a:pt x="5341" y="6140"/>
                    <a:pt x="4383" y="6140"/>
                  </a:cubicBezTo>
                  <a:cubicBezTo>
                    <a:pt x="3401" y="6140"/>
                    <a:pt x="2625" y="5364"/>
                    <a:pt x="2625" y="4383"/>
                  </a:cubicBezTo>
                  <a:cubicBezTo>
                    <a:pt x="2625" y="3424"/>
                    <a:pt x="3401" y="2625"/>
                    <a:pt x="4383" y="2625"/>
                  </a:cubicBezTo>
                  <a:close/>
                  <a:moveTo>
                    <a:pt x="4086" y="0"/>
                  </a:moveTo>
                  <a:cubicBezTo>
                    <a:pt x="3858" y="0"/>
                    <a:pt x="3698" y="183"/>
                    <a:pt x="3698" y="411"/>
                  </a:cubicBezTo>
                  <a:lnTo>
                    <a:pt x="3698" y="776"/>
                  </a:lnTo>
                  <a:cubicBezTo>
                    <a:pt x="3173" y="868"/>
                    <a:pt x="2716" y="1050"/>
                    <a:pt x="2305" y="1347"/>
                  </a:cubicBezTo>
                  <a:lnTo>
                    <a:pt x="2054" y="1073"/>
                  </a:lnTo>
                  <a:cubicBezTo>
                    <a:pt x="1975" y="1005"/>
                    <a:pt x="1872" y="970"/>
                    <a:pt x="1769" y="970"/>
                  </a:cubicBezTo>
                  <a:cubicBezTo>
                    <a:pt x="1666" y="970"/>
                    <a:pt x="1564" y="1005"/>
                    <a:pt x="1484" y="1073"/>
                  </a:cubicBezTo>
                  <a:lnTo>
                    <a:pt x="1073" y="1507"/>
                  </a:lnTo>
                  <a:cubicBezTo>
                    <a:pt x="913" y="1644"/>
                    <a:pt x="913" y="1895"/>
                    <a:pt x="1073" y="2055"/>
                  </a:cubicBezTo>
                  <a:lnTo>
                    <a:pt x="1324" y="2306"/>
                  </a:lnTo>
                  <a:cubicBezTo>
                    <a:pt x="1050" y="2717"/>
                    <a:pt x="867" y="3196"/>
                    <a:pt x="753" y="3698"/>
                  </a:cubicBezTo>
                  <a:lnTo>
                    <a:pt x="388" y="3698"/>
                  </a:lnTo>
                  <a:cubicBezTo>
                    <a:pt x="183" y="3698"/>
                    <a:pt x="0" y="3881"/>
                    <a:pt x="0" y="4086"/>
                  </a:cubicBezTo>
                  <a:lnTo>
                    <a:pt x="0" y="4679"/>
                  </a:lnTo>
                  <a:cubicBezTo>
                    <a:pt x="0" y="4908"/>
                    <a:pt x="183" y="5068"/>
                    <a:pt x="388" y="5068"/>
                  </a:cubicBezTo>
                  <a:lnTo>
                    <a:pt x="753" y="5068"/>
                  </a:lnTo>
                  <a:cubicBezTo>
                    <a:pt x="867" y="5570"/>
                    <a:pt x="1050" y="6049"/>
                    <a:pt x="1324" y="6460"/>
                  </a:cubicBezTo>
                  <a:lnTo>
                    <a:pt x="1073" y="6711"/>
                  </a:lnTo>
                  <a:cubicBezTo>
                    <a:pt x="913" y="6871"/>
                    <a:pt x="913" y="7122"/>
                    <a:pt x="1073" y="7259"/>
                  </a:cubicBezTo>
                  <a:lnTo>
                    <a:pt x="1484" y="7692"/>
                  </a:lnTo>
                  <a:cubicBezTo>
                    <a:pt x="1564" y="7761"/>
                    <a:pt x="1666" y="7795"/>
                    <a:pt x="1769" y="7795"/>
                  </a:cubicBezTo>
                  <a:cubicBezTo>
                    <a:pt x="1872" y="7795"/>
                    <a:pt x="1975" y="7761"/>
                    <a:pt x="2054" y="7692"/>
                  </a:cubicBezTo>
                  <a:lnTo>
                    <a:pt x="2305" y="7441"/>
                  </a:lnTo>
                  <a:cubicBezTo>
                    <a:pt x="2716" y="7715"/>
                    <a:pt x="3173" y="7898"/>
                    <a:pt x="3698" y="8012"/>
                  </a:cubicBezTo>
                  <a:lnTo>
                    <a:pt x="3698" y="8354"/>
                  </a:lnTo>
                  <a:cubicBezTo>
                    <a:pt x="3698" y="8583"/>
                    <a:pt x="3858" y="8765"/>
                    <a:pt x="4086" y="8765"/>
                  </a:cubicBezTo>
                  <a:lnTo>
                    <a:pt x="4679" y="8765"/>
                  </a:lnTo>
                  <a:cubicBezTo>
                    <a:pt x="4885" y="8765"/>
                    <a:pt x="5067" y="8583"/>
                    <a:pt x="5067" y="8354"/>
                  </a:cubicBezTo>
                  <a:lnTo>
                    <a:pt x="5067" y="8012"/>
                  </a:lnTo>
                  <a:cubicBezTo>
                    <a:pt x="5569" y="7898"/>
                    <a:pt x="6049" y="7715"/>
                    <a:pt x="6460" y="7441"/>
                  </a:cubicBezTo>
                  <a:lnTo>
                    <a:pt x="6711" y="7692"/>
                  </a:lnTo>
                  <a:cubicBezTo>
                    <a:pt x="6779" y="7761"/>
                    <a:pt x="6876" y="7795"/>
                    <a:pt x="6976" y="7795"/>
                  </a:cubicBezTo>
                  <a:cubicBezTo>
                    <a:pt x="7076" y="7795"/>
                    <a:pt x="7179" y="7761"/>
                    <a:pt x="7259" y="7692"/>
                  </a:cubicBezTo>
                  <a:lnTo>
                    <a:pt x="7669" y="7259"/>
                  </a:lnTo>
                  <a:cubicBezTo>
                    <a:pt x="7829" y="7122"/>
                    <a:pt x="7829" y="6871"/>
                    <a:pt x="7669" y="6711"/>
                  </a:cubicBezTo>
                  <a:lnTo>
                    <a:pt x="7418" y="6460"/>
                  </a:lnTo>
                  <a:cubicBezTo>
                    <a:pt x="7692" y="6049"/>
                    <a:pt x="7898" y="5570"/>
                    <a:pt x="7989" y="5068"/>
                  </a:cubicBezTo>
                  <a:lnTo>
                    <a:pt x="8354" y="5068"/>
                  </a:lnTo>
                  <a:cubicBezTo>
                    <a:pt x="8582" y="5068"/>
                    <a:pt x="8742" y="4908"/>
                    <a:pt x="8742" y="4679"/>
                  </a:cubicBezTo>
                  <a:lnTo>
                    <a:pt x="8742" y="4086"/>
                  </a:lnTo>
                  <a:cubicBezTo>
                    <a:pt x="8742" y="3881"/>
                    <a:pt x="8582" y="3698"/>
                    <a:pt x="8354" y="3698"/>
                  </a:cubicBezTo>
                  <a:lnTo>
                    <a:pt x="7989" y="3698"/>
                  </a:lnTo>
                  <a:cubicBezTo>
                    <a:pt x="7898" y="3196"/>
                    <a:pt x="7692" y="2717"/>
                    <a:pt x="7418" y="2306"/>
                  </a:cubicBezTo>
                  <a:lnTo>
                    <a:pt x="7669" y="2055"/>
                  </a:lnTo>
                  <a:cubicBezTo>
                    <a:pt x="7829" y="1895"/>
                    <a:pt x="7829" y="1644"/>
                    <a:pt x="7669" y="1507"/>
                  </a:cubicBezTo>
                  <a:lnTo>
                    <a:pt x="7259" y="1073"/>
                  </a:lnTo>
                  <a:cubicBezTo>
                    <a:pt x="7179" y="1005"/>
                    <a:pt x="7076" y="970"/>
                    <a:pt x="6976" y="970"/>
                  </a:cubicBezTo>
                  <a:cubicBezTo>
                    <a:pt x="6876" y="970"/>
                    <a:pt x="6779" y="1005"/>
                    <a:pt x="6711" y="1073"/>
                  </a:cubicBezTo>
                  <a:lnTo>
                    <a:pt x="6460" y="1347"/>
                  </a:lnTo>
                  <a:cubicBezTo>
                    <a:pt x="6049" y="1050"/>
                    <a:pt x="5569" y="868"/>
                    <a:pt x="5067" y="776"/>
                  </a:cubicBezTo>
                  <a:lnTo>
                    <a:pt x="5067" y="411"/>
                  </a:lnTo>
                  <a:cubicBezTo>
                    <a:pt x="5067" y="183"/>
                    <a:pt x="4885" y="0"/>
                    <a:pt x="4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1"/>
            <p:cNvSpPr/>
            <p:nvPr/>
          </p:nvSpPr>
          <p:spPr>
            <a:xfrm>
              <a:off x="7319044" y="1119215"/>
              <a:ext cx="215350" cy="214297"/>
            </a:xfrm>
            <a:custGeom>
              <a:avLst/>
              <a:gdLst/>
              <a:ahLst/>
              <a:cxnLst/>
              <a:rect l="l" t="t" r="r" b="b"/>
              <a:pathLst>
                <a:path w="4703" h="4680" extrusionOk="0">
                  <a:moveTo>
                    <a:pt x="2352" y="1393"/>
                  </a:moveTo>
                  <a:cubicBezTo>
                    <a:pt x="2877" y="1393"/>
                    <a:pt x="3288" y="1827"/>
                    <a:pt x="3288" y="2352"/>
                  </a:cubicBezTo>
                  <a:cubicBezTo>
                    <a:pt x="3288" y="2854"/>
                    <a:pt x="2877" y="3287"/>
                    <a:pt x="2352" y="3287"/>
                  </a:cubicBezTo>
                  <a:cubicBezTo>
                    <a:pt x="1827" y="3287"/>
                    <a:pt x="1393" y="2854"/>
                    <a:pt x="1393" y="2352"/>
                  </a:cubicBezTo>
                  <a:cubicBezTo>
                    <a:pt x="1393" y="1827"/>
                    <a:pt x="1827" y="1393"/>
                    <a:pt x="2352" y="1393"/>
                  </a:cubicBezTo>
                  <a:close/>
                  <a:moveTo>
                    <a:pt x="2192" y="1"/>
                  </a:moveTo>
                  <a:cubicBezTo>
                    <a:pt x="2078" y="1"/>
                    <a:pt x="1987" y="92"/>
                    <a:pt x="1987" y="206"/>
                  </a:cubicBezTo>
                  <a:lnTo>
                    <a:pt x="1987" y="411"/>
                  </a:lnTo>
                  <a:cubicBezTo>
                    <a:pt x="1713" y="457"/>
                    <a:pt x="1462" y="548"/>
                    <a:pt x="1233" y="708"/>
                  </a:cubicBezTo>
                  <a:lnTo>
                    <a:pt x="1096" y="571"/>
                  </a:lnTo>
                  <a:cubicBezTo>
                    <a:pt x="1051" y="526"/>
                    <a:pt x="999" y="503"/>
                    <a:pt x="948" y="503"/>
                  </a:cubicBezTo>
                  <a:cubicBezTo>
                    <a:pt x="897" y="503"/>
                    <a:pt x="845" y="526"/>
                    <a:pt x="800" y="571"/>
                  </a:cubicBezTo>
                  <a:lnTo>
                    <a:pt x="571" y="799"/>
                  </a:lnTo>
                  <a:cubicBezTo>
                    <a:pt x="503" y="868"/>
                    <a:pt x="503" y="1005"/>
                    <a:pt x="571" y="1096"/>
                  </a:cubicBezTo>
                  <a:lnTo>
                    <a:pt x="708" y="1233"/>
                  </a:lnTo>
                  <a:cubicBezTo>
                    <a:pt x="571" y="1461"/>
                    <a:pt x="457" y="1712"/>
                    <a:pt x="412" y="1963"/>
                  </a:cubicBezTo>
                  <a:lnTo>
                    <a:pt x="206" y="1963"/>
                  </a:lnTo>
                  <a:cubicBezTo>
                    <a:pt x="92" y="1963"/>
                    <a:pt x="1" y="2078"/>
                    <a:pt x="1" y="2192"/>
                  </a:cubicBezTo>
                  <a:lnTo>
                    <a:pt x="1" y="2511"/>
                  </a:lnTo>
                  <a:cubicBezTo>
                    <a:pt x="1" y="2625"/>
                    <a:pt x="92" y="2717"/>
                    <a:pt x="206" y="2717"/>
                  </a:cubicBezTo>
                  <a:lnTo>
                    <a:pt x="412" y="2717"/>
                  </a:lnTo>
                  <a:cubicBezTo>
                    <a:pt x="457" y="2991"/>
                    <a:pt x="571" y="3242"/>
                    <a:pt x="708" y="3447"/>
                  </a:cubicBezTo>
                  <a:lnTo>
                    <a:pt x="571" y="3584"/>
                  </a:lnTo>
                  <a:cubicBezTo>
                    <a:pt x="503" y="3675"/>
                    <a:pt x="503" y="3812"/>
                    <a:pt x="571" y="3881"/>
                  </a:cubicBezTo>
                  <a:lnTo>
                    <a:pt x="800" y="4109"/>
                  </a:lnTo>
                  <a:cubicBezTo>
                    <a:pt x="845" y="4155"/>
                    <a:pt x="897" y="4178"/>
                    <a:pt x="948" y="4178"/>
                  </a:cubicBezTo>
                  <a:cubicBezTo>
                    <a:pt x="999" y="4178"/>
                    <a:pt x="1051" y="4155"/>
                    <a:pt x="1096" y="4109"/>
                  </a:cubicBezTo>
                  <a:lnTo>
                    <a:pt x="1233" y="3972"/>
                  </a:lnTo>
                  <a:cubicBezTo>
                    <a:pt x="1462" y="4132"/>
                    <a:pt x="1713" y="4223"/>
                    <a:pt x="1987" y="4292"/>
                  </a:cubicBezTo>
                  <a:lnTo>
                    <a:pt x="1987" y="4474"/>
                  </a:lnTo>
                  <a:cubicBezTo>
                    <a:pt x="1987" y="4588"/>
                    <a:pt x="2078" y="4680"/>
                    <a:pt x="2192" y="4680"/>
                  </a:cubicBezTo>
                  <a:lnTo>
                    <a:pt x="2512" y="4680"/>
                  </a:lnTo>
                  <a:cubicBezTo>
                    <a:pt x="2626" y="4680"/>
                    <a:pt x="2717" y="4588"/>
                    <a:pt x="2717" y="4474"/>
                  </a:cubicBezTo>
                  <a:lnTo>
                    <a:pt x="2717" y="4292"/>
                  </a:lnTo>
                  <a:cubicBezTo>
                    <a:pt x="2991" y="4223"/>
                    <a:pt x="3242" y="4132"/>
                    <a:pt x="3447" y="3972"/>
                  </a:cubicBezTo>
                  <a:lnTo>
                    <a:pt x="3584" y="4109"/>
                  </a:lnTo>
                  <a:cubicBezTo>
                    <a:pt x="3630" y="4155"/>
                    <a:pt x="3687" y="4178"/>
                    <a:pt x="3741" y="4178"/>
                  </a:cubicBezTo>
                  <a:cubicBezTo>
                    <a:pt x="3796" y="4178"/>
                    <a:pt x="3847" y="4155"/>
                    <a:pt x="3881" y="4109"/>
                  </a:cubicBezTo>
                  <a:lnTo>
                    <a:pt x="4109" y="3881"/>
                  </a:lnTo>
                  <a:cubicBezTo>
                    <a:pt x="4201" y="3812"/>
                    <a:pt x="4201" y="3675"/>
                    <a:pt x="4109" y="3584"/>
                  </a:cubicBezTo>
                  <a:lnTo>
                    <a:pt x="3972" y="3447"/>
                  </a:lnTo>
                  <a:cubicBezTo>
                    <a:pt x="4132" y="3242"/>
                    <a:pt x="4224" y="2991"/>
                    <a:pt x="4292" y="2717"/>
                  </a:cubicBezTo>
                  <a:lnTo>
                    <a:pt x="4475" y="2717"/>
                  </a:lnTo>
                  <a:cubicBezTo>
                    <a:pt x="4589" y="2717"/>
                    <a:pt x="4703" y="2625"/>
                    <a:pt x="4703" y="2511"/>
                  </a:cubicBezTo>
                  <a:lnTo>
                    <a:pt x="4703" y="2192"/>
                  </a:lnTo>
                  <a:cubicBezTo>
                    <a:pt x="4703" y="2078"/>
                    <a:pt x="4589" y="1963"/>
                    <a:pt x="4475" y="1963"/>
                  </a:cubicBezTo>
                  <a:lnTo>
                    <a:pt x="4292" y="1963"/>
                  </a:lnTo>
                  <a:cubicBezTo>
                    <a:pt x="4224" y="1712"/>
                    <a:pt x="4132" y="1461"/>
                    <a:pt x="3972" y="1233"/>
                  </a:cubicBezTo>
                  <a:lnTo>
                    <a:pt x="4109" y="1096"/>
                  </a:lnTo>
                  <a:cubicBezTo>
                    <a:pt x="4201" y="1005"/>
                    <a:pt x="4201" y="868"/>
                    <a:pt x="4109" y="799"/>
                  </a:cubicBezTo>
                  <a:lnTo>
                    <a:pt x="3881" y="571"/>
                  </a:lnTo>
                  <a:cubicBezTo>
                    <a:pt x="3847" y="526"/>
                    <a:pt x="3796" y="503"/>
                    <a:pt x="3741" y="503"/>
                  </a:cubicBezTo>
                  <a:cubicBezTo>
                    <a:pt x="3687" y="503"/>
                    <a:pt x="3630" y="526"/>
                    <a:pt x="3584" y="571"/>
                  </a:cubicBezTo>
                  <a:lnTo>
                    <a:pt x="3447" y="708"/>
                  </a:lnTo>
                  <a:cubicBezTo>
                    <a:pt x="3242" y="548"/>
                    <a:pt x="2991" y="457"/>
                    <a:pt x="2717" y="411"/>
                  </a:cubicBezTo>
                  <a:lnTo>
                    <a:pt x="2717" y="206"/>
                  </a:lnTo>
                  <a:cubicBezTo>
                    <a:pt x="2717" y="92"/>
                    <a:pt x="2626" y="1"/>
                    <a:pt x="25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0" name="Google Shape;1240;p31"/>
            <p:cNvGrpSpPr/>
            <p:nvPr/>
          </p:nvGrpSpPr>
          <p:grpSpPr>
            <a:xfrm>
              <a:off x="8181167" y="854144"/>
              <a:ext cx="1376159" cy="1801750"/>
              <a:chOff x="8249542" y="1031269"/>
              <a:chExt cx="1376159" cy="1801750"/>
            </a:xfrm>
          </p:grpSpPr>
          <p:sp>
            <p:nvSpPr>
              <p:cNvPr id="1241" name="Google Shape;1241;p31"/>
              <p:cNvSpPr/>
              <p:nvPr/>
            </p:nvSpPr>
            <p:spPr>
              <a:xfrm flipH="1">
                <a:off x="8249542" y="1496001"/>
                <a:ext cx="1376159" cy="472843"/>
              </a:xfrm>
              <a:custGeom>
                <a:avLst/>
                <a:gdLst/>
                <a:ahLst/>
                <a:cxnLst/>
                <a:rect l="l" t="t" r="r" b="b"/>
                <a:pathLst>
                  <a:path w="52681" h="18101" extrusionOk="0">
                    <a:moveTo>
                      <a:pt x="26249" y="0"/>
                    </a:moveTo>
                    <a:cubicBezTo>
                      <a:pt x="20200" y="0"/>
                      <a:pt x="15133" y="4155"/>
                      <a:pt x="13741" y="9770"/>
                    </a:cubicBezTo>
                    <a:cubicBezTo>
                      <a:pt x="12326" y="8788"/>
                      <a:pt x="10614" y="8218"/>
                      <a:pt x="8765" y="8218"/>
                    </a:cubicBezTo>
                    <a:cubicBezTo>
                      <a:pt x="3926" y="8218"/>
                      <a:pt x="0" y="12144"/>
                      <a:pt x="0" y="17005"/>
                    </a:cubicBezTo>
                    <a:cubicBezTo>
                      <a:pt x="0" y="17371"/>
                      <a:pt x="23" y="17736"/>
                      <a:pt x="69" y="18101"/>
                    </a:cubicBezTo>
                    <a:lnTo>
                      <a:pt x="52612" y="18101"/>
                    </a:lnTo>
                    <a:cubicBezTo>
                      <a:pt x="52658" y="17736"/>
                      <a:pt x="52681" y="17371"/>
                      <a:pt x="52681" y="17005"/>
                    </a:cubicBezTo>
                    <a:cubicBezTo>
                      <a:pt x="52681" y="12144"/>
                      <a:pt x="48755" y="8218"/>
                      <a:pt x="43916" y="8218"/>
                    </a:cubicBezTo>
                    <a:cubicBezTo>
                      <a:pt x="41999" y="8218"/>
                      <a:pt x="40218" y="8834"/>
                      <a:pt x="38780" y="9884"/>
                    </a:cubicBezTo>
                    <a:cubicBezTo>
                      <a:pt x="37434" y="4200"/>
                      <a:pt x="32344" y="0"/>
                      <a:pt x="26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 flipH="1">
                <a:off x="8434357" y="1951783"/>
                <a:ext cx="521793" cy="847142"/>
              </a:xfrm>
              <a:custGeom>
                <a:avLst/>
                <a:gdLst/>
                <a:ahLst/>
                <a:cxnLst/>
                <a:rect l="l" t="t" r="r" b="b"/>
                <a:pathLst>
                  <a:path w="16070" h="26090" extrusionOk="0">
                    <a:moveTo>
                      <a:pt x="571" y="0"/>
                    </a:moveTo>
                    <a:cubicBezTo>
                      <a:pt x="252" y="0"/>
                      <a:pt x="1" y="274"/>
                      <a:pt x="1" y="571"/>
                    </a:cubicBezTo>
                    <a:lnTo>
                      <a:pt x="1" y="20383"/>
                    </a:lnTo>
                    <a:cubicBezTo>
                      <a:pt x="1" y="23533"/>
                      <a:pt x="2557" y="26089"/>
                      <a:pt x="5707" y="26089"/>
                    </a:cubicBezTo>
                    <a:lnTo>
                      <a:pt x="15499" y="26089"/>
                    </a:lnTo>
                    <a:cubicBezTo>
                      <a:pt x="15819" y="26089"/>
                      <a:pt x="16070" y="25838"/>
                      <a:pt x="16070" y="25519"/>
                    </a:cubicBezTo>
                    <a:cubicBezTo>
                      <a:pt x="16070" y="25199"/>
                      <a:pt x="15819" y="24948"/>
                      <a:pt x="15499" y="24948"/>
                    </a:cubicBezTo>
                    <a:lnTo>
                      <a:pt x="5707" y="24948"/>
                    </a:lnTo>
                    <a:cubicBezTo>
                      <a:pt x="3196" y="24948"/>
                      <a:pt x="1142" y="22894"/>
                      <a:pt x="1142" y="20383"/>
                    </a:cubicBezTo>
                    <a:lnTo>
                      <a:pt x="1142" y="571"/>
                    </a:lnTo>
                    <a:cubicBezTo>
                      <a:pt x="1142" y="274"/>
                      <a:pt x="891" y="0"/>
                      <a:pt x="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 flipH="1">
                <a:off x="8884229" y="2225992"/>
                <a:ext cx="106015" cy="10601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3265" extrusionOk="0">
                    <a:moveTo>
                      <a:pt x="1621" y="1"/>
                    </a:moveTo>
                    <a:cubicBezTo>
                      <a:pt x="731" y="1"/>
                      <a:pt x="1" y="731"/>
                      <a:pt x="1" y="1644"/>
                    </a:cubicBezTo>
                    <a:cubicBezTo>
                      <a:pt x="1" y="2534"/>
                      <a:pt x="731" y="3265"/>
                      <a:pt x="1621" y="3265"/>
                    </a:cubicBezTo>
                    <a:cubicBezTo>
                      <a:pt x="2534" y="3265"/>
                      <a:pt x="3265" y="2534"/>
                      <a:pt x="3265" y="1644"/>
                    </a:cubicBezTo>
                    <a:cubicBezTo>
                      <a:pt x="3265" y="731"/>
                      <a:pt x="2534" y="1"/>
                      <a:pt x="1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 flipH="1">
                <a:off x="8887184" y="1195778"/>
                <a:ext cx="106015" cy="105300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3243" extrusionOk="0">
                    <a:moveTo>
                      <a:pt x="1621" y="1"/>
                    </a:moveTo>
                    <a:cubicBezTo>
                      <a:pt x="731" y="1"/>
                      <a:pt x="1" y="731"/>
                      <a:pt x="1" y="1621"/>
                    </a:cubicBezTo>
                    <a:cubicBezTo>
                      <a:pt x="1" y="2512"/>
                      <a:pt x="731" y="3242"/>
                      <a:pt x="1621" y="3242"/>
                    </a:cubicBezTo>
                    <a:cubicBezTo>
                      <a:pt x="2534" y="3242"/>
                      <a:pt x="3265" y="2512"/>
                      <a:pt x="3265" y="1621"/>
                    </a:cubicBezTo>
                    <a:cubicBezTo>
                      <a:pt x="3265" y="731"/>
                      <a:pt x="2534" y="1"/>
                      <a:pt x="1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1"/>
              <p:cNvSpPr/>
              <p:nvPr/>
            </p:nvSpPr>
            <p:spPr>
              <a:xfrm flipH="1">
                <a:off x="8362468" y="2727751"/>
                <a:ext cx="105268" cy="105268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2" extrusionOk="0">
                    <a:moveTo>
                      <a:pt x="1621" y="0"/>
                    </a:moveTo>
                    <a:cubicBezTo>
                      <a:pt x="708" y="0"/>
                      <a:pt x="1" y="731"/>
                      <a:pt x="1" y="1621"/>
                    </a:cubicBezTo>
                    <a:cubicBezTo>
                      <a:pt x="1" y="2534"/>
                      <a:pt x="708" y="3241"/>
                      <a:pt x="1621" y="3241"/>
                    </a:cubicBezTo>
                    <a:cubicBezTo>
                      <a:pt x="2511" y="3241"/>
                      <a:pt x="3242" y="2534"/>
                      <a:pt x="3242" y="1621"/>
                    </a:cubicBezTo>
                    <a:cubicBezTo>
                      <a:pt x="3242" y="731"/>
                      <a:pt x="2511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1"/>
              <p:cNvSpPr/>
              <p:nvPr/>
            </p:nvSpPr>
            <p:spPr>
              <a:xfrm flipH="1">
                <a:off x="8922024" y="1031269"/>
                <a:ext cx="334279" cy="522540"/>
              </a:xfrm>
              <a:custGeom>
                <a:avLst/>
                <a:gdLst/>
                <a:ahLst/>
                <a:cxnLst/>
                <a:rect l="l" t="t" r="r" b="b"/>
                <a:pathLst>
                  <a:path w="10295" h="16093" extrusionOk="0">
                    <a:moveTo>
                      <a:pt x="571" y="0"/>
                    </a:moveTo>
                    <a:cubicBezTo>
                      <a:pt x="252" y="0"/>
                      <a:pt x="1" y="274"/>
                      <a:pt x="1" y="571"/>
                    </a:cubicBezTo>
                    <a:cubicBezTo>
                      <a:pt x="1" y="890"/>
                      <a:pt x="252" y="1142"/>
                      <a:pt x="571" y="1142"/>
                    </a:cubicBezTo>
                    <a:lnTo>
                      <a:pt x="9154" y="1142"/>
                    </a:lnTo>
                    <a:lnTo>
                      <a:pt x="9154" y="15521"/>
                    </a:lnTo>
                    <a:cubicBezTo>
                      <a:pt x="9154" y="15841"/>
                      <a:pt x="9405" y="16092"/>
                      <a:pt x="9724" y="16092"/>
                    </a:cubicBezTo>
                    <a:cubicBezTo>
                      <a:pt x="10044" y="16092"/>
                      <a:pt x="10295" y="15841"/>
                      <a:pt x="10295" y="15521"/>
                    </a:cubicBezTo>
                    <a:lnTo>
                      <a:pt x="10295" y="571"/>
                    </a:lnTo>
                    <a:cubicBezTo>
                      <a:pt x="10295" y="274"/>
                      <a:pt x="10044" y="0"/>
                      <a:pt x="97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7" name="Google Shape;1247;p31"/>
            <p:cNvSpPr/>
            <p:nvPr/>
          </p:nvSpPr>
          <p:spPr>
            <a:xfrm>
              <a:off x="5876979" y="1264984"/>
              <a:ext cx="98472" cy="97809"/>
            </a:xfrm>
            <a:custGeom>
              <a:avLst/>
              <a:gdLst/>
              <a:ahLst/>
              <a:cxnLst/>
              <a:rect l="l" t="t" r="r" b="b"/>
              <a:pathLst>
                <a:path w="3265" h="3243" extrusionOk="0">
                  <a:moveTo>
                    <a:pt x="1621" y="1"/>
                  </a:moveTo>
                  <a:cubicBezTo>
                    <a:pt x="731" y="1"/>
                    <a:pt x="1" y="731"/>
                    <a:pt x="1" y="1621"/>
                  </a:cubicBezTo>
                  <a:cubicBezTo>
                    <a:pt x="1" y="2512"/>
                    <a:pt x="731" y="3242"/>
                    <a:pt x="1621" y="3242"/>
                  </a:cubicBezTo>
                  <a:cubicBezTo>
                    <a:pt x="2534" y="3242"/>
                    <a:pt x="3265" y="2512"/>
                    <a:pt x="3265" y="1621"/>
                  </a:cubicBezTo>
                  <a:cubicBezTo>
                    <a:pt x="3265" y="731"/>
                    <a:pt x="2534" y="1"/>
                    <a:pt x="1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5632595" y="1058481"/>
              <a:ext cx="310497" cy="485365"/>
            </a:xfrm>
            <a:custGeom>
              <a:avLst/>
              <a:gdLst/>
              <a:ahLst/>
              <a:cxnLst/>
              <a:rect l="l" t="t" r="r" b="b"/>
              <a:pathLst>
                <a:path w="10295" h="16093" extrusionOk="0">
                  <a:moveTo>
                    <a:pt x="571" y="0"/>
                  </a:moveTo>
                  <a:cubicBezTo>
                    <a:pt x="252" y="0"/>
                    <a:pt x="1" y="274"/>
                    <a:pt x="1" y="571"/>
                  </a:cubicBezTo>
                  <a:cubicBezTo>
                    <a:pt x="1" y="890"/>
                    <a:pt x="252" y="1142"/>
                    <a:pt x="571" y="1142"/>
                  </a:cubicBezTo>
                  <a:lnTo>
                    <a:pt x="9154" y="1142"/>
                  </a:lnTo>
                  <a:lnTo>
                    <a:pt x="9154" y="15521"/>
                  </a:lnTo>
                  <a:cubicBezTo>
                    <a:pt x="9154" y="15841"/>
                    <a:pt x="9405" y="16092"/>
                    <a:pt x="9724" y="16092"/>
                  </a:cubicBezTo>
                  <a:cubicBezTo>
                    <a:pt x="10044" y="16092"/>
                    <a:pt x="10295" y="15841"/>
                    <a:pt x="10295" y="15521"/>
                  </a:cubicBezTo>
                  <a:lnTo>
                    <a:pt x="10295" y="571"/>
                  </a:lnTo>
                  <a:cubicBezTo>
                    <a:pt x="10295" y="274"/>
                    <a:pt x="10044" y="0"/>
                    <a:pt x="9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9" name="Google Shape;1249;p31"/>
            <p:cNvGrpSpPr/>
            <p:nvPr/>
          </p:nvGrpSpPr>
          <p:grpSpPr>
            <a:xfrm>
              <a:off x="4742300" y="905475"/>
              <a:ext cx="936257" cy="609262"/>
              <a:chOff x="5681625" y="304350"/>
              <a:chExt cx="936257" cy="609262"/>
            </a:xfrm>
          </p:grpSpPr>
          <p:sp>
            <p:nvSpPr>
              <p:cNvPr id="1250" name="Google Shape;1250;p31"/>
              <p:cNvSpPr/>
              <p:nvPr/>
            </p:nvSpPr>
            <p:spPr>
              <a:xfrm>
                <a:off x="5681625" y="304350"/>
                <a:ext cx="936257" cy="609262"/>
              </a:xfrm>
              <a:custGeom>
                <a:avLst/>
                <a:gdLst/>
                <a:ahLst/>
                <a:cxnLst/>
                <a:rect l="l" t="t" r="r" b="b"/>
                <a:pathLst>
                  <a:path w="31043" h="20201" extrusionOk="0">
                    <a:moveTo>
                      <a:pt x="2876" y="1"/>
                    </a:moveTo>
                    <a:cubicBezTo>
                      <a:pt x="1301" y="1"/>
                      <a:pt x="0" y="1279"/>
                      <a:pt x="0" y="2877"/>
                    </a:cubicBezTo>
                    <a:lnTo>
                      <a:pt x="0" y="17325"/>
                    </a:lnTo>
                    <a:cubicBezTo>
                      <a:pt x="0" y="18900"/>
                      <a:pt x="1301" y="20201"/>
                      <a:pt x="2876" y="20201"/>
                    </a:cubicBezTo>
                    <a:lnTo>
                      <a:pt x="28144" y="20201"/>
                    </a:lnTo>
                    <a:cubicBezTo>
                      <a:pt x="29742" y="20201"/>
                      <a:pt x="31043" y="18900"/>
                      <a:pt x="31043" y="17325"/>
                    </a:cubicBezTo>
                    <a:lnTo>
                      <a:pt x="31043" y="2877"/>
                    </a:lnTo>
                    <a:cubicBezTo>
                      <a:pt x="31043" y="1279"/>
                      <a:pt x="29742" y="1"/>
                      <a:pt x="281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1"/>
              <p:cNvSpPr/>
              <p:nvPr/>
            </p:nvSpPr>
            <p:spPr>
              <a:xfrm>
                <a:off x="5744267" y="403485"/>
                <a:ext cx="399982" cy="399982"/>
              </a:xfrm>
              <a:custGeom>
                <a:avLst/>
                <a:gdLst/>
                <a:ahLst/>
                <a:cxnLst/>
                <a:rect l="l" t="t" r="r" b="b"/>
                <a:pathLst>
                  <a:path w="13262" h="13262" extrusionOk="0">
                    <a:moveTo>
                      <a:pt x="6620" y="2077"/>
                    </a:moveTo>
                    <a:cubicBezTo>
                      <a:pt x="9130" y="2077"/>
                      <a:pt x="11185" y="4132"/>
                      <a:pt x="11185" y="6643"/>
                    </a:cubicBezTo>
                    <a:cubicBezTo>
                      <a:pt x="11185" y="9153"/>
                      <a:pt x="9130" y="11208"/>
                      <a:pt x="6620" y="11208"/>
                    </a:cubicBezTo>
                    <a:cubicBezTo>
                      <a:pt x="4109" y="11208"/>
                      <a:pt x="2055" y="9153"/>
                      <a:pt x="2055" y="6643"/>
                    </a:cubicBezTo>
                    <a:cubicBezTo>
                      <a:pt x="2055" y="4132"/>
                      <a:pt x="4109" y="2077"/>
                      <a:pt x="6620" y="2077"/>
                    </a:cubicBezTo>
                    <a:close/>
                    <a:moveTo>
                      <a:pt x="6620" y="0"/>
                    </a:moveTo>
                    <a:cubicBezTo>
                      <a:pt x="2968" y="0"/>
                      <a:pt x="0" y="2968"/>
                      <a:pt x="0" y="6643"/>
                    </a:cubicBezTo>
                    <a:cubicBezTo>
                      <a:pt x="0" y="10295"/>
                      <a:pt x="2968" y="13262"/>
                      <a:pt x="6620" y="13262"/>
                    </a:cubicBezTo>
                    <a:cubicBezTo>
                      <a:pt x="10272" y="13262"/>
                      <a:pt x="13262" y="10295"/>
                      <a:pt x="13262" y="6643"/>
                    </a:cubicBezTo>
                    <a:cubicBezTo>
                      <a:pt x="13262" y="2968"/>
                      <a:pt x="10272" y="0"/>
                      <a:pt x="6620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1"/>
              <p:cNvSpPr/>
              <p:nvPr/>
            </p:nvSpPr>
            <p:spPr>
              <a:xfrm>
                <a:off x="5744267" y="403485"/>
                <a:ext cx="399288" cy="192783"/>
              </a:xfrm>
              <a:custGeom>
                <a:avLst/>
                <a:gdLst/>
                <a:ahLst/>
                <a:cxnLst/>
                <a:rect l="l" t="t" r="r" b="b"/>
                <a:pathLst>
                  <a:path w="13239" h="6392" extrusionOk="0">
                    <a:moveTo>
                      <a:pt x="6620" y="0"/>
                    </a:moveTo>
                    <a:cubicBezTo>
                      <a:pt x="3059" y="0"/>
                      <a:pt x="137" y="2854"/>
                      <a:pt x="0" y="6391"/>
                    </a:cubicBezTo>
                    <a:lnTo>
                      <a:pt x="2077" y="6391"/>
                    </a:lnTo>
                    <a:cubicBezTo>
                      <a:pt x="2214" y="3995"/>
                      <a:pt x="4200" y="2077"/>
                      <a:pt x="6620" y="2077"/>
                    </a:cubicBezTo>
                    <a:cubicBezTo>
                      <a:pt x="9062" y="2077"/>
                      <a:pt x="11048" y="3995"/>
                      <a:pt x="11185" y="6391"/>
                    </a:cubicBezTo>
                    <a:lnTo>
                      <a:pt x="13239" y="6391"/>
                    </a:lnTo>
                    <a:cubicBezTo>
                      <a:pt x="13102" y="2854"/>
                      <a:pt x="10203" y="0"/>
                      <a:pt x="6620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1"/>
              <p:cNvSpPr/>
              <p:nvPr/>
            </p:nvSpPr>
            <p:spPr>
              <a:xfrm>
                <a:off x="5744267" y="403485"/>
                <a:ext cx="197608" cy="197608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6552" extrusionOk="0">
                    <a:moveTo>
                      <a:pt x="6551" y="0"/>
                    </a:moveTo>
                    <a:cubicBezTo>
                      <a:pt x="2945" y="46"/>
                      <a:pt x="46" y="2968"/>
                      <a:pt x="0" y="6551"/>
                    </a:cubicBezTo>
                    <a:lnTo>
                      <a:pt x="2077" y="6551"/>
                    </a:lnTo>
                    <a:cubicBezTo>
                      <a:pt x="2100" y="4109"/>
                      <a:pt x="4086" y="2123"/>
                      <a:pt x="6551" y="2077"/>
                    </a:cubicBezTo>
                    <a:lnTo>
                      <a:pt x="6551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1"/>
              <p:cNvSpPr/>
              <p:nvPr/>
            </p:nvSpPr>
            <p:spPr>
              <a:xfrm>
                <a:off x="6196540" y="435152"/>
                <a:ext cx="302233" cy="35830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1188" extrusionOk="0">
                    <a:moveTo>
                      <a:pt x="617" y="0"/>
                    </a:moveTo>
                    <a:cubicBezTo>
                      <a:pt x="274" y="0"/>
                      <a:pt x="0" y="274"/>
                      <a:pt x="0" y="594"/>
                    </a:cubicBezTo>
                    <a:cubicBezTo>
                      <a:pt x="0" y="936"/>
                      <a:pt x="274" y="1187"/>
                      <a:pt x="617" y="1187"/>
                    </a:cubicBezTo>
                    <a:lnTo>
                      <a:pt x="9405" y="1187"/>
                    </a:lnTo>
                    <a:cubicBezTo>
                      <a:pt x="9747" y="1187"/>
                      <a:pt x="10021" y="936"/>
                      <a:pt x="10021" y="594"/>
                    </a:cubicBezTo>
                    <a:cubicBezTo>
                      <a:pt x="10021" y="274"/>
                      <a:pt x="9747" y="0"/>
                      <a:pt x="9405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1"/>
              <p:cNvSpPr/>
              <p:nvPr/>
            </p:nvSpPr>
            <p:spPr>
              <a:xfrm>
                <a:off x="6196540" y="512934"/>
                <a:ext cx="302233" cy="36524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1211" extrusionOk="0">
                    <a:moveTo>
                      <a:pt x="617" y="1"/>
                    </a:moveTo>
                    <a:cubicBezTo>
                      <a:pt x="274" y="1"/>
                      <a:pt x="0" y="274"/>
                      <a:pt x="0" y="594"/>
                    </a:cubicBezTo>
                    <a:cubicBezTo>
                      <a:pt x="0" y="936"/>
                      <a:pt x="274" y="1210"/>
                      <a:pt x="617" y="1210"/>
                    </a:cubicBezTo>
                    <a:lnTo>
                      <a:pt x="9405" y="1210"/>
                    </a:lnTo>
                    <a:cubicBezTo>
                      <a:pt x="9747" y="1210"/>
                      <a:pt x="10021" y="936"/>
                      <a:pt x="10021" y="594"/>
                    </a:cubicBezTo>
                    <a:cubicBezTo>
                      <a:pt x="10021" y="274"/>
                      <a:pt x="9747" y="1"/>
                      <a:pt x="9405" y="1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1"/>
              <p:cNvSpPr/>
              <p:nvPr/>
            </p:nvSpPr>
            <p:spPr>
              <a:xfrm>
                <a:off x="6196540" y="590716"/>
                <a:ext cx="302233" cy="36524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1211" extrusionOk="0">
                    <a:moveTo>
                      <a:pt x="617" y="1"/>
                    </a:moveTo>
                    <a:cubicBezTo>
                      <a:pt x="274" y="1"/>
                      <a:pt x="0" y="275"/>
                      <a:pt x="0" y="617"/>
                    </a:cubicBezTo>
                    <a:cubicBezTo>
                      <a:pt x="0" y="937"/>
                      <a:pt x="274" y="1211"/>
                      <a:pt x="617" y="1211"/>
                    </a:cubicBezTo>
                    <a:lnTo>
                      <a:pt x="9405" y="1211"/>
                    </a:lnTo>
                    <a:cubicBezTo>
                      <a:pt x="9747" y="1211"/>
                      <a:pt x="10021" y="937"/>
                      <a:pt x="10021" y="617"/>
                    </a:cubicBezTo>
                    <a:cubicBezTo>
                      <a:pt x="10021" y="275"/>
                      <a:pt x="9747" y="1"/>
                      <a:pt x="9405" y="1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>
                <a:off x="6196540" y="669191"/>
                <a:ext cx="302233" cy="35830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1188" extrusionOk="0">
                    <a:moveTo>
                      <a:pt x="617" y="1"/>
                    </a:moveTo>
                    <a:cubicBezTo>
                      <a:pt x="274" y="1"/>
                      <a:pt x="0" y="252"/>
                      <a:pt x="0" y="594"/>
                    </a:cubicBezTo>
                    <a:cubicBezTo>
                      <a:pt x="0" y="914"/>
                      <a:pt x="274" y="1188"/>
                      <a:pt x="617" y="1188"/>
                    </a:cubicBezTo>
                    <a:lnTo>
                      <a:pt x="9405" y="1188"/>
                    </a:lnTo>
                    <a:cubicBezTo>
                      <a:pt x="9747" y="1188"/>
                      <a:pt x="10021" y="914"/>
                      <a:pt x="10021" y="594"/>
                    </a:cubicBezTo>
                    <a:cubicBezTo>
                      <a:pt x="10021" y="252"/>
                      <a:pt x="9747" y="1"/>
                      <a:pt x="9405" y="1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8" name="Google Shape;1258;p31"/>
            <p:cNvGrpSpPr/>
            <p:nvPr/>
          </p:nvGrpSpPr>
          <p:grpSpPr>
            <a:xfrm>
              <a:off x="5540367" y="1399802"/>
              <a:ext cx="1202274" cy="1323750"/>
              <a:chOff x="6351017" y="2020639"/>
              <a:chExt cx="1202274" cy="1323750"/>
            </a:xfrm>
          </p:grpSpPr>
          <p:sp>
            <p:nvSpPr>
              <p:cNvPr id="1259" name="Google Shape;1259;p31"/>
              <p:cNvSpPr/>
              <p:nvPr/>
            </p:nvSpPr>
            <p:spPr>
              <a:xfrm flipH="1">
                <a:off x="6351017" y="2020639"/>
                <a:ext cx="783404" cy="269046"/>
              </a:xfrm>
              <a:custGeom>
                <a:avLst/>
                <a:gdLst/>
                <a:ahLst/>
                <a:cxnLst/>
                <a:rect l="l" t="t" r="r" b="b"/>
                <a:pathLst>
                  <a:path w="24127" h="8286" extrusionOk="0">
                    <a:moveTo>
                      <a:pt x="12029" y="0"/>
                    </a:moveTo>
                    <a:cubicBezTo>
                      <a:pt x="9268" y="0"/>
                      <a:pt x="6939" y="1918"/>
                      <a:pt x="6300" y="4474"/>
                    </a:cubicBezTo>
                    <a:cubicBezTo>
                      <a:pt x="5661" y="4040"/>
                      <a:pt x="4862" y="3767"/>
                      <a:pt x="4018" y="3767"/>
                    </a:cubicBezTo>
                    <a:cubicBezTo>
                      <a:pt x="1804" y="3767"/>
                      <a:pt x="0" y="5570"/>
                      <a:pt x="0" y="7784"/>
                    </a:cubicBezTo>
                    <a:cubicBezTo>
                      <a:pt x="0" y="7966"/>
                      <a:pt x="23" y="8126"/>
                      <a:pt x="46" y="8286"/>
                    </a:cubicBezTo>
                    <a:lnTo>
                      <a:pt x="24104" y="8286"/>
                    </a:lnTo>
                    <a:cubicBezTo>
                      <a:pt x="24127" y="8126"/>
                      <a:pt x="24127" y="7966"/>
                      <a:pt x="24127" y="7784"/>
                    </a:cubicBezTo>
                    <a:cubicBezTo>
                      <a:pt x="24127" y="5570"/>
                      <a:pt x="22346" y="3767"/>
                      <a:pt x="20110" y="3767"/>
                    </a:cubicBezTo>
                    <a:cubicBezTo>
                      <a:pt x="19242" y="3767"/>
                      <a:pt x="18420" y="4040"/>
                      <a:pt x="17781" y="4520"/>
                    </a:cubicBezTo>
                    <a:cubicBezTo>
                      <a:pt x="17142" y="1941"/>
                      <a:pt x="14814" y="0"/>
                      <a:pt x="12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 flipH="1">
                <a:off x="7448023" y="3238374"/>
                <a:ext cx="105268" cy="106015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65" extrusionOk="0">
                    <a:moveTo>
                      <a:pt x="1621" y="1"/>
                    </a:moveTo>
                    <a:cubicBezTo>
                      <a:pt x="731" y="1"/>
                      <a:pt x="0" y="731"/>
                      <a:pt x="0" y="1644"/>
                    </a:cubicBezTo>
                    <a:cubicBezTo>
                      <a:pt x="0" y="2534"/>
                      <a:pt x="731" y="3265"/>
                      <a:pt x="1621" y="3265"/>
                    </a:cubicBezTo>
                    <a:cubicBezTo>
                      <a:pt x="2534" y="3265"/>
                      <a:pt x="3241" y="2534"/>
                      <a:pt x="3241" y="1644"/>
                    </a:cubicBezTo>
                    <a:cubicBezTo>
                      <a:pt x="3241" y="731"/>
                      <a:pt x="2534" y="1"/>
                      <a:pt x="1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 flipH="1">
                <a:off x="6721573" y="2069617"/>
                <a:ext cx="802658" cy="1240679"/>
              </a:xfrm>
              <a:custGeom>
                <a:avLst/>
                <a:gdLst/>
                <a:ahLst/>
                <a:cxnLst/>
                <a:rect l="l" t="t" r="r" b="b"/>
                <a:pathLst>
                  <a:path w="24720" h="38210" extrusionOk="0">
                    <a:moveTo>
                      <a:pt x="24149" y="0"/>
                    </a:moveTo>
                    <a:cubicBezTo>
                      <a:pt x="23830" y="0"/>
                      <a:pt x="23579" y="251"/>
                      <a:pt x="23579" y="571"/>
                    </a:cubicBezTo>
                    <a:lnTo>
                      <a:pt x="23579" y="31979"/>
                    </a:lnTo>
                    <a:cubicBezTo>
                      <a:pt x="23579" y="34786"/>
                      <a:pt x="21296" y="37069"/>
                      <a:pt x="18489" y="37069"/>
                    </a:cubicBezTo>
                    <a:lnTo>
                      <a:pt x="571" y="37069"/>
                    </a:lnTo>
                    <a:cubicBezTo>
                      <a:pt x="251" y="37069"/>
                      <a:pt x="0" y="37320"/>
                      <a:pt x="0" y="37639"/>
                    </a:cubicBezTo>
                    <a:cubicBezTo>
                      <a:pt x="0" y="37936"/>
                      <a:pt x="251" y="38210"/>
                      <a:pt x="571" y="38210"/>
                    </a:cubicBezTo>
                    <a:lnTo>
                      <a:pt x="18489" y="38210"/>
                    </a:lnTo>
                    <a:cubicBezTo>
                      <a:pt x="21935" y="38210"/>
                      <a:pt x="24720" y="35402"/>
                      <a:pt x="24720" y="31979"/>
                    </a:cubicBezTo>
                    <a:lnTo>
                      <a:pt x="24720" y="571"/>
                    </a:lnTo>
                    <a:cubicBezTo>
                      <a:pt x="24720" y="251"/>
                      <a:pt x="24469" y="0"/>
                      <a:pt x="24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2" name="Google Shape;1262;p31"/>
            <p:cNvGrpSpPr/>
            <p:nvPr/>
          </p:nvGrpSpPr>
          <p:grpSpPr>
            <a:xfrm>
              <a:off x="5381215" y="229196"/>
              <a:ext cx="2914100" cy="4436952"/>
              <a:chOff x="5381215" y="229196"/>
              <a:chExt cx="2914100" cy="4436952"/>
            </a:xfrm>
          </p:grpSpPr>
          <p:grpSp>
            <p:nvGrpSpPr>
              <p:cNvPr id="1263" name="Google Shape;1263;p31"/>
              <p:cNvGrpSpPr/>
              <p:nvPr/>
            </p:nvGrpSpPr>
            <p:grpSpPr>
              <a:xfrm>
                <a:off x="5381215" y="1180824"/>
                <a:ext cx="2914100" cy="3485325"/>
                <a:chOff x="6136065" y="801074"/>
                <a:chExt cx="2914100" cy="3485325"/>
              </a:xfrm>
            </p:grpSpPr>
            <p:sp>
              <p:nvSpPr>
                <p:cNvPr id="1264" name="Google Shape;1264;p31"/>
                <p:cNvSpPr/>
                <p:nvPr/>
              </p:nvSpPr>
              <p:spPr>
                <a:xfrm flipH="1">
                  <a:off x="8693645" y="3430863"/>
                  <a:ext cx="260929" cy="47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6" h="14587" extrusionOk="0">
                      <a:moveTo>
                        <a:pt x="1" y="1"/>
                      </a:moveTo>
                      <a:lnTo>
                        <a:pt x="1" y="14586"/>
                      </a:lnTo>
                      <a:lnTo>
                        <a:pt x="8035" y="14586"/>
                      </a:lnTo>
                      <a:lnTo>
                        <a:pt x="8035" y="1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31"/>
                <p:cNvSpPr/>
                <p:nvPr/>
              </p:nvSpPr>
              <p:spPr>
                <a:xfrm flipH="1">
                  <a:off x="8896712" y="3513889"/>
                  <a:ext cx="153453" cy="154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48" extrusionOk="0">
                      <a:moveTo>
                        <a:pt x="0" y="0"/>
                      </a:moveTo>
                      <a:lnTo>
                        <a:pt x="0" y="4748"/>
                      </a:lnTo>
                      <a:lnTo>
                        <a:pt x="4725" y="4748"/>
                      </a:lnTo>
                      <a:lnTo>
                        <a:pt x="47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31"/>
                <p:cNvSpPr/>
                <p:nvPr/>
              </p:nvSpPr>
              <p:spPr>
                <a:xfrm flipH="1">
                  <a:off x="6459207" y="3247271"/>
                  <a:ext cx="261676" cy="47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9" h="14587" extrusionOk="0">
                      <a:moveTo>
                        <a:pt x="1" y="1"/>
                      </a:moveTo>
                      <a:lnTo>
                        <a:pt x="1" y="14586"/>
                      </a:lnTo>
                      <a:lnTo>
                        <a:pt x="8058" y="14586"/>
                      </a:lnTo>
                      <a:lnTo>
                        <a:pt x="8058" y="1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31"/>
                <p:cNvSpPr/>
                <p:nvPr/>
              </p:nvSpPr>
              <p:spPr>
                <a:xfrm flipH="1">
                  <a:off x="6136065" y="3620059"/>
                  <a:ext cx="191995" cy="33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3" h="10250" extrusionOk="0">
                      <a:moveTo>
                        <a:pt x="0" y="1"/>
                      </a:moveTo>
                      <a:lnTo>
                        <a:pt x="0" y="10249"/>
                      </a:lnTo>
                      <a:lnTo>
                        <a:pt x="5912" y="10249"/>
                      </a:lnTo>
                      <a:lnTo>
                        <a:pt x="591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31"/>
                <p:cNvSpPr/>
                <p:nvPr/>
              </p:nvSpPr>
              <p:spPr>
                <a:xfrm flipH="1">
                  <a:off x="7376679" y="3853224"/>
                  <a:ext cx="191995" cy="33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3" h="10250" extrusionOk="0">
                      <a:moveTo>
                        <a:pt x="1" y="1"/>
                      </a:moveTo>
                      <a:lnTo>
                        <a:pt x="1" y="10249"/>
                      </a:lnTo>
                      <a:lnTo>
                        <a:pt x="5912" y="10249"/>
                      </a:lnTo>
                      <a:lnTo>
                        <a:pt x="591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31"/>
                <p:cNvSpPr/>
                <p:nvPr/>
              </p:nvSpPr>
              <p:spPr>
                <a:xfrm flipH="1">
                  <a:off x="7977859" y="3952867"/>
                  <a:ext cx="191995" cy="333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3" h="10272" extrusionOk="0">
                      <a:moveTo>
                        <a:pt x="0" y="0"/>
                      </a:moveTo>
                      <a:lnTo>
                        <a:pt x="0" y="10271"/>
                      </a:lnTo>
                      <a:lnTo>
                        <a:pt x="5912" y="10271"/>
                      </a:lnTo>
                      <a:lnTo>
                        <a:pt x="5912" y="0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31"/>
                <p:cNvSpPr/>
                <p:nvPr/>
              </p:nvSpPr>
              <p:spPr>
                <a:xfrm flipH="1">
                  <a:off x="6508139" y="3919498"/>
                  <a:ext cx="192709" cy="33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5" h="10249" extrusionOk="0">
                      <a:moveTo>
                        <a:pt x="0" y="0"/>
                      </a:moveTo>
                      <a:lnTo>
                        <a:pt x="0" y="10249"/>
                      </a:lnTo>
                      <a:lnTo>
                        <a:pt x="5935" y="10249"/>
                      </a:lnTo>
                      <a:lnTo>
                        <a:pt x="5935" y="0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31"/>
                <p:cNvSpPr/>
                <p:nvPr/>
              </p:nvSpPr>
              <p:spPr>
                <a:xfrm flipH="1">
                  <a:off x="7552342" y="3982195"/>
                  <a:ext cx="92669" cy="9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" h="2854" extrusionOk="0">
                      <a:moveTo>
                        <a:pt x="1" y="0"/>
                      </a:moveTo>
                      <a:lnTo>
                        <a:pt x="1" y="2854"/>
                      </a:lnTo>
                      <a:lnTo>
                        <a:pt x="2854" y="2854"/>
                      </a:lnTo>
                      <a:lnTo>
                        <a:pt x="285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31"/>
                <p:cNvSpPr/>
                <p:nvPr/>
              </p:nvSpPr>
              <p:spPr>
                <a:xfrm flipH="1">
                  <a:off x="6922636" y="801074"/>
                  <a:ext cx="48965" cy="48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1508" extrusionOk="0">
                      <a:moveTo>
                        <a:pt x="1" y="1"/>
                      </a:moveTo>
                      <a:lnTo>
                        <a:pt x="1" y="1507"/>
                      </a:lnTo>
                      <a:lnTo>
                        <a:pt x="1507" y="1507"/>
                      </a:lnTo>
                      <a:lnTo>
                        <a:pt x="150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31"/>
                <p:cNvSpPr/>
                <p:nvPr/>
              </p:nvSpPr>
              <p:spPr>
                <a:xfrm flipH="1">
                  <a:off x="6358627" y="3277399"/>
                  <a:ext cx="153474" cy="153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" h="2854" extrusionOk="0">
                      <a:moveTo>
                        <a:pt x="1" y="0"/>
                      </a:moveTo>
                      <a:lnTo>
                        <a:pt x="1" y="2854"/>
                      </a:lnTo>
                      <a:lnTo>
                        <a:pt x="2854" y="2854"/>
                      </a:lnTo>
                      <a:lnTo>
                        <a:pt x="285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4" name="Google Shape;1274;p31"/>
              <p:cNvGrpSpPr/>
              <p:nvPr/>
            </p:nvGrpSpPr>
            <p:grpSpPr>
              <a:xfrm>
                <a:off x="7659690" y="229196"/>
                <a:ext cx="584817" cy="1005011"/>
                <a:chOff x="6136065" y="3247271"/>
                <a:chExt cx="584817" cy="1005011"/>
              </a:xfrm>
            </p:grpSpPr>
            <p:sp>
              <p:nvSpPr>
                <p:cNvPr id="1275" name="Google Shape;1275;p31"/>
                <p:cNvSpPr/>
                <p:nvPr/>
              </p:nvSpPr>
              <p:spPr>
                <a:xfrm flipH="1">
                  <a:off x="6459207" y="3247271"/>
                  <a:ext cx="261676" cy="47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9" h="14587" extrusionOk="0">
                      <a:moveTo>
                        <a:pt x="1" y="1"/>
                      </a:moveTo>
                      <a:lnTo>
                        <a:pt x="1" y="14586"/>
                      </a:lnTo>
                      <a:lnTo>
                        <a:pt x="8058" y="14586"/>
                      </a:lnTo>
                      <a:lnTo>
                        <a:pt x="8058" y="1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31"/>
                <p:cNvSpPr/>
                <p:nvPr/>
              </p:nvSpPr>
              <p:spPr>
                <a:xfrm flipH="1">
                  <a:off x="6136065" y="3620059"/>
                  <a:ext cx="191995" cy="33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3" h="10250" extrusionOk="0">
                      <a:moveTo>
                        <a:pt x="0" y="1"/>
                      </a:moveTo>
                      <a:lnTo>
                        <a:pt x="0" y="10249"/>
                      </a:lnTo>
                      <a:lnTo>
                        <a:pt x="5912" y="10249"/>
                      </a:lnTo>
                      <a:lnTo>
                        <a:pt x="591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31"/>
                <p:cNvSpPr/>
                <p:nvPr/>
              </p:nvSpPr>
              <p:spPr>
                <a:xfrm flipH="1">
                  <a:off x="6508139" y="3919498"/>
                  <a:ext cx="192709" cy="33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5" h="10249" extrusionOk="0">
                      <a:moveTo>
                        <a:pt x="0" y="0"/>
                      </a:moveTo>
                      <a:lnTo>
                        <a:pt x="0" y="10249"/>
                      </a:lnTo>
                      <a:lnTo>
                        <a:pt x="5935" y="10249"/>
                      </a:lnTo>
                      <a:lnTo>
                        <a:pt x="5935" y="0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31"/>
                <p:cNvSpPr/>
                <p:nvPr/>
              </p:nvSpPr>
              <p:spPr>
                <a:xfrm flipH="1">
                  <a:off x="6358627" y="3277399"/>
                  <a:ext cx="153474" cy="153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" h="2854" extrusionOk="0">
                      <a:moveTo>
                        <a:pt x="1" y="0"/>
                      </a:moveTo>
                      <a:lnTo>
                        <a:pt x="1" y="2854"/>
                      </a:lnTo>
                      <a:lnTo>
                        <a:pt x="2854" y="2854"/>
                      </a:lnTo>
                      <a:lnTo>
                        <a:pt x="285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Miêu tả về sơ đồ tổ chức</a:t>
            </a:r>
            <a:endParaRPr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120" y="1172466"/>
            <a:ext cx="5121084" cy="30939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Tiến trình nghiệp vụ nhập </a:t>
            </a:r>
            <a:r>
              <a:rPr lang="en-US"/>
              <a:t>nguyên </a:t>
            </a:r>
            <a:r>
              <a:rPr lang="en-US" smtClean="0"/>
              <a:t>liệu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1" y="1084838"/>
            <a:ext cx="3474718" cy="351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9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Tiến trình nghiệp vụ đón tiếp khách hàng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82" y="1017725"/>
            <a:ext cx="4164036" cy="395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9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/>
              <a:t>Tiến trình nghiệp vụ order </a:t>
            </a:r>
            <a:r>
              <a:rPr lang="en-US"/>
              <a:t>đồ </a:t>
            </a:r>
            <a:r>
              <a:rPr lang="en-US" smtClean="0"/>
              <a:t>ăn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863" y="1179748"/>
            <a:ext cx="4262512" cy="342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3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1"/>
          <p:cNvSpPr txBox="1">
            <a:spLocks noGrp="1"/>
          </p:cNvSpPr>
          <p:nvPr>
            <p:ph type="title"/>
          </p:nvPr>
        </p:nvSpPr>
        <p:spPr>
          <a:xfrm>
            <a:off x="71322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sz="2400"/>
              <a:t>Các sơ đồ luồng dữ liệu mức logic</a:t>
            </a:r>
            <a:endParaRPr sz="2400"/>
          </a:p>
        </p:txBody>
      </p:sp>
      <p:sp>
        <p:nvSpPr>
          <p:cNvPr id="1227" name="Google Shape;1227;p31"/>
          <p:cNvSpPr txBox="1">
            <a:spLocks noGrp="1"/>
          </p:cNvSpPr>
          <p:nvPr>
            <p:ph type="title" idx="2"/>
          </p:nvPr>
        </p:nvSpPr>
        <p:spPr>
          <a:xfrm>
            <a:off x="834975" y="1729950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0</a:t>
            </a:r>
            <a:r>
              <a:rPr lang="vi-VN" smtClean="0"/>
              <a:t>2</a:t>
            </a:r>
            <a:endParaRPr/>
          </a:p>
        </p:txBody>
      </p:sp>
      <p:grpSp>
        <p:nvGrpSpPr>
          <p:cNvPr id="1228" name="Google Shape;1228;p31"/>
          <p:cNvGrpSpPr/>
          <p:nvPr/>
        </p:nvGrpSpPr>
        <p:grpSpPr>
          <a:xfrm>
            <a:off x="4742300" y="229196"/>
            <a:ext cx="4815026" cy="4436952"/>
            <a:chOff x="4742300" y="229196"/>
            <a:chExt cx="4815026" cy="4436952"/>
          </a:xfrm>
        </p:grpSpPr>
        <p:grpSp>
          <p:nvGrpSpPr>
            <p:cNvPr id="1229" name="Google Shape;1229;p31"/>
            <p:cNvGrpSpPr/>
            <p:nvPr/>
          </p:nvGrpSpPr>
          <p:grpSpPr>
            <a:xfrm>
              <a:off x="6094978" y="1796159"/>
              <a:ext cx="1994195" cy="1994195"/>
              <a:chOff x="7119582" y="2350515"/>
              <a:chExt cx="1782441" cy="1782441"/>
            </a:xfrm>
          </p:grpSpPr>
          <p:sp>
            <p:nvSpPr>
              <p:cNvPr id="1230" name="Google Shape;1230;p31"/>
              <p:cNvSpPr/>
              <p:nvPr/>
            </p:nvSpPr>
            <p:spPr>
              <a:xfrm flipH="1">
                <a:off x="7119582" y="2350515"/>
                <a:ext cx="1782441" cy="1782441"/>
              </a:xfrm>
              <a:custGeom>
                <a:avLst/>
                <a:gdLst/>
                <a:ahLst/>
                <a:cxnLst/>
                <a:rect l="l" t="t" r="r" b="b"/>
                <a:pathLst>
                  <a:path w="54895" h="54895" extrusionOk="0">
                    <a:moveTo>
                      <a:pt x="27436" y="0"/>
                    </a:moveTo>
                    <a:cubicBezTo>
                      <a:pt x="12280" y="0"/>
                      <a:pt x="0" y="12280"/>
                      <a:pt x="0" y="27436"/>
                    </a:cubicBezTo>
                    <a:cubicBezTo>
                      <a:pt x="0" y="42592"/>
                      <a:pt x="12280" y="54895"/>
                      <a:pt x="27436" y="54895"/>
                    </a:cubicBezTo>
                    <a:cubicBezTo>
                      <a:pt x="42592" y="54895"/>
                      <a:pt x="54895" y="42592"/>
                      <a:pt x="54895" y="27436"/>
                    </a:cubicBezTo>
                    <a:cubicBezTo>
                      <a:pt x="54895" y="12280"/>
                      <a:pt x="42592" y="0"/>
                      <a:pt x="27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31"/>
              <p:cNvSpPr/>
              <p:nvPr/>
            </p:nvSpPr>
            <p:spPr>
              <a:xfrm flipH="1">
                <a:off x="7413792" y="2643979"/>
                <a:ext cx="1194766" cy="1194766"/>
              </a:xfrm>
              <a:custGeom>
                <a:avLst/>
                <a:gdLst/>
                <a:ahLst/>
                <a:cxnLst/>
                <a:rect l="l" t="t" r="r" b="b"/>
                <a:pathLst>
                  <a:path w="36796" h="36796" extrusionOk="0">
                    <a:moveTo>
                      <a:pt x="18398" y="1"/>
                    </a:moveTo>
                    <a:cubicBezTo>
                      <a:pt x="8241" y="1"/>
                      <a:pt x="1" y="8241"/>
                      <a:pt x="1" y="18398"/>
                    </a:cubicBezTo>
                    <a:cubicBezTo>
                      <a:pt x="1" y="28555"/>
                      <a:pt x="8241" y="36795"/>
                      <a:pt x="18398" y="36795"/>
                    </a:cubicBezTo>
                    <a:cubicBezTo>
                      <a:pt x="28555" y="36795"/>
                      <a:pt x="36795" y="28555"/>
                      <a:pt x="36795" y="18398"/>
                    </a:cubicBezTo>
                    <a:cubicBezTo>
                      <a:pt x="36795" y="8241"/>
                      <a:pt x="28555" y="1"/>
                      <a:pt x="18398" y="1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32" name="Google Shape;1232;p31"/>
            <p:cNvSpPr/>
            <p:nvPr/>
          </p:nvSpPr>
          <p:spPr>
            <a:xfrm>
              <a:off x="6161958" y="2171428"/>
              <a:ext cx="1776835" cy="1182115"/>
            </a:xfrm>
            <a:custGeom>
              <a:avLst/>
              <a:gdLst/>
              <a:ahLst/>
              <a:cxnLst/>
              <a:rect l="l" t="t" r="r" b="b"/>
              <a:pathLst>
                <a:path w="38804" h="25816" extrusionOk="0">
                  <a:moveTo>
                    <a:pt x="2146" y="0"/>
                  </a:moveTo>
                  <a:cubicBezTo>
                    <a:pt x="960" y="0"/>
                    <a:pt x="1" y="982"/>
                    <a:pt x="1" y="2168"/>
                  </a:cubicBezTo>
                  <a:lnTo>
                    <a:pt x="1" y="23670"/>
                  </a:lnTo>
                  <a:cubicBezTo>
                    <a:pt x="1" y="24857"/>
                    <a:pt x="960" y="25815"/>
                    <a:pt x="2146" y="25815"/>
                  </a:cubicBezTo>
                  <a:lnTo>
                    <a:pt x="36658" y="25815"/>
                  </a:lnTo>
                  <a:cubicBezTo>
                    <a:pt x="37845" y="25815"/>
                    <a:pt x="38804" y="24857"/>
                    <a:pt x="38804" y="23670"/>
                  </a:cubicBezTo>
                  <a:lnTo>
                    <a:pt x="38804" y="2168"/>
                  </a:lnTo>
                  <a:cubicBezTo>
                    <a:pt x="38804" y="982"/>
                    <a:pt x="37845" y="0"/>
                    <a:pt x="36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1"/>
            <p:cNvSpPr/>
            <p:nvPr/>
          </p:nvSpPr>
          <p:spPr>
            <a:xfrm>
              <a:off x="6226796" y="2256046"/>
              <a:ext cx="1648257" cy="1013882"/>
            </a:xfrm>
            <a:custGeom>
              <a:avLst/>
              <a:gdLst/>
              <a:ahLst/>
              <a:cxnLst/>
              <a:rect l="l" t="t" r="r" b="b"/>
              <a:pathLst>
                <a:path w="35996" h="22142" extrusionOk="0">
                  <a:moveTo>
                    <a:pt x="0" y="1"/>
                  </a:moveTo>
                  <a:lnTo>
                    <a:pt x="0" y="22141"/>
                  </a:lnTo>
                  <a:lnTo>
                    <a:pt x="35996" y="22141"/>
                  </a:lnTo>
                  <a:lnTo>
                    <a:pt x="3599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1"/>
            <p:cNvSpPr/>
            <p:nvPr/>
          </p:nvSpPr>
          <p:spPr>
            <a:xfrm>
              <a:off x="6028209" y="3259419"/>
              <a:ext cx="2044386" cy="155778"/>
            </a:xfrm>
            <a:custGeom>
              <a:avLst/>
              <a:gdLst/>
              <a:ahLst/>
              <a:cxnLst/>
              <a:rect l="l" t="t" r="r" b="b"/>
              <a:pathLst>
                <a:path w="44647" h="3402" extrusionOk="0">
                  <a:moveTo>
                    <a:pt x="0" y="0"/>
                  </a:moveTo>
                  <a:lnTo>
                    <a:pt x="0" y="936"/>
                  </a:lnTo>
                  <a:cubicBezTo>
                    <a:pt x="0" y="2306"/>
                    <a:pt x="1119" y="3401"/>
                    <a:pt x="2488" y="3401"/>
                  </a:cubicBezTo>
                  <a:lnTo>
                    <a:pt x="42181" y="3401"/>
                  </a:lnTo>
                  <a:cubicBezTo>
                    <a:pt x="43528" y="3401"/>
                    <a:pt x="44647" y="2306"/>
                    <a:pt x="44647" y="936"/>
                  </a:cubicBezTo>
                  <a:lnTo>
                    <a:pt x="44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1"/>
            <p:cNvSpPr/>
            <p:nvPr/>
          </p:nvSpPr>
          <p:spPr>
            <a:xfrm>
              <a:off x="6737847" y="3259419"/>
              <a:ext cx="626087" cy="65892"/>
            </a:xfrm>
            <a:custGeom>
              <a:avLst/>
              <a:gdLst/>
              <a:ahLst/>
              <a:cxnLst/>
              <a:rect l="l" t="t" r="r" b="b"/>
              <a:pathLst>
                <a:path w="13673" h="1439" extrusionOk="0">
                  <a:moveTo>
                    <a:pt x="1" y="0"/>
                  </a:moveTo>
                  <a:lnTo>
                    <a:pt x="1" y="662"/>
                  </a:lnTo>
                  <a:cubicBezTo>
                    <a:pt x="1" y="1096"/>
                    <a:pt x="320" y="1438"/>
                    <a:pt x="754" y="1438"/>
                  </a:cubicBezTo>
                  <a:lnTo>
                    <a:pt x="12897" y="1438"/>
                  </a:lnTo>
                  <a:cubicBezTo>
                    <a:pt x="13331" y="1438"/>
                    <a:pt x="13673" y="1096"/>
                    <a:pt x="13673" y="662"/>
                  </a:cubicBezTo>
                  <a:lnTo>
                    <a:pt x="136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1"/>
            <p:cNvSpPr/>
            <p:nvPr/>
          </p:nvSpPr>
          <p:spPr>
            <a:xfrm>
              <a:off x="6226796" y="2256046"/>
              <a:ext cx="1648257" cy="1003442"/>
            </a:xfrm>
            <a:custGeom>
              <a:avLst/>
              <a:gdLst/>
              <a:ahLst/>
              <a:cxnLst/>
              <a:rect l="l" t="t" r="r" b="b"/>
              <a:pathLst>
                <a:path w="35996" h="21914" extrusionOk="0">
                  <a:moveTo>
                    <a:pt x="35996" y="1"/>
                  </a:moveTo>
                  <a:lnTo>
                    <a:pt x="0" y="21913"/>
                  </a:lnTo>
                  <a:lnTo>
                    <a:pt x="35996" y="21913"/>
                  </a:lnTo>
                  <a:lnTo>
                    <a:pt x="359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1"/>
            <p:cNvSpPr/>
            <p:nvPr/>
          </p:nvSpPr>
          <p:spPr>
            <a:xfrm>
              <a:off x="6847576" y="1635583"/>
              <a:ext cx="812131" cy="453687"/>
            </a:xfrm>
            <a:custGeom>
              <a:avLst/>
              <a:gdLst/>
              <a:ahLst/>
              <a:cxnLst/>
              <a:rect l="l" t="t" r="r" b="b"/>
              <a:pathLst>
                <a:path w="17736" h="9908" extrusionOk="0">
                  <a:moveTo>
                    <a:pt x="14425" y="1"/>
                  </a:moveTo>
                  <a:cubicBezTo>
                    <a:pt x="13900" y="1"/>
                    <a:pt x="13900" y="1005"/>
                    <a:pt x="14425" y="1005"/>
                  </a:cubicBezTo>
                  <a:lnTo>
                    <a:pt x="15886" y="1005"/>
                  </a:lnTo>
                  <a:cubicBezTo>
                    <a:pt x="13284" y="3059"/>
                    <a:pt x="10659" y="5136"/>
                    <a:pt x="8034" y="7190"/>
                  </a:cubicBezTo>
                  <a:lnTo>
                    <a:pt x="8034" y="4451"/>
                  </a:lnTo>
                  <a:cubicBezTo>
                    <a:pt x="8034" y="4156"/>
                    <a:pt x="7836" y="3954"/>
                    <a:pt x="7631" y="3954"/>
                  </a:cubicBezTo>
                  <a:cubicBezTo>
                    <a:pt x="7567" y="3954"/>
                    <a:pt x="7501" y="3974"/>
                    <a:pt x="7441" y="4018"/>
                  </a:cubicBezTo>
                  <a:cubicBezTo>
                    <a:pt x="5090" y="5661"/>
                    <a:pt x="2739" y="7327"/>
                    <a:pt x="388" y="8971"/>
                  </a:cubicBezTo>
                  <a:cubicBezTo>
                    <a:pt x="0" y="9242"/>
                    <a:pt x="238" y="9908"/>
                    <a:pt x="583" y="9908"/>
                  </a:cubicBezTo>
                  <a:cubicBezTo>
                    <a:pt x="645" y="9908"/>
                    <a:pt x="710" y="9887"/>
                    <a:pt x="776" y="9838"/>
                  </a:cubicBezTo>
                  <a:cubicBezTo>
                    <a:pt x="2921" y="8332"/>
                    <a:pt x="5090" y="6825"/>
                    <a:pt x="7235" y="5319"/>
                  </a:cubicBezTo>
                  <a:lnTo>
                    <a:pt x="7235" y="8103"/>
                  </a:lnTo>
                  <a:cubicBezTo>
                    <a:pt x="7235" y="8382"/>
                    <a:pt x="7435" y="8608"/>
                    <a:pt x="7641" y="8608"/>
                  </a:cubicBezTo>
                  <a:cubicBezTo>
                    <a:pt x="7705" y="8608"/>
                    <a:pt x="7769" y="8586"/>
                    <a:pt x="7829" y="8537"/>
                  </a:cubicBezTo>
                  <a:cubicBezTo>
                    <a:pt x="10705" y="6277"/>
                    <a:pt x="13581" y="4018"/>
                    <a:pt x="16457" y="1758"/>
                  </a:cubicBezTo>
                  <a:lnTo>
                    <a:pt x="16457" y="1758"/>
                  </a:lnTo>
                  <a:cubicBezTo>
                    <a:pt x="16229" y="2466"/>
                    <a:pt x="16023" y="3173"/>
                    <a:pt x="15795" y="3881"/>
                  </a:cubicBezTo>
                  <a:cubicBezTo>
                    <a:pt x="15685" y="4253"/>
                    <a:pt x="15924" y="4492"/>
                    <a:pt x="16171" y="4492"/>
                  </a:cubicBezTo>
                  <a:cubicBezTo>
                    <a:pt x="16333" y="4492"/>
                    <a:pt x="16499" y="4390"/>
                    <a:pt x="16571" y="4155"/>
                  </a:cubicBezTo>
                  <a:cubicBezTo>
                    <a:pt x="16936" y="2991"/>
                    <a:pt x="17279" y="1804"/>
                    <a:pt x="17644" y="640"/>
                  </a:cubicBezTo>
                  <a:cubicBezTo>
                    <a:pt x="17735" y="320"/>
                    <a:pt x="17507" y="1"/>
                    <a:pt x="17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1"/>
            <p:cNvSpPr/>
            <p:nvPr/>
          </p:nvSpPr>
          <p:spPr>
            <a:xfrm>
              <a:off x="6892657" y="1234191"/>
              <a:ext cx="400342" cy="401395"/>
            </a:xfrm>
            <a:custGeom>
              <a:avLst/>
              <a:gdLst/>
              <a:ahLst/>
              <a:cxnLst/>
              <a:rect l="l" t="t" r="r" b="b"/>
              <a:pathLst>
                <a:path w="8743" h="8766" extrusionOk="0">
                  <a:moveTo>
                    <a:pt x="4383" y="2625"/>
                  </a:moveTo>
                  <a:cubicBezTo>
                    <a:pt x="5341" y="2625"/>
                    <a:pt x="6140" y="3424"/>
                    <a:pt x="6140" y="4383"/>
                  </a:cubicBezTo>
                  <a:cubicBezTo>
                    <a:pt x="6140" y="5364"/>
                    <a:pt x="5341" y="6140"/>
                    <a:pt x="4383" y="6140"/>
                  </a:cubicBezTo>
                  <a:cubicBezTo>
                    <a:pt x="3401" y="6140"/>
                    <a:pt x="2625" y="5364"/>
                    <a:pt x="2625" y="4383"/>
                  </a:cubicBezTo>
                  <a:cubicBezTo>
                    <a:pt x="2625" y="3424"/>
                    <a:pt x="3401" y="2625"/>
                    <a:pt x="4383" y="2625"/>
                  </a:cubicBezTo>
                  <a:close/>
                  <a:moveTo>
                    <a:pt x="4086" y="0"/>
                  </a:moveTo>
                  <a:cubicBezTo>
                    <a:pt x="3858" y="0"/>
                    <a:pt x="3698" y="183"/>
                    <a:pt x="3698" y="411"/>
                  </a:cubicBezTo>
                  <a:lnTo>
                    <a:pt x="3698" y="776"/>
                  </a:lnTo>
                  <a:cubicBezTo>
                    <a:pt x="3173" y="868"/>
                    <a:pt x="2716" y="1050"/>
                    <a:pt x="2305" y="1347"/>
                  </a:cubicBezTo>
                  <a:lnTo>
                    <a:pt x="2054" y="1073"/>
                  </a:lnTo>
                  <a:cubicBezTo>
                    <a:pt x="1975" y="1005"/>
                    <a:pt x="1872" y="970"/>
                    <a:pt x="1769" y="970"/>
                  </a:cubicBezTo>
                  <a:cubicBezTo>
                    <a:pt x="1666" y="970"/>
                    <a:pt x="1564" y="1005"/>
                    <a:pt x="1484" y="1073"/>
                  </a:cubicBezTo>
                  <a:lnTo>
                    <a:pt x="1073" y="1507"/>
                  </a:lnTo>
                  <a:cubicBezTo>
                    <a:pt x="913" y="1644"/>
                    <a:pt x="913" y="1895"/>
                    <a:pt x="1073" y="2055"/>
                  </a:cubicBezTo>
                  <a:lnTo>
                    <a:pt x="1324" y="2306"/>
                  </a:lnTo>
                  <a:cubicBezTo>
                    <a:pt x="1050" y="2717"/>
                    <a:pt x="867" y="3196"/>
                    <a:pt x="753" y="3698"/>
                  </a:cubicBezTo>
                  <a:lnTo>
                    <a:pt x="388" y="3698"/>
                  </a:lnTo>
                  <a:cubicBezTo>
                    <a:pt x="183" y="3698"/>
                    <a:pt x="0" y="3881"/>
                    <a:pt x="0" y="4086"/>
                  </a:cubicBezTo>
                  <a:lnTo>
                    <a:pt x="0" y="4679"/>
                  </a:lnTo>
                  <a:cubicBezTo>
                    <a:pt x="0" y="4908"/>
                    <a:pt x="183" y="5068"/>
                    <a:pt x="388" y="5068"/>
                  </a:cubicBezTo>
                  <a:lnTo>
                    <a:pt x="753" y="5068"/>
                  </a:lnTo>
                  <a:cubicBezTo>
                    <a:pt x="867" y="5570"/>
                    <a:pt x="1050" y="6049"/>
                    <a:pt x="1324" y="6460"/>
                  </a:cubicBezTo>
                  <a:lnTo>
                    <a:pt x="1073" y="6711"/>
                  </a:lnTo>
                  <a:cubicBezTo>
                    <a:pt x="913" y="6871"/>
                    <a:pt x="913" y="7122"/>
                    <a:pt x="1073" y="7259"/>
                  </a:cubicBezTo>
                  <a:lnTo>
                    <a:pt x="1484" y="7692"/>
                  </a:lnTo>
                  <a:cubicBezTo>
                    <a:pt x="1564" y="7761"/>
                    <a:pt x="1666" y="7795"/>
                    <a:pt x="1769" y="7795"/>
                  </a:cubicBezTo>
                  <a:cubicBezTo>
                    <a:pt x="1872" y="7795"/>
                    <a:pt x="1975" y="7761"/>
                    <a:pt x="2054" y="7692"/>
                  </a:cubicBezTo>
                  <a:lnTo>
                    <a:pt x="2305" y="7441"/>
                  </a:lnTo>
                  <a:cubicBezTo>
                    <a:pt x="2716" y="7715"/>
                    <a:pt x="3173" y="7898"/>
                    <a:pt x="3698" y="8012"/>
                  </a:cubicBezTo>
                  <a:lnTo>
                    <a:pt x="3698" y="8354"/>
                  </a:lnTo>
                  <a:cubicBezTo>
                    <a:pt x="3698" y="8583"/>
                    <a:pt x="3858" y="8765"/>
                    <a:pt x="4086" y="8765"/>
                  </a:cubicBezTo>
                  <a:lnTo>
                    <a:pt x="4679" y="8765"/>
                  </a:lnTo>
                  <a:cubicBezTo>
                    <a:pt x="4885" y="8765"/>
                    <a:pt x="5067" y="8583"/>
                    <a:pt x="5067" y="8354"/>
                  </a:cubicBezTo>
                  <a:lnTo>
                    <a:pt x="5067" y="8012"/>
                  </a:lnTo>
                  <a:cubicBezTo>
                    <a:pt x="5569" y="7898"/>
                    <a:pt x="6049" y="7715"/>
                    <a:pt x="6460" y="7441"/>
                  </a:cubicBezTo>
                  <a:lnTo>
                    <a:pt x="6711" y="7692"/>
                  </a:lnTo>
                  <a:cubicBezTo>
                    <a:pt x="6779" y="7761"/>
                    <a:pt x="6876" y="7795"/>
                    <a:pt x="6976" y="7795"/>
                  </a:cubicBezTo>
                  <a:cubicBezTo>
                    <a:pt x="7076" y="7795"/>
                    <a:pt x="7179" y="7761"/>
                    <a:pt x="7259" y="7692"/>
                  </a:cubicBezTo>
                  <a:lnTo>
                    <a:pt x="7669" y="7259"/>
                  </a:lnTo>
                  <a:cubicBezTo>
                    <a:pt x="7829" y="7122"/>
                    <a:pt x="7829" y="6871"/>
                    <a:pt x="7669" y="6711"/>
                  </a:cubicBezTo>
                  <a:lnTo>
                    <a:pt x="7418" y="6460"/>
                  </a:lnTo>
                  <a:cubicBezTo>
                    <a:pt x="7692" y="6049"/>
                    <a:pt x="7898" y="5570"/>
                    <a:pt x="7989" y="5068"/>
                  </a:cubicBezTo>
                  <a:lnTo>
                    <a:pt x="8354" y="5068"/>
                  </a:lnTo>
                  <a:cubicBezTo>
                    <a:pt x="8582" y="5068"/>
                    <a:pt x="8742" y="4908"/>
                    <a:pt x="8742" y="4679"/>
                  </a:cubicBezTo>
                  <a:lnTo>
                    <a:pt x="8742" y="4086"/>
                  </a:lnTo>
                  <a:cubicBezTo>
                    <a:pt x="8742" y="3881"/>
                    <a:pt x="8582" y="3698"/>
                    <a:pt x="8354" y="3698"/>
                  </a:cubicBezTo>
                  <a:lnTo>
                    <a:pt x="7989" y="3698"/>
                  </a:lnTo>
                  <a:cubicBezTo>
                    <a:pt x="7898" y="3196"/>
                    <a:pt x="7692" y="2717"/>
                    <a:pt x="7418" y="2306"/>
                  </a:cubicBezTo>
                  <a:lnTo>
                    <a:pt x="7669" y="2055"/>
                  </a:lnTo>
                  <a:cubicBezTo>
                    <a:pt x="7829" y="1895"/>
                    <a:pt x="7829" y="1644"/>
                    <a:pt x="7669" y="1507"/>
                  </a:cubicBezTo>
                  <a:lnTo>
                    <a:pt x="7259" y="1073"/>
                  </a:lnTo>
                  <a:cubicBezTo>
                    <a:pt x="7179" y="1005"/>
                    <a:pt x="7076" y="970"/>
                    <a:pt x="6976" y="970"/>
                  </a:cubicBezTo>
                  <a:cubicBezTo>
                    <a:pt x="6876" y="970"/>
                    <a:pt x="6779" y="1005"/>
                    <a:pt x="6711" y="1073"/>
                  </a:cubicBezTo>
                  <a:lnTo>
                    <a:pt x="6460" y="1347"/>
                  </a:lnTo>
                  <a:cubicBezTo>
                    <a:pt x="6049" y="1050"/>
                    <a:pt x="5569" y="868"/>
                    <a:pt x="5067" y="776"/>
                  </a:cubicBezTo>
                  <a:lnTo>
                    <a:pt x="5067" y="411"/>
                  </a:lnTo>
                  <a:cubicBezTo>
                    <a:pt x="5067" y="183"/>
                    <a:pt x="4885" y="0"/>
                    <a:pt x="4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1"/>
            <p:cNvSpPr/>
            <p:nvPr/>
          </p:nvSpPr>
          <p:spPr>
            <a:xfrm>
              <a:off x="7319044" y="1119215"/>
              <a:ext cx="215350" cy="214297"/>
            </a:xfrm>
            <a:custGeom>
              <a:avLst/>
              <a:gdLst/>
              <a:ahLst/>
              <a:cxnLst/>
              <a:rect l="l" t="t" r="r" b="b"/>
              <a:pathLst>
                <a:path w="4703" h="4680" extrusionOk="0">
                  <a:moveTo>
                    <a:pt x="2352" y="1393"/>
                  </a:moveTo>
                  <a:cubicBezTo>
                    <a:pt x="2877" y="1393"/>
                    <a:pt x="3288" y="1827"/>
                    <a:pt x="3288" y="2352"/>
                  </a:cubicBezTo>
                  <a:cubicBezTo>
                    <a:pt x="3288" y="2854"/>
                    <a:pt x="2877" y="3287"/>
                    <a:pt x="2352" y="3287"/>
                  </a:cubicBezTo>
                  <a:cubicBezTo>
                    <a:pt x="1827" y="3287"/>
                    <a:pt x="1393" y="2854"/>
                    <a:pt x="1393" y="2352"/>
                  </a:cubicBezTo>
                  <a:cubicBezTo>
                    <a:pt x="1393" y="1827"/>
                    <a:pt x="1827" y="1393"/>
                    <a:pt x="2352" y="1393"/>
                  </a:cubicBezTo>
                  <a:close/>
                  <a:moveTo>
                    <a:pt x="2192" y="1"/>
                  </a:moveTo>
                  <a:cubicBezTo>
                    <a:pt x="2078" y="1"/>
                    <a:pt x="1987" y="92"/>
                    <a:pt x="1987" y="206"/>
                  </a:cubicBezTo>
                  <a:lnTo>
                    <a:pt x="1987" y="411"/>
                  </a:lnTo>
                  <a:cubicBezTo>
                    <a:pt x="1713" y="457"/>
                    <a:pt x="1462" y="548"/>
                    <a:pt x="1233" y="708"/>
                  </a:cubicBezTo>
                  <a:lnTo>
                    <a:pt x="1096" y="571"/>
                  </a:lnTo>
                  <a:cubicBezTo>
                    <a:pt x="1051" y="526"/>
                    <a:pt x="999" y="503"/>
                    <a:pt x="948" y="503"/>
                  </a:cubicBezTo>
                  <a:cubicBezTo>
                    <a:pt x="897" y="503"/>
                    <a:pt x="845" y="526"/>
                    <a:pt x="800" y="571"/>
                  </a:cubicBezTo>
                  <a:lnTo>
                    <a:pt x="571" y="799"/>
                  </a:lnTo>
                  <a:cubicBezTo>
                    <a:pt x="503" y="868"/>
                    <a:pt x="503" y="1005"/>
                    <a:pt x="571" y="1096"/>
                  </a:cubicBezTo>
                  <a:lnTo>
                    <a:pt x="708" y="1233"/>
                  </a:lnTo>
                  <a:cubicBezTo>
                    <a:pt x="571" y="1461"/>
                    <a:pt x="457" y="1712"/>
                    <a:pt x="412" y="1963"/>
                  </a:cubicBezTo>
                  <a:lnTo>
                    <a:pt x="206" y="1963"/>
                  </a:lnTo>
                  <a:cubicBezTo>
                    <a:pt x="92" y="1963"/>
                    <a:pt x="1" y="2078"/>
                    <a:pt x="1" y="2192"/>
                  </a:cubicBezTo>
                  <a:lnTo>
                    <a:pt x="1" y="2511"/>
                  </a:lnTo>
                  <a:cubicBezTo>
                    <a:pt x="1" y="2625"/>
                    <a:pt x="92" y="2717"/>
                    <a:pt x="206" y="2717"/>
                  </a:cubicBezTo>
                  <a:lnTo>
                    <a:pt x="412" y="2717"/>
                  </a:lnTo>
                  <a:cubicBezTo>
                    <a:pt x="457" y="2991"/>
                    <a:pt x="571" y="3242"/>
                    <a:pt x="708" y="3447"/>
                  </a:cubicBezTo>
                  <a:lnTo>
                    <a:pt x="571" y="3584"/>
                  </a:lnTo>
                  <a:cubicBezTo>
                    <a:pt x="503" y="3675"/>
                    <a:pt x="503" y="3812"/>
                    <a:pt x="571" y="3881"/>
                  </a:cubicBezTo>
                  <a:lnTo>
                    <a:pt x="800" y="4109"/>
                  </a:lnTo>
                  <a:cubicBezTo>
                    <a:pt x="845" y="4155"/>
                    <a:pt x="897" y="4178"/>
                    <a:pt x="948" y="4178"/>
                  </a:cubicBezTo>
                  <a:cubicBezTo>
                    <a:pt x="999" y="4178"/>
                    <a:pt x="1051" y="4155"/>
                    <a:pt x="1096" y="4109"/>
                  </a:cubicBezTo>
                  <a:lnTo>
                    <a:pt x="1233" y="3972"/>
                  </a:lnTo>
                  <a:cubicBezTo>
                    <a:pt x="1462" y="4132"/>
                    <a:pt x="1713" y="4223"/>
                    <a:pt x="1987" y="4292"/>
                  </a:cubicBezTo>
                  <a:lnTo>
                    <a:pt x="1987" y="4474"/>
                  </a:lnTo>
                  <a:cubicBezTo>
                    <a:pt x="1987" y="4588"/>
                    <a:pt x="2078" y="4680"/>
                    <a:pt x="2192" y="4680"/>
                  </a:cubicBezTo>
                  <a:lnTo>
                    <a:pt x="2512" y="4680"/>
                  </a:lnTo>
                  <a:cubicBezTo>
                    <a:pt x="2626" y="4680"/>
                    <a:pt x="2717" y="4588"/>
                    <a:pt x="2717" y="4474"/>
                  </a:cubicBezTo>
                  <a:lnTo>
                    <a:pt x="2717" y="4292"/>
                  </a:lnTo>
                  <a:cubicBezTo>
                    <a:pt x="2991" y="4223"/>
                    <a:pt x="3242" y="4132"/>
                    <a:pt x="3447" y="3972"/>
                  </a:cubicBezTo>
                  <a:lnTo>
                    <a:pt x="3584" y="4109"/>
                  </a:lnTo>
                  <a:cubicBezTo>
                    <a:pt x="3630" y="4155"/>
                    <a:pt x="3687" y="4178"/>
                    <a:pt x="3741" y="4178"/>
                  </a:cubicBezTo>
                  <a:cubicBezTo>
                    <a:pt x="3796" y="4178"/>
                    <a:pt x="3847" y="4155"/>
                    <a:pt x="3881" y="4109"/>
                  </a:cubicBezTo>
                  <a:lnTo>
                    <a:pt x="4109" y="3881"/>
                  </a:lnTo>
                  <a:cubicBezTo>
                    <a:pt x="4201" y="3812"/>
                    <a:pt x="4201" y="3675"/>
                    <a:pt x="4109" y="3584"/>
                  </a:cubicBezTo>
                  <a:lnTo>
                    <a:pt x="3972" y="3447"/>
                  </a:lnTo>
                  <a:cubicBezTo>
                    <a:pt x="4132" y="3242"/>
                    <a:pt x="4224" y="2991"/>
                    <a:pt x="4292" y="2717"/>
                  </a:cubicBezTo>
                  <a:lnTo>
                    <a:pt x="4475" y="2717"/>
                  </a:lnTo>
                  <a:cubicBezTo>
                    <a:pt x="4589" y="2717"/>
                    <a:pt x="4703" y="2625"/>
                    <a:pt x="4703" y="2511"/>
                  </a:cubicBezTo>
                  <a:lnTo>
                    <a:pt x="4703" y="2192"/>
                  </a:lnTo>
                  <a:cubicBezTo>
                    <a:pt x="4703" y="2078"/>
                    <a:pt x="4589" y="1963"/>
                    <a:pt x="4475" y="1963"/>
                  </a:cubicBezTo>
                  <a:lnTo>
                    <a:pt x="4292" y="1963"/>
                  </a:lnTo>
                  <a:cubicBezTo>
                    <a:pt x="4224" y="1712"/>
                    <a:pt x="4132" y="1461"/>
                    <a:pt x="3972" y="1233"/>
                  </a:cubicBezTo>
                  <a:lnTo>
                    <a:pt x="4109" y="1096"/>
                  </a:lnTo>
                  <a:cubicBezTo>
                    <a:pt x="4201" y="1005"/>
                    <a:pt x="4201" y="868"/>
                    <a:pt x="4109" y="799"/>
                  </a:cubicBezTo>
                  <a:lnTo>
                    <a:pt x="3881" y="571"/>
                  </a:lnTo>
                  <a:cubicBezTo>
                    <a:pt x="3847" y="526"/>
                    <a:pt x="3796" y="503"/>
                    <a:pt x="3741" y="503"/>
                  </a:cubicBezTo>
                  <a:cubicBezTo>
                    <a:pt x="3687" y="503"/>
                    <a:pt x="3630" y="526"/>
                    <a:pt x="3584" y="571"/>
                  </a:cubicBezTo>
                  <a:lnTo>
                    <a:pt x="3447" y="708"/>
                  </a:lnTo>
                  <a:cubicBezTo>
                    <a:pt x="3242" y="548"/>
                    <a:pt x="2991" y="457"/>
                    <a:pt x="2717" y="411"/>
                  </a:cubicBezTo>
                  <a:lnTo>
                    <a:pt x="2717" y="206"/>
                  </a:lnTo>
                  <a:cubicBezTo>
                    <a:pt x="2717" y="92"/>
                    <a:pt x="2626" y="1"/>
                    <a:pt x="25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0" name="Google Shape;1240;p31"/>
            <p:cNvGrpSpPr/>
            <p:nvPr/>
          </p:nvGrpSpPr>
          <p:grpSpPr>
            <a:xfrm>
              <a:off x="8181167" y="854144"/>
              <a:ext cx="1376159" cy="1801750"/>
              <a:chOff x="8249542" y="1031269"/>
              <a:chExt cx="1376159" cy="1801750"/>
            </a:xfrm>
          </p:grpSpPr>
          <p:sp>
            <p:nvSpPr>
              <p:cNvPr id="1241" name="Google Shape;1241;p31"/>
              <p:cNvSpPr/>
              <p:nvPr/>
            </p:nvSpPr>
            <p:spPr>
              <a:xfrm flipH="1">
                <a:off x="8249542" y="1496001"/>
                <a:ext cx="1376159" cy="472843"/>
              </a:xfrm>
              <a:custGeom>
                <a:avLst/>
                <a:gdLst/>
                <a:ahLst/>
                <a:cxnLst/>
                <a:rect l="l" t="t" r="r" b="b"/>
                <a:pathLst>
                  <a:path w="52681" h="18101" extrusionOk="0">
                    <a:moveTo>
                      <a:pt x="26249" y="0"/>
                    </a:moveTo>
                    <a:cubicBezTo>
                      <a:pt x="20200" y="0"/>
                      <a:pt x="15133" y="4155"/>
                      <a:pt x="13741" y="9770"/>
                    </a:cubicBezTo>
                    <a:cubicBezTo>
                      <a:pt x="12326" y="8788"/>
                      <a:pt x="10614" y="8218"/>
                      <a:pt x="8765" y="8218"/>
                    </a:cubicBezTo>
                    <a:cubicBezTo>
                      <a:pt x="3926" y="8218"/>
                      <a:pt x="0" y="12144"/>
                      <a:pt x="0" y="17005"/>
                    </a:cubicBezTo>
                    <a:cubicBezTo>
                      <a:pt x="0" y="17371"/>
                      <a:pt x="23" y="17736"/>
                      <a:pt x="69" y="18101"/>
                    </a:cubicBezTo>
                    <a:lnTo>
                      <a:pt x="52612" y="18101"/>
                    </a:lnTo>
                    <a:cubicBezTo>
                      <a:pt x="52658" y="17736"/>
                      <a:pt x="52681" y="17371"/>
                      <a:pt x="52681" y="17005"/>
                    </a:cubicBezTo>
                    <a:cubicBezTo>
                      <a:pt x="52681" y="12144"/>
                      <a:pt x="48755" y="8218"/>
                      <a:pt x="43916" y="8218"/>
                    </a:cubicBezTo>
                    <a:cubicBezTo>
                      <a:pt x="41999" y="8218"/>
                      <a:pt x="40218" y="8834"/>
                      <a:pt x="38780" y="9884"/>
                    </a:cubicBezTo>
                    <a:cubicBezTo>
                      <a:pt x="37434" y="4200"/>
                      <a:pt x="32344" y="0"/>
                      <a:pt x="26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1"/>
              <p:cNvSpPr/>
              <p:nvPr/>
            </p:nvSpPr>
            <p:spPr>
              <a:xfrm flipH="1">
                <a:off x="8434357" y="1951783"/>
                <a:ext cx="521793" cy="847142"/>
              </a:xfrm>
              <a:custGeom>
                <a:avLst/>
                <a:gdLst/>
                <a:ahLst/>
                <a:cxnLst/>
                <a:rect l="l" t="t" r="r" b="b"/>
                <a:pathLst>
                  <a:path w="16070" h="26090" extrusionOk="0">
                    <a:moveTo>
                      <a:pt x="571" y="0"/>
                    </a:moveTo>
                    <a:cubicBezTo>
                      <a:pt x="252" y="0"/>
                      <a:pt x="1" y="274"/>
                      <a:pt x="1" y="571"/>
                    </a:cubicBezTo>
                    <a:lnTo>
                      <a:pt x="1" y="20383"/>
                    </a:lnTo>
                    <a:cubicBezTo>
                      <a:pt x="1" y="23533"/>
                      <a:pt x="2557" y="26089"/>
                      <a:pt x="5707" y="26089"/>
                    </a:cubicBezTo>
                    <a:lnTo>
                      <a:pt x="15499" y="26089"/>
                    </a:lnTo>
                    <a:cubicBezTo>
                      <a:pt x="15819" y="26089"/>
                      <a:pt x="16070" y="25838"/>
                      <a:pt x="16070" y="25519"/>
                    </a:cubicBezTo>
                    <a:cubicBezTo>
                      <a:pt x="16070" y="25199"/>
                      <a:pt x="15819" y="24948"/>
                      <a:pt x="15499" y="24948"/>
                    </a:cubicBezTo>
                    <a:lnTo>
                      <a:pt x="5707" y="24948"/>
                    </a:lnTo>
                    <a:cubicBezTo>
                      <a:pt x="3196" y="24948"/>
                      <a:pt x="1142" y="22894"/>
                      <a:pt x="1142" y="20383"/>
                    </a:cubicBezTo>
                    <a:lnTo>
                      <a:pt x="1142" y="571"/>
                    </a:lnTo>
                    <a:cubicBezTo>
                      <a:pt x="1142" y="274"/>
                      <a:pt x="891" y="0"/>
                      <a:pt x="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1"/>
              <p:cNvSpPr/>
              <p:nvPr/>
            </p:nvSpPr>
            <p:spPr>
              <a:xfrm flipH="1">
                <a:off x="8884229" y="2225992"/>
                <a:ext cx="106015" cy="106015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3265" extrusionOk="0">
                    <a:moveTo>
                      <a:pt x="1621" y="1"/>
                    </a:moveTo>
                    <a:cubicBezTo>
                      <a:pt x="731" y="1"/>
                      <a:pt x="1" y="731"/>
                      <a:pt x="1" y="1644"/>
                    </a:cubicBezTo>
                    <a:cubicBezTo>
                      <a:pt x="1" y="2534"/>
                      <a:pt x="731" y="3265"/>
                      <a:pt x="1621" y="3265"/>
                    </a:cubicBezTo>
                    <a:cubicBezTo>
                      <a:pt x="2534" y="3265"/>
                      <a:pt x="3265" y="2534"/>
                      <a:pt x="3265" y="1644"/>
                    </a:cubicBezTo>
                    <a:cubicBezTo>
                      <a:pt x="3265" y="731"/>
                      <a:pt x="2534" y="1"/>
                      <a:pt x="1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31"/>
              <p:cNvSpPr/>
              <p:nvPr/>
            </p:nvSpPr>
            <p:spPr>
              <a:xfrm flipH="1">
                <a:off x="8887184" y="1195778"/>
                <a:ext cx="106015" cy="105300"/>
              </a:xfrm>
              <a:custGeom>
                <a:avLst/>
                <a:gdLst/>
                <a:ahLst/>
                <a:cxnLst/>
                <a:rect l="l" t="t" r="r" b="b"/>
                <a:pathLst>
                  <a:path w="3265" h="3243" extrusionOk="0">
                    <a:moveTo>
                      <a:pt x="1621" y="1"/>
                    </a:moveTo>
                    <a:cubicBezTo>
                      <a:pt x="731" y="1"/>
                      <a:pt x="1" y="731"/>
                      <a:pt x="1" y="1621"/>
                    </a:cubicBezTo>
                    <a:cubicBezTo>
                      <a:pt x="1" y="2512"/>
                      <a:pt x="731" y="3242"/>
                      <a:pt x="1621" y="3242"/>
                    </a:cubicBezTo>
                    <a:cubicBezTo>
                      <a:pt x="2534" y="3242"/>
                      <a:pt x="3265" y="2512"/>
                      <a:pt x="3265" y="1621"/>
                    </a:cubicBezTo>
                    <a:cubicBezTo>
                      <a:pt x="3265" y="731"/>
                      <a:pt x="2534" y="1"/>
                      <a:pt x="1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31"/>
              <p:cNvSpPr/>
              <p:nvPr/>
            </p:nvSpPr>
            <p:spPr>
              <a:xfrm flipH="1">
                <a:off x="8362468" y="2727751"/>
                <a:ext cx="105268" cy="105268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42" extrusionOk="0">
                    <a:moveTo>
                      <a:pt x="1621" y="0"/>
                    </a:moveTo>
                    <a:cubicBezTo>
                      <a:pt x="708" y="0"/>
                      <a:pt x="1" y="731"/>
                      <a:pt x="1" y="1621"/>
                    </a:cubicBezTo>
                    <a:cubicBezTo>
                      <a:pt x="1" y="2534"/>
                      <a:pt x="708" y="3241"/>
                      <a:pt x="1621" y="3241"/>
                    </a:cubicBezTo>
                    <a:cubicBezTo>
                      <a:pt x="2511" y="3241"/>
                      <a:pt x="3242" y="2534"/>
                      <a:pt x="3242" y="1621"/>
                    </a:cubicBezTo>
                    <a:cubicBezTo>
                      <a:pt x="3242" y="731"/>
                      <a:pt x="2511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31"/>
              <p:cNvSpPr/>
              <p:nvPr/>
            </p:nvSpPr>
            <p:spPr>
              <a:xfrm flipH="1">
                <a:off x="8922024" y="1031269"/>
                <a:ext cx="334279" cy="522540"/>
              </a:xfrm>
              <a:custGeom>
                <a:avLst/>
                <a:gdLst/>
                <a:ahLst/>
                <a:cxnLst/>
                <a:rect l="l" t="t" r="r" b="b"/>
                <a:pathLst>
                  <a:path w="10295" h="16093" extrusionOk="0">
                    <a:moveTo>
                      <a:pt x="571" y="0"/>
                    </a:moveTo>
                    <a:cubicBezTo>
                      <a:pt x="252" y="0"/>
                      <a:pt x="1" y="274"/>
                      <a:pt x="1" y="571"/>
                    </a:cubicBezTo>
                    <a:cubicBezTo>
                      <a:pt x="1" y="890"/>
                      <a:pt x="252" y="1142"/>
                      <a:pt x="571" y="1142"/>
                    </a:cubicBezTo>
                    <a:lnTo>
                      <a:pt x="9154" y="1142"/>
                    </a:lnTo>
                    <a:lnTo>
                      <a:pt x="9154" y="15521"/>
                    </a:lnTo>
                    <a:cubicBezTo>
                      <a:pt x="9154" y="15841"/>
                      <a:pt x="9405" y="16092"/>
                      <a:pt x="9724" y="16092"/>
                    </a:cubicBezTo>
                    <a:cubicBezTo>
                      <a:pt x="10044" y="16092"/>
                      <a:pt x="10295" y="15841"/>
                      <a:pt x="10295" y="15521"/>
                    </a:cubicBezTo>
                    <a:lnTo>
                      <a:pt x="10295" y="571"/>
                    </a:lnTo>
                    <a:cubicBezTo>
                      <a:pt x="10295" y="274"/>
                      <a:pt x="10044" y="0"/>
                      <a:pt x="97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7" name="Google Shape;1247;p31"/>
            <p:cNvSpPr/>
            <p:nvPr/>
          </p:nvSpPr>
          <p:spPr>
            <a:xfrm>
              <a:off x="5876979" y="1264984"/>
              <a:ext cx="98472" cy="97809"/>
            </a:xfrm>
            <a:custGeom>
              <a:avLst/>
              <a:gdLst/>
              <a:ahLst/>
              <a:cxnLst/>
              <a:rect l="l" t="t" r="r" b="b"/>
              <a:pathLst>
                <a:path w="3265" h="3243" extrusionOk="0">
                  <a:moveTo>
                    <a:pt x="1621" y="1"/>
                  </a:moveTo>
                  <a:cubicBezTo>
                    <a:pt x="731" y="1"/>
                    <a:pt x="1" y="731"/>
                    <a:pt x="1" y="1621"/>
                  </a:cubicBezTo>
                  <a:cubicBezTo>
                    <a:pt x="1" y="2512"/>
                    <a:pt x="731" y="3242"/>
                    <a:pt x="1621" y="3242"/>
                  </a:cubicBezTo>
                  <a:cubicBezTo>
                    <a:pt x="2534" y="3242"/>
                    <a:pt x="3265" y="2512"/>
                    <a:pt x="3265" y="1621"/>
                  </a:cubicBezTo>
                  <a:cubicBezTo>
                    <a:pt x="3265" y="731"/>
                    <a:pt x="2534" y="1"/>
                    <a:pt x="1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5632595" y="1058481"/>
              <a:ext cx="310497" cy="485365"/>
            </a:xfrm>
            <a:custGeom>
              <a:avLst/>
              <a:gdLst/>
              <a:ahLst/>
              <a:cxnLst/>
              <a:rect l="l" t="t" r="r" b="b"/>
              <a:pathLst>
                <a:path w="10295" h="16093" extrusionOk="0">
                  <a:moveTo>
                    <a:pt x="571" y="0"/>
                  </a:moveTo>
                  <a:cubicBezTo>
                    <a:pt x="252" y="0"/>
                    <a:pt x="1" y="274"/>
                    <a:pt x="1" y="571"/>
                  </a:cubicBezTo>
                  <a:cubicBezTo>
                    <a:pt x="1" y="890"/>
                    <a:pt x="252" y="1142"/>
                    <a:pt x="571" y="1142"/>
                  </a:cubicBezTo>
                  <a:lnTo>
                    <a:pt x="9154" y="1142"/>
                  </a:lnTo>
                  <a:lnTo>
                    <a:pt x="9154" y="15521"/>
                  </a:lnTo>
                  <a:cubicBezTo>
                    <a:pt x="9154" y="15841"/>
                    <a:pt x="9405" y="16092"/>
                    <a:pt x="9724" y="16092"/>
                  </a:cubicBezTo>
                  <a:cubicBezTo>
                    <a:pt x="10044" y="16092"/>
                    <a:pt x="10295" y="15841"/>
                    <a:pt x="10295" y="15521"/>
                  </a:cubicBezTo>
                  <a:lnTo>
                    <a:pt x="10295" y="571"/>
                  </a:lnTo>
                  <a:cubicBezTo>
                    <a:pt x="10295" y="274"/>
                    <a:pt x="10044" y="0"/>
                    <a:pt x="9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9" name="Google Shape;1249;p31"/>
            <p:cNvGrpSpPr/>
            <p:nvPr/>
          </p:nvGrpSpPr>
          <p:grpSpPr>
            <a:xfrm>
              <a:off x="4742300" y="905475"/>
              <a:ext cx="936257" cy="609262"/>
              <a:chOff x="5681625" y="304350"/>
              <a:chExt cx="936257" cy="609262"/>
            </a:xfrm>
          </p:grpSpPr>
          <p:sp>
            <p:nvSpPr>
              <p:cNvPr id="1250" name="Google Shape;1250;p31"/>
              <p:cNvSpPr/>
              <p:nvPr/>
            </p:nvSpPr>
            <p:spPr>
              <a:xfrm>
                <a:off x="5681625" y="304350"/>
                <a:ext cx="936257" cy="609262"/>
              </a:xfrm>
              <a:custGeom>
                <a:avLst/>
                <a:gdLst/>
                <a:ahLst/>
                <a:cxnLst/>
                <a:rect l="l" t="t" r="r" b="b"/>
                <a:pathLst>
                  <a:path w="31043" h="20201" extrusionOk="0">
                    <a:moveTo>
                      <a:pt x="2876" y="1"/>
                    </a:moveTo>
                    <a:cubicBezTo>
                      <a:pt x="1301" y="1"/>
                      <a:pt x="0" y="1279"/>
                      <a:pt x="0" y="2877"/>
                    </a:cubicBezTo>
                    <a:lnTo>
                      <a:pt x="0" y="17325"/>
                    </a:lnTo>
                    <a:cubicBezTo>
                      <a:pt x="0" y="18900"/>
                      <a:pt x="1301" y="20201"/>
                      <a:pt x="2876" y="20201"/>
                    </a:cubicBezTo>
                    <a:lnTo>
                      <a:pt x="28144" y="20201"/>
                    </a:lnTo>
                    <a:cubicBezTo>
                      <a:pt x="29742" y="20201"/>
                      <a:pt x="31043" y="18900"/>
                      <a:pt x="31043" y="17325"/>
                    </a:cubicBezTo>
                    <a:lnTo>
                      <a:pt x="31043" y="2877"/>
                    </a:lnTo>
                    <a:cubicBezTo>
                      <a:pt x="31043" y="1279"/>
                      <a:pt x="29742" y="1"/>
                      <a:pt x="281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31"/>
              <p:cNvSpPr/>
              <p:nvPr/>
            </p:nvSpPr>
            <p:spPr>
              <a:xfrm>
                <a:off x="5744267" y="403485"/>
                <a:ext cx="399982" cy="399982"/>
              </a:xfrm>
              <a:custGeom>
                <a:avLst/>
                <a:gdLst/>
                <a:ahLst/>
                <a:cxnLst/>
                <a:rect l="l" t="t" r="r" b="b"/>
                <a:pathLst>
                  <a:path w="13262" h="13262" extrusionOk="0">
                    <a:moveTo>
                      <a:pt x="6620" y="2077"/>
                    </a:moveTo>
                    <a:cubicBezTo>
                      <a:pt x="9130" y="2077"/>
                      <a:pt x="11185" y="4132"/>
                      <a:pt x="11185" y="6643"/>
                    </a:cubicBezTo>
                    <a:cubicBezTo>
                      <a:pt x="11185" y="9153"/>
                      <a:pt x="9130" y="11208"/>
                      <a:pt x="6620" y="11208"/>
                    </a:cubicBezTo>
                    <a:cubicBezTo>
                      <a:pt x="4109" y="11208"/>
                      <a:pt x="2055" y="9153"/>
                      <a:pt x="2055" y="6643"/>
                    </a:cubicBezTo>
                    <a:cubicBezTo>
                      <a:pt x="2055" y="4132"/>
                      <a:pt x="4109" y="2077"/>
                      <a:pt x="6620" y="2077"/>
                    </a:cubicBezTo>
                    <a:close/>
                    <a:moveTo>
                      <a:pt x="6620" y="0"/>
                    </a:moveTo>
                    <a:cubicBezTo>
                      <a:pt x="2968" y="0"/>
                      <a:pt x="0" y="2968"/>
                      <a:pt x="0" y="6643"/>
                    </a:cubicBezTo>
                    <a:cubicBezTo>
                      <a:pt x="0" y="10295"/>
                      <a:pt x="2968" y="13262"/>
                      <a:pt x="6620" y="13262"/>
                    </a:cubicBezTo>
                    <a:cubicBezTo>
                      <a:pt x="10272" y="13262"/>
                      <a:pt x="13262" y="10295"/>
                      <a:pt x="13262" y="6643"/>
                    </a:cubicBezTo>
                    <a:cubicBezTo>
                      <a:pt x="13262" y="2968"/>
                      <a:pt x="10272" y="0"/>
                      <a:pt x="6620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31"/>
              <p:cNvSpPr/>
              <p:nvPr/>
            </p:nvSpPr>
            <p:spPr>
              <a:xfrm>
                <a:off x="5744267" y="403485"/>
                <a:ext cx="399288" cy="192783"/>
              </a:xfrm>
              <a:custGeom>
                <a:avLst/>
                <a:gdLst/>
                <a:ahLst/>
                <a:cxnLst/>
                <a:rect l="l" t="t" r="r" b="b"/>
                <a:pathLst>
                  <a:path w="13239" h="6392" extrusionOk="0">
                    <a:moveTo>
                      <a:pt x="6620" y="0"/>
                    </a:moveTo>
                    <a:cubicBezTo>
                      <a:pt x="3059" y="0"/>
                      <a:pt x="137" y="2854"/>
                      <a:pt x="0" y="6391"/>
                    </a:cubicBezTo>
                    <a:lnTo>
                      <a:pt x="2077" y="6391"/>
                    </a:lnTo>
                    <a:cubicBezTo>
                      <a:pt x="2214" y="3995"/>
                      <a:pt x="4200" y="2077"/>
                      <a:pt x="6620" y="2077"/>
                    </a:cubicBezTo>
                    <a:cubicBezTo>
                      <a:pt x="9062" y="2077"/>
                      <a:pt x="11048" y="3995"/>
                      <a:pt x="11185" y="6391"/>
                    </a:cubicBezTo>
                    <a:lnTo>
                      <a:pt x="13239" y="6391"/>
                    </a:lnTo>
                    <a:cubicBezTo>
                      <a:pt x="13102" y="2854"/>
                      <a:pt x="10203" y="0"/>
                      <a:pt x="6620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31"/>
              <p:cNvSpPr/>
              <p:nvPr/>
            </p:nvSpPr>
            <p:spPr>
              <a:xfrm>
                <a:off x="5744267" y="403485"/>
                <a:ext cx="197608" cy="197608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6552" extrusionOk="0">
                    <a:moveTo>
                      <a:pt x="6551" y="0"/>
                    </a:moveTo>
                    <a:cubicBezTo>
                      <a:pt x="2945" y="46"/>
                      <a:pt x="46" y="2968"/>
                      <a:pt x="0" y="6551"/>
                    </a:cubicBezTo>
                    <a:lnTo>
                      <a:pt x="2077" y="6551"/>
                    </a:lnTo>
                    <a:cubicBezTo>
                      <a:pt x="2100" y="4109"/>
                      <a:pt x="4086" y="2123"/>
                      <a:pt x="6551" y="2077"/>
                    </a:cubicBezTo>
                    <a:lnTo>
                      <a:pt x="6551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31"/>
              <p:cNvSpPr/>
              <p:nvPr/>
            </p:nvSpPr>
            <p:spPr>
              <a:xfrm>
                <a:off x="6196540" y="435152"/>
                <a:ext cx="302233" cy="35830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1188" extrusionOk="0">
                    <a:moveTo>
                      <a:pt x="617" y="0"/>
                    </a:moveTo>
                    <a:cubicBezTo>
                      <a:pt x="274" y="0"/>
                      <a:pt x="0" y="274"/>
                      <a:pt x="0" y="594"/>
                    </a:cubicBezTo>
                    <a:cubicBezTo>
                      <a:pt x="0" y="936"/>
                      <a:pt x="274" y="1187"/>
                      <a:pt x="617" y="1187"/>
                    </a:cubicBezTo>
                    <a:lnTo>
                      <a:pt x="9405" y="1187"/>
                    </a:lnTo>
                    <a:cubicBezTo>
                      <a:pt x="9747" y="1187"/>
                      <a:pt x="10021" y="936"/>
                      <a:pt x="10021" y="594"/>
                    </a:cubicBezTo>
                    <a:cubicBezTo>
                      <a:pt x="10021" y="274"/>
                      <a:pt x="9747" y="0"/>
                      <a:pt x="9405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31"/>
              <p:cNvSpPr/>
              <p:nvPr/>
            </p:nvSpPr>
            <p:spPr>
              <a:xfrm>
                <a:off x="6196540" y="512934"/>
                <a:ext cx="302233" cy="36524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1211" extrusionOk="0">
                    <a:moveTo>
                      <a:pt x="617" y="1"/>
                    </a:moveTo>
                    <a:cubicBezTo>
                      <a:pt x="274" y="1"/>
                      <a:pt x="0" y="274"/>
                      <a:pt x="0" y="594"/>
                    </a:cubicBezTo>
                    <a:cubicBezTo>
                      <a:pt x="0" y="936"/>
                      <a:pt x="274" y="1210"/>
                      <a:pt x="617" y="1210"/>
                    </a:cubicBezTo>
                    <a:lnTo>
                      <a:pt x="9405" y="1210"/>
                    </a:lnTo>
                    <a:cubicBezTo>
                      <a:pt x="9747" y="1210"/>
                      <a:pt x="10021" y="936"/>
                      <a:pt x="10021" y="594"/>
                    </a:cubicBezTo>
                    <a:cubicBezTo>
                      <a:pt x="10021" y="274"/>
                      <a:pt x="9747" y="1"/>
                      <a:pt x="9405" y="1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31"/>
              <p:cNvSpPr/>
              <p:nvPr/>
            </p:nvSpPr>
            <p:spPr>
              <a:xfrm>
                <a:off x="6196540" y="590716"/>
                <a:ext cx="302233" cy="36524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1211" extrusionOk="0">
                    <a:moveTo>
                      <a:pt x="617" y="1"/>
                    </a:moveTo>
                    <a:cubicBezTo>
                      <a:pt x="274" y="1"/>
                      <a:pt x="0" y="275"/>
                      <a:pt x="0" y="617"/>
                    </a:cubicBezTo>
                    <a:cubicBezTo>
                      <a:pt x="0" y="937"/>
                      <a:pt x="274" y="1211"/>
                      <a:pt x="617" y="1211"/>
                    </a:cubicBezTo>
                    <a:lnTo>
                      <a:pt x="9405" y="1211"/>
                    </a:lnTo>
                    <a:cubicBezTo>
                      <a:pt x="9747" y="1211"/>
                      <a:pt x="10021" y="937"/>
                      <a:pt x="10021" y="617"/>
                    </a:cubicBezTo>
                    <a:cubicBezTo>
                      <a:pt x="10021" y="275"/>
                      <a:pt x="9747" y="1"/>
                      <a:pt x="9405" y="1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31"/>
              <p:cNvSpPr/>
              <p:nvPr/>
            </p:nvSpPr>
            <p:spPr>
              <a:xfrm>
                <a:off x="6196540" y="669191"/>
                <a:ext cx="302233" cy="35830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1188" extrusionOk="0">
                    <a:moveTo>
                      <a:pt x="617" y="1"/>
                    </a:moveTo>
                    <a:cubicBezTo>
                      <a:pt x="274" y="1"/>
                      <a:pt x="0" y="252"/>
                      <a:pt x="0" y="594"/>
                    </a:cubicBezTo>
                    <a:cubicBezTo>
                      <a:pt x="0" y="914"/>
                      <a:pt x="274" y="1188"/>
                      <a:pt x="617" y="1188"/>
                    </a:cubicBezTo>
                    <a:lnTo>
                      <a:pt x="9405" y="1188"/>
                    </a:lnTo>
                    <a:cubicBezTo>
                      <a:pt x="9747" y="1188"/>
                      <a:pt x="10021" y="914"/>
                      <a:pt x="10021" y="594"/>
                    </a:cubicBezTo>
                    <a:cubicBezTo>
                      <a:pt x="10021" y="252"/>
                      <a:pt x="9747" y="1"/>
                      <a:pt x="9405" y="1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8" name="Google Shape;1258;p31"/>
            <p:cNvGrpSpPr/>
            <p:nvPr/>
          </p:nvGrpSpPr>
          <p:grpSpPr>
            <a:xfrm>
              <a:off x="5540367" y="1399802"/>
              <a:ext cx="1202274" cy="1323750"/>
              <a:chOff x="6351017" y="2020639"/>
              <a:chExt cx="1202274" cy="1323750"/>
            </a:xfrm>
          </p:grpSpPr>
          <p:sp>
            <p:nvSpPr>
              <p:cNvPr id="1259" name="Google Shape;1259;p31"/>
              <p:cNvSpPr/>
              <p:nvPr/>
            </p:nvSpPr>
            <p:spPr>
              <a:xfrm flipH="1">
                <a:off x="6351017" y="2020639"/>
                <a:ext cx="783404" cy="269046"/>
              </a:xfrm>
              <a:custGeom>
                <a:avLst/>
                <a:gdLst/>
                <a:ahLst/>
                <a:cxnLst/>
                <a:rect l="l" t="t" r="r" b="b"/>
                <a:pathLst>
                  <a:path w="24127" h="8286" extrusionOk="0">
                    <a:moveTo>
                      <a:pt x="12029" y="0"/>
                    </a:moveTo>
                    <a:cubicBezTo>
                      <a:pt x="9268" y="0"/>
                      <a:pt x="6939" y="1918"/>
                      <a:pt x="6300" y="4474"/>
                    </a:cubicBezTo>
                    <a:cubicBezTo>
                      <a:pt x="5661" y="4040"/>
                      <a:pt x="4862" y="3767"/>
                      <a:pt x="4018" y="3767"/>
                    </a:cubicBezTo>
                    <a:cubicBezTo>
                      <a:pt x="1804" y="3767"/>
                      <a:pt x="0" y="5570"/>
                      <a:pt x="0" y="7784"/>
                    </a:cubicBezTo>
                    <a:cubicBezTo>
                      <a:pt x="0" y="7966"/>
                      <a:pt x="23" y="8126"/>
                      <a:pt x="46" y="8286"/>
                    </a:cubicBezTo>
                    <a:lnTo>
                      <a:pt x="24104" y="8286"/>
                    </a:lnTo>
                    <a:cubicBezTo>
                      <a:pt x="24127" y="8126"/>
                      <a:pt x="24127" y="7966"/>
                      <a:pt x="24127" y="7784"/>
                    </a:cubicBezTo>
                    <a:cubicBezTo>
                      <a:pt x="24127" y="5570"/>
                      <a:pt x="22346" y="3767"/>
                      <a:pt x="20110" y="3767"/>
                    </a:cubicBezTo>
                    <a:cubicBezTo>
                      <a:pt x="19242" y="3767"/>
                      <a:pt x="18420" y="4040"/>
                      <a:pt x="17781" y="4520"/>
                    </a:cubicBezTo>
                    <a:cubicBezTo>
                      <a:pt x="17142" y="1941"/>
                      <a:pt x="14814" y="0"/>
                      <a:pt x="12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1"/>
              <p:cNvSpPr/>
              <p:nvPr/>
            </p:nvSpPr>
            <p:spPr>
              <a:xfrm flipH="1">
                <a:off x="7448023" y="3238374"/>
                <a:ext cx="105268" cy="106015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3265" extrusionOk="0">
                    <a:moveTo>
                      <a:pt x="1621" y="1"/>
                    </a:moveTo>
                    <a:cubicBezTo>
                      <a:pt x="731" y="1"/>
                      <a:pt x="0" y="731"/>
                      <a:pt x="0" y="1644"/>
                    </a:cubicBezTo>
                    <a:cubicBezTo>
                      <a:pt x="0" y="2534"/>
                      <a:pt x="731" y="3265"/>
                      <a:pt x="1621" y="3265"/>
                    </a:cubicBezTo>
                    <a:cubicBezTo>
                      <a:pt x="2534" y="3265"/>
                      <a:pt x="3241" y="2534"/>
                      <a:pt x="3241" y="1644"/>
                    </a:cubicBezTo>
                    <a:cubicBezTo>
                      <a:pt x="3241" y="731"/>
                      <a:pt x="2534" y="1"/>
                      <a:pt x="1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1"/>
              <p:cNvSpPr/>
              <p:nvPr/>
            </p:nvSpPr>
            <p:spPr>
              <a:xfrm flipH="1">
                <a:off x="6721573" y="2069617"/>
                <a:ext cx="802658" cy="1240679"/>
              </a:xfrm>
              <a:custGeom>
                <a:avLst/>
                <a:gdLst/>
                <a:ahLst/>
                <a:cxnLst/>
                <a:rect l="l" t="t" r="r" b="b"/>
                <a:pathLst>
                  <a:path w="24720" h="38210" extrusionOk="0">
                    <a:moveTo>
                      <a:pt x="24149" y="0"/>
                    </a:moveTo>
                    <a:cubicBezTo>
                      <a:pt x="23830" y="0"/>
                      <a:pt x="23579" y="251"/>
                      <a:pt x="23579" y="571"/>
                    </a:cubicBezTo>
                    <a:lnTo>
                      <a:pt x="23579" y="31979"/>
                    </a:lnTo>
                    <a:cubicBezTo>
                      <a:pt x="23579" y="34786"/>
                      <a:pt x="21296" y="37069"/>
                      <a:pt x="18489" y="37069"/>
                    </a:cubicBezTo>
                    <a:lnTo>
                      <a:pt x="571" y="37069"/>
                    </a:lnTo>
                    <a:cubicBezTo>
                      <a:pt x="251" y="37069"/>
                      <a:pt x="0" y="37320"/>
                      <a:pt x="0" y="37639"/>
                    </a:cubicBezTo>
                    <a:cubicBezTo>
                      <a:pt x="0" y="37936"/>
                      <a:pt x="251" y="38210"/>
                      <a:pt x="571" y="38210"/>
                    </a:cubicBezTo>
                    <a:lnTo>
                      <a:pt x="18489" y="38210"/>
                    </a:lnTo>
                    <a:cubicBezTo>
                      <a:pt x="21935" y="38210"/>
                      <a:pt x="24720" y="35402"/>
                      <a:pt x="24720" y="31979"/>
                    </a:cubicBezTo>
                    <a:lnTo>
                      <a:pt x="24720" y="571"/>
                    </a:lnTo>
                    <a:cubicBezTo>
                      <a:pt x="24720" y="251"/>
                      <a:pt x="24469" y="0"/>
                      <a:pt x="24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2" name="Google Shape;1262;p31"/>
            <p:cNvGrpSpPr/>
            <p:nvPr/>
          </p:nvGrpSpPr>
          <p:grpSpPr>
            <a:xfrm>
              <a:off x="5381215" y="229196"/>
              <a:ext cx="2914100" cy="4436952"/>
              <a:chOff x="5381215" y="229196"/>
              <a:chExt cx="2914100" cy="4436952"/>
            </a:xfrm>
          </p:grpSpPr>
          <p:grpSp>
            <p:nvGrpSpPr>
              <p:cNvPr id="1263" name="Google Shape;1263;p31"/>
              <p:cNvGrpSpPr/>
              <p:nvPr/>
            </p:nvGrpSpPr>
            <p:grpSpPr>
              <a:xfrm>
                <a:off x="5381215" y="1180824"/>
                <a:ext cx="2914100" cy="3485325"/>
                <a:chOff x="6136065" y="801074"/>
                <a:chExt cx="2914100" cy="3485325"/>
              </a:xfrm>
            </p:grpSpPr>
            <p:sp>
              <p:nvSpPr>
                <p:cNvPr id="1264" name="Google Shape;1264;p31"/>
                <p:cNvSpPr/>
                <p:nvPr/>
              </p:nvSpPr>
              <p:spPr>
                <a:xfrm flipH="1">
                  <a:off x="8693645" y="3430863"/>
                  <a:ext cx="260929" cy="47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6" h="14587" extrusionOk="0">
                      <a:moveTo>
                        <a:pt x="1" y="1"/>
                      </a:moveTo>
                      <a:lnTo>
                        <a:pt x="1" y="14586"/>
                      </a:lnTo>
                      <a:lnTo>
                        <a:pt x="8035" y="14586"/>
                      </a:lnTo>
                      <a:lnTo>
                        <a:pt x="8035" y="1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31"/>
                <p:cNvSpPr/>
                <p:nvPr/>
              </p:nvSpPr>
              <p:spPr>
                <a:xfrm flipH="1">
                  <a:off x="8896712" y="3513889"/>
                  <a:ext cx="153453" cy="154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48" extrusionOk="0">
                      <a:moveTo>
                        <a:pt x="0" y="0"/>
                      </a:moveTo>
                      <a:lnTo>
                        <a:pt x="0" y="4748"/>
                      </a:lnTo>
                      <a:lnTo>
                        <a:pt x="4725" y="4748"/>
                      </a:lnTo>
                      <a:lnTo>
                        <a:pt x="47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31"/>
                <p:cNvSpPr/>
                <p:nvPr/>
              </p:nvSpPr>
              <p:spPr>
                <a:xfrm flipH="1">
                  <a:off x="6459207" y="3247271"/>
                  <a:ext cx="261676" cy="47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9" h="14587" extrusionOk="0">
                      <a:moveTo>
                        <a:pt x="1" y="1"/>
                      </a:moveTo>
                      <a:lnTo>
                        <a:pt x="1" y="14586"/>
                      </a:lnTo>
                      <a:lnTo>
                        <a:pt x="8058" y="14586"/>
                      </a:lnTo>
                      <a:lnTo>
                        <a:pt x="8058" y="1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31"/>
                <p:cNvSpPr/>
                <p:nvPr/>
              </p:nvSpPr>
              <p:spPr>
                <a:xfrm flipH="1">
                  <a:off x="6136065" y="3620059"/>
                  <a:ext cx="191995" cy="33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3" h="10250" extrusionOk="0">
                      <a:moveTo>
                        <a:pt x="0" y="1"/>
                      </a:moveTo>
                      <a:lnTo>
                        <a:pt x="0" y="10249"/>
                      </a:lnTo>
                      <a:lnTo>
                        <a:pt x="5912" y="10249"/>
                      </a:lnTo>
                      <a:lnTo>
                        <a:pt x="591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31"/>
                <p:cNvSpPr/>
                <p:nvPr/>
              </p:nvSpPr>
              <p:spPr>
                <a:xfrm flipH="1">
                  <a:off x="7376679" y="3853224"/>
                  <a:ext cx="191995" cy="33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3" h="10250" extrusionOk="0">
                      <a:moveTo>
                        <a:pt x="1" y="1"/>
                      </a:moveTo>
                      <a:lnTo>
                        <a:pt x="1" y="10249"/>
                      </a:lnTo>
                      <a:lnTo>
                        <a:pt x="5912" y="10249"/>
                      </a:lnTo>
                      <a:lnTo>
                        <a:pt x="591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31"/>
                <p:cNvSpPr/>
                <p:nvPr/>
              </p:nvSpPr>
              <p:spPr>
                <a:xfrm flipH="1">
                  <a:off x="7977859" y="3952867"/>
                  <a:ext cx="191995" cy="333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3" h="10272" extrusionOk="0">
                      <a:moveTo>
                        <a:pt x="0" y="0"/>
                      </a:moveTo>
                      <a:lnTo>
                        <a:pt x="0" y="10271"/>
                      </a:lnTo>
                      <a:lnTo>
                        <a:pt x="5912" y="10271"/>
                      </a:lnTo>
                      <a:lnTo>
                        <a:pt x="5912" y="0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31"/>
                <p:cNvSpPr/>
                <p:nvPr/>
              </p:nvSpPr>
              <p:spPr>
                <a:xfrm flipH="1">
                  <a:off x="6508139" y="3919498"/>
                  <a:ext cx="192709" cy="33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5" h="10249" extrusionOk="0">
                      <a:moveTo>
                        <a:pt x="0" y="0"/>
                      </a:moveTo>
                      <a:lnTo>
                        <a:pt x="0" y="10249"/>
                      </a:lnTo>
                      <a:lnTo>
                        <a:pt x="5935" y="10249"/>
                      </a:lnTo>
                      <a:lnTo>
                        <a:pt x="5935" y="0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31"/>
                <p:cNvSpPr/>
                <p:nvPr/>
              </p:nvSpPr>
              <p:spPr>
                <a:xfrm flipH="1">
                  <a:off x="7552342" y="3982195"/>
                  <a:ext cx="92669" cy="9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" h="2854" extrusionOk="0">
                      <a:moveTo>
                        <a:pt x="1" y="0"/>
                      </a:moveTo>
                      <a:lnTo>
                        <a:pt x="1" y="2854"/>
                      </a:lnTo>
                      <a:lnTo>
                        <a:pt x="2854" y="2854"/>
                      </a:lnTo>
                      <a:lnTo>
                        <a:pt x="285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31"/>
                <p:cNvSpPr/>
                <p:nvPr/>
              </p:nvSpPr>
              <p:spPr>
                <a:xfrm flipH="1">
                  <a:off x="6922636" y="801074"/>
                  <a:ext cx="48965" cy="48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" h="1508" extrusionOk="0">
                      <a:moveTo>
                        <a:pt x="1" y="1"/>
                      </a:moveTo>
                      <a:lnTo>
                        <a:pt x="1" y="1507"/>
                      </a:lnTo>
                      <a:lnTo>
                        <a:pt x="1507" y="1507"/>
                      </a:lnTo>
                      <a:lnTo>
                        <a:pt x="150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31"/>
                <p:cNvSpPr/>
                <p:nvPr/>
              </p:nvSpPr>
              <p:spPr>
                <a:xfrm flipH="1">
                  <a:off x="6358627" y="3277399"/>
                  <a:ext cx="153474" cy="153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" h="2854" extrusionOk="0">
                      <a:moveTo>
                        <a:pt x="1" y="0"/>
                      </a:moveTo>
                      <a:lnTo>
                        <a:pt x="1" y="2854"/>
                      </a:lnTo>
                      <a:lnTo>
                        <a:pt x="2854" y="2854"/>
                      </a:lnTo>
                      <a:lnTo>
                        <a:pt x="285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4" name="Google Shape;1274;p31"/>
              <p:cNvGrpSpPr/>
              <p:nvPr/>
            </p:nvGrpSpPr>
            <p:grpSpPr>
              <a:xfrm>
                <a:off x="7659690" y="229196"/>
                <a:ext cx="584817" cy="1005011"/>
                <a:chOff x="6136065" y="3247271"/>
                <a:chExt cx="584817" cy="1005011"/>
              </a:xfrm>
            </p:grpSpPr>
            <p:sp>
              <p:nvSpPr>
                <p:cNvPr id="1275" name="Google Shape;1275;p31"/>
                <p:cNvSpPr/>
                <p:nvPr/>
              </p:nvSpPr>
              <p:spPr>
                <a:xfrm flipH="1">
                  <a:off x="6459207" y="3247271"/>
                  <a:ext cx="261676" cy="47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9" h="14587" extrusionOk="0">
                      <a:moveTo>
                        <a:pt x="1" y="1"/>
                      </a:moveTo>
                      <a:lnTo>
                        <a:pt x="1" y="14586"/>
                      </a:lnTo>
                      <a:lnTo>
                        <a:pt x="8058" y="14586"/>
                      </a:lnTo>
                      <a:lnTo>
                        <a:pt x="8058" y="1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31"/>
                <p:cNvSpPr/>
                <p:nvPr/>
              </p:nvSpPr>
              <p:spPr>
                <a:xfrm flipH="1">
                  <a:off x="6136065" y="3620059"/>
                  <a:ext cx="191995" cy="33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3" h="10250" extrusionOk="0">
                      <a:moveTo>
                        <a:pt x="0" y="1"/>
                      </a:moveTo>
                      <a:lnTo>
                        <a:pt x="0" y="10249"/>
                      </a:lnTo>
                      <a:lnTo>
                        <a:pt x="5912" y="10249"/>
                      </a:lnTo>
                      <a:lnTo>
                        <a:pt x="591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31"/>
                <p:cNvSpPr/>
                <p:nvPr/>
              </p:nvSpPr>
              <p:spPr>
                <a:xfrm flipH="1">
                  <a:off x="6508139" y="3919498"/>
                  <a:ext cx="192709" cy="33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5" h="10249" extrusionOk="0">
                      <a:moveTo>
                        <a:pt x="0" y="0"/>
                      </a:moveTo>
                      <a:lnTo>
                        <a:pt x="0" y="10249"/>
                      </a:lnTo>
                      <a:lnTo>
                        <a:pt x="5935" y="10249"/>
                      </a:lnTo>
                      <a:lnTo>
                        <a:pt x="5935" y="0"/>
                      </a:lnTo>
                      <a:close/>
                    </a:path>
                  </a:pathLst>
                </a:custGeom>
                <a:solidFill>
                  <a:srgbClr val="CB98FE">
                    <a:alpha val="4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31"/>
                <p:cNvSpPr/>
                <p:nvPr/>
              </p:nvSpPr>
              <p:spPr>
                <a:xfrm flipH="1">
                  <a:off x="6358627" y="3277399"/>
                  <a:ext cx="153474" cy="153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" h="2854" extrusionOk="0">
                      <a:moveTo>
                        <a:pt x="1" y="0"/>
                      </a:moveTo>
                      <a:lnTo>
                        <a:pt x="1" y="2854"/>
                      </a:lnTo>
                      <a:lnTo>
                        <a:pt x="2854" y="2854"/>
                      </a:lnTo>
                      <a:lnTo>
                        <a:pt x="285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8038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/>
              <a:t>Các sơ đồ luồng dữ liệu mức logic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122" y="1126640"/>
            <a:ext cx="5973009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54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/>
              <a:t>Các sơ đồ luồng dữ liệu mức logic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56" y="1017725"/>
            <a:ext cx="5662246" cy="368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15428"/>
      </p:ext>
    </p:extLst>
  </p:cSld>
  <p:clrMapOvr>
    <a:masterClrMapping/>
  </p:clrMapOvr>
</p:sld>
</file>

<file path=ppt/theme/theme1.xml><?xml version="1.0" encoding="utf-8"?>
<a:theme xmlns:a="http://schemas.openxmlformats.org/drawingml/2006/main" name="Smart Systems Pitch Deck by Slidesgo">
  <a:themeElements>
    <a:clrScheme name="Simple Light">
      <a:dk1>
        <a:srgbClr val="FFFFFF"/>
      </a:dk1>
      <a:lt1>
        <a:srgbClr val="7035F9"/>
      </a:lt1>
      <a:dk2>
        <a:srgbClr val="B93AB3"/>
      </a:dk2>
      <a:lt2>
        <a:srgbClr val="CB98F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587</Words>
  <Application>Microsoft Office PowerPoint</Application>
  <PresentationFormat>On-screen Show (16:9)</PresentationFormat>
  <Paragraphs>52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Nunito Light</vt:lpstr>
      <vt:lpstr>Raleway</vt:lpstr>
      <vt:lpstr>League Spartan</vt:lpstr>
      <vt:lpstr>Arial</vt:lpstr>
      <vt:lpstr>Actor</vt:lpstr>
      <vt:lpstr>Smart Systems Pitch Deck by Slidesgo</vt:lpstr>
      <vt:lpstr>Chương 2 :Khảo sát hệ thống và xác định yêu cầu</vt:lpstr>
      <vt:lpstr>Sơ đồ tổ  chức</vt:lpstr>
      <vt:lpstr>Miêu tả về sơ đồ tổ chức</vt:lpstr>
      <vt:lpstr>Tiến trình nghiệp vụ nhập nguyên liệu</vt:lpstr>
      <vt:lpstr>Tiến trình nghiệp vụ đón tiếp khách hàng</vt:lpstr>
      <vt:lpstr>Tiến trình nghiệp vụ order đồ ăn</vt:lpstr>
      <vt:lpstr>Các sơ đồ luồng dữ liệu mức logic</vt:lpstr>
      <vt:lpstr>Các sơ đồ luồng dữ liệu mức logic</vt:lpstr>
      <vt:lpstr>Các sơ đồ luồng dữ liệu mức logic</vt:lpstr>
      <vt:lpstr>Đặc tả tiến trình: </vt:lpstr>
      <vt:lpstr>Các sơ đồ luồng dữ liệu mức logic</vt:lpstr>
      <vt:lpstr>Đặc tả tiến trình: </vt:lpstr>
      <vt:lpstr>Các sơ đồ luồng dữ liệu mức logic</vt:lpstr>
      <vt:lpstr>Đặc tả tiến trình: </vt:lpstr>
      <vt:lpstr>Các sơ đồ luồng dữ liệu mức logic</vt:lpstr>
      <vt:lpstr>Đặc tả tiến trình: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:Khảo sát hệ thống và xác định yêu cầu</dc:title>
  <cp:lastModifiedBy>Phan Trung Hieu</cp:lastModifiedBy>
  <cp:revision>5</cp:revision>
  <dcterms:modified xsi:type="dcterms:W3CDTF">2023-10-12T05:31:33Z</dcterms:modified>
</cp:coreProperties>
</file>