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382" r:id="rId5"/>
    <p:sldId id="411" r:id="rId6"/>
    <p:sldId id="419" r:id="rId7"/>
    <p:sldId id="421" r:id="rId8"/>
    <p:sldId id="423" r:id="rId9"/>
    <p:sldId id="425" r:id="rId10"/>
    <p:sldId id="429" r:id="rId11"/>
    <p:sldId id="416" r:id="rId12"/>
    <p:sldId id="413" r:id="rId13"/>
    <p:sldId id="436"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6D"/>
    <a:srgbClr val="FEF1F0"/>
    <a:srgbClr val="FBD7D5"/>
    <a:srgbClr val="EE4E44"/>
    <a:srgbClr val="FEEC20"/>
    <a:srgbClr val="F7D7D5"/>
    <a:srgbClr val="FEC901"/>
    <a:srgbClr val="843C0C"/>
    <a:srgbClr val="F43311"/>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9" autoAdjust="0"/>
    <p:restoredTop sz="72422" autoAdjust="0"/>
  </p:normalViewPr>
  <p:slideViewPr>
    <p:cSldViewPr snapToGrid="0">
      <p:cViewPr varScale="1">
        <p:scale>
          <a:sx n="48" d="100"/>
          <a:sy n="48" d="100"/>
        </p:scale>
        <p:origin x="987"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59B-BE9B-4930-8033-D5FB80EAB992}" type="datetimeFigureOut">
              <a:rPr lang="vi-VN" smtClean="0"/>
              <a:t>05/10/2023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DB1FC-EDDA-4A0C-BC4A-EE108C6E76B0}" type="slidenum">
              <a:rPr lang="vi-VN" smtClean="0"/>
              <a:t>‹#›</a:t>
            </a:fld>
            <a:endParaRPr lang="vi-VN"/>
          </a:p>
        </p:txBody>
      </p:sp>
    </p:spTree>
    <p:extLst>
      <p:ext uri="{BB962C8B-B14F-4D97-AF65-F5344CB8AC3E}">
        <p14:creationId xmlns:p14="http://schemas.microsoft.com/office/powerpoint/2010/main" val="3703832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800100" rtl="0" eaLnBrk="1" fontAlgn="auto" latinLnBrk="0" hangingPunct="1">
              <a:lnSpc>
                <a:spcPct val="90000"/>
              </a:lnSpc>
              <a:spcBef>
                <a:spcPct val="0"/>
              </a:spcBef>
              <a:spcAft>
                <a:spcPct val="15000"/>
              </a:spcAft>
              <a:buClrTx/>
              <a:buSzTx/>
              <a:buFont typeface="Arial" panose="020B0604020202020204" pitchFamily="34" charset="0"/>
              <a:buNone/>
              <a:tabLst/>
              <a:defRPr/>
            </a:pPr>
            <a:r>
              <a:rPr lang="vi-VN" b="1">
                <a:solidFill>
                  <a:schemeClr val="accent2">
                    <a:lumMod val="50000"/>
                  </a:schemeClr>
                </a:solidFill>
              </a:rPr>
              <a:t>TRACKING</a:t>
            </a:r>
            <a:r>
              <a:rPr lang="vi-VN">
                <a:solidFill>
                  <a:schemeClr val="accent2">
                    <a:lumMod val="50000"/>
                  </a:schemeClr>
                </a:solidFill>
              </a:rPr>
              <a:t> </a:t>
            </a:r>
            <a:br>
              <a:rPr lang="vi-VN">
                <a:solidFill>
                  <a:schemeClr val="accent2">
                    <a:lumMod val="50000"/>
                  </a:schemeClr>
                </a:solidFill>
              </a:rPr>
            </a:br>
            <a:r>
              <a:rPr lang="vi-VN" sz="1200" i="1">
                <a:solidFill>
                  <a:schemeClr val="accent2">
                    <a:lumMod val="50000"/>
                  </a:schemeClr>
                </a:solidFill>
              </a:rPr>
              <a:t>Theo dõi tiến bộ</a:t>
            </a:r>
          </a:p>
          <a:p>
            <a:pPr marL="171450" lvl="1" indent="-171450" algn="l" defTabSz="800100">
              <a:lnSpc>
                <a:spcPct val="90000"/>
              </a:lnSpc>
              <a:spcBef>
                <a:spcPct val="0"/>
              </a:spcBef>
              <a:spcAft>
                <a:spcPct val="15000"/>
              </a:spcAft>
              <a:buFont typeface="Arial" panose="020B0604020202020204" pitchFamily="34" charset="0"/>
              <a:buChar char="•"/>
            </a:pPr>
            <a:r>
              <a:rPr lang="vi-VN" sz="1200" b="0" i="0" kern="1200">
                <a:solidFill>
                  <a:schemeClr val="bg1"/>
                </a:solidFill>
              </a:rPr>
              <a:t>Có phương pháp và công cụ giúp theo dõi tiến bộ và tỷ lệ % đạt mục tiêu mong ước không?</a:t>
            </a:r>
            <a:endParaRPr lang="vi-VN" sz="1200" kern="1200">
              <a:solidFill>
                <a:schemeClr val="bg1"/>
              </a:solidFill>
            </a:endParaRPr>
          </a:p>
          <a:p>
            <a:pPr marL="171450" lvl="1" indent="-171450" algn="l" defTabSz="800100">
              <a:lnSpc>
                <a:spcPct val="90000"/>
              </a:lnSpc>
              <a:spcBef>
                <a:spcPct val="0"/>
              </a:spcBef>
              <a:spcAft>
                <a:spcPct val="15000"/>
              </a:spcAft>
              <a:buFont typeface="Arial" panose="020B0604020202020204" pitchFamily="34" charset="0"/>
              <a:buChar char="•"/>
            </a:pPr>
            <a:r>
              <a:rPr lang="vi-VN" sz="1200" b="0" i="0" kern="1200">
                <a:solidFill>
                  <a:schemeClr val="bg1"/>
                </a:solidFill>
              </a:rPr>
              <a:t>Có xác định và “ăn mừng” khi đạt được các cột mốc tiến bộ không?</a:t>
            </a:r>
          </a:p>
          <a:p>
            <a:pPr marL="171450" lvl="1" indent="-171450" algn="l" defTabSz="800100">
              <a:lnSpc>
                <a:spcPct val="90000"/>
              </a:lnSpc>
              <a:spcBef>
                <a:spcPct val="0"/>
              </a:spcBef>
              <a:spcAft>
                <a:spcPct val="15000"/>
              </a:spcAft>
              <a:buFont typeface="Arial" panose="020B0604020202020204" pitchFamily="34" charset="0"/>
              <a:buChar char="•"/>
            </a:pPr>
            <a:r>
              <a:rPr lang="vi-VN" sz="1200" b="0" i="0" kern="1200">
                <a:solidFill>
                  <a:schemeClr val="bg1"/>
                </a:solidFill>
              </a:rPr>
              <a:t>Có dành thời gian cho việc chiêm nghiệm và học hỏi từ cả thành công và thất bại không?</a:t>
            </a:r>
          </a:p>
          <a:p>
            <a:pPr marL="171450" lvl="1" indent="-171450" algn="l" defTabSz="800100">
              <a:lnSpc>
                <a:spcPct val="90000"/>
              </a:lnSpc>
              <a:spcBef>
                <a:spcPct val="0"/>
              </a:spcBef>
              <a:spcAft>
                <a:spcPct val="15000"/>
              </a:spcAft>
              <a:buFont typeface="Arial" panose="020B0604020202020204" pitchFamily="34" charset="0"/>
              <a:buChar char="•"/>
            </a:pPr>
            <a:r>
              <a:rPr lang="vi-VN" sz="1200">
                <a:solidFill>
                  <a:schemeClr val="bg1"/>
                </a:solidFill>
              </a:rPr>
              <a:t>Có cơ chế phản hồi để điều chỉnh mục tiêu và kế hoạch khi tình hình thực tế có thay đổi?</a:t>
            </a:r>
            <a:endParaRPr lang="vi-VN" sz="1200" b="0" i="0" kern="1200">
              <a:solidFill>
                <a:schemeClr val="bg1"/>
              </a:solidFill>
            </a:endParaRPr>
          </a:p>
          <a:p>
            <a:endParaRPr lang="vi-VN"/>
          </a:p>
          <a:p>
            <a:r>
              <a:rPr lang="vi-VN" b="1">
                <a:solidFill>
                  <a:schemeClr val="accent2">
                    <a:lumMod val="50000"/>
                  </a:schemeClr>
                </a:solidFill>
              </a:rPr>
              <a:t>RESOURCES</a:t>
            </a:r>
          </a:p>
          <a:p>
            <a:r>
              <a:rPr lang="vi-VN" sz="1200" i="1">
                <a:solidFill>
                  <a:schemeClr val="accent2">
                    <a:lumMod val="50000"/>
                  </a:schemeClr>
                </a:solidFill>
              </a:rPr>
              <a:t>Huy động nguồn lực</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tìm kiếm và sử dụng các nguồn lực, hỗ trợ, hướng dẫn để đạt mục tiêu không?</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nỗ lực kết nối với người khác có cùng mục tiêu hoặc kinh nghiệm tương tự không?</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sử dụng hiệu quả sự hỗ trợ bên ngoài (như người hướng dẫn, huấn luyện viên hoặc tài liệu giáo dục) không?</a:t>
            </a:r>
          </a:p>
          <a:p>
            <a:endParaRPr lang="vi-VN"/>
          </a:p>
          <a:p>
            <a:r>
              <a:rPr lang="vi-VN" b="1">
                <a:solidFill>
                  <a:schemeClr val="accent2">
                    <a:lumMod val="50000"/>
                  </a:schemeClr>
                </a:solidFill>
              </a:rPr>
              <a:t>HABIT</a:t>
            </a:r>
          </a:p>
          <a:p>
            <a:r>
              <a:rPr lang="vi-VN" sz="1200" i="1">
                <a:solidFill>
                  <a:schemeClr val="accent2">
                    <a:lumMod val="50000"/>
                  </a:schemeClr>
                </a:solidFill>
              </a:rPr>
              <a:t>Tạo lập thói quen</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sự đều đặn và thói quen trong việc thực hiện kế hoạch không?</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các thực hành hàng ngày hoặc đều đặn được tích hợp vào kế hoạch để tạo đà không?</a:t>
            </a:r>
          </a:p>
          <a:p>
            <a:pPr marL="0" lvl="1" indent="0" defTabSz="800100">
              <a:lnSpc>
                <a:spcPct val="90000"/>
              </a:lnSpc>
              <a:spcBef>
                <a:spcPct val="0"/>
              </a:spcBef>
              <a:spcAft>
                <a:spcPct val="15000"/>
              </a:spcAft>
              <a:buFont typeface="Arial" panose="020B0604020202020204" pitchFamily="34" charset="0"/>
              <a:buNone/>
            </a:pPr>
            <a:endParaRPr lang="vi-VN" sz="1200">
              <a:solidFill>
                <a:schemeClr val="bg1"/>
              </a:solidFill>
            </a:endParaRPr>
          </a:p>
          <a:p>
            <a:r>
              <a:rPr lang="vi-VN" b="1">
                <a:solidFill>
                  <a:schemeClr val="accent2">
                    <a:lumMod val="50000"/>
                  </a:schemeClr>
                </a:solidFill>
              </a:rPr>
              <a:t>FEEDBACK &amp; EVALUATE</a:t>
            </a:r>
          </a:p>
          <a:p>
            <a:r>
              <a:rPr lang="vi-VN" sz="1200" i="1">
                <a:solidFill>
                  <a:schemeClr val="accent2">
                    <a:lumMod val="50000"/>
                  </a:schemeClr>
                </a:solidFill>
              </a:rPr>
              <a:t>Phản hồi &amp; Đánh giá kết quả</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Khi đánh giá kết quả, liệu có phù hợp với tưởng tượng mong ước ban đầu không?</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thấy được cảm giác thành tựu và sự hài lòng từ việc đạt được mong ước không?</a:t>
            </a:r>
          </a:p>
          <a:p>
            <a:pPr marL="171450" lvl="1" indent="-171450" defTabSz="800100">
              <a:lnSpc>
                <a:spcPct val="90000"/>
              </a:lnSpc>
              <a:spcBef>
                <a:spcPct val="0"/>
              </a:spcBef>
              <a:spcAft>
                <a:spcPct val="15000"/>
              </a:spcAft>
              <a:buFont typeface="Arial" panose="020B0604020202020204" pitchFamily="34" charset="0"/>
              <a:buChar char="•"/>
            </a:pPr>
            <a:r>
              <a:rPr lang="vi-VN" sz="1200">
                <a:solidFill>
                  <a:schemeClr val="bg1"/>
                </a:solidFill>
              </a:rPr>
              <a:t>Có rút ra bài học học từ trải nghiệm và áp dụng những bài học cho việc đặt các mục tiêu phát triển cá nhân trong tương lai không?</a:t>
            </a:r>
          </a:p>
          <a:p>
            <a:endParaRPr lang="vi-VN"/>
          </a:p>
        </p:txBody>
      </p:sp>
      <p:sp>
        <p:nvSpPr>
          <p:cNvPr id="4" name="Slide Number Placeholder 3"/>
          <p:cNvSpPr>
            <a:spLocks noGrp="1"/>
          </p:cNvSpPr>
          <p:nvPr>
            <p:ph type="sldNum" sz="quarter" idx="5"/>
          </p:nvPr>
        </p:nvSpPr>
        <p:spPr/>
        <p:txBody>
          <a:bodyPr/>
          <a:lstStyle/>
          <a:p>
            <a:fld id="{5ECDB1FC-EDDA-4A0C-BC4A-EE108C6E76B0}" type="slidenum">
              <a:rPr lang="vi-VN" smtClean="0"/>
              <a:t>11</a:t>
            </a:fld>
            <a:endParaRPr lang="vi-VN"/>
          </a:p>
        </p:txBody>
      </p:sp>
    </p:spTree>
    <p:extLst>
      <p:ext uri="{BB962C8B-B14F-4D97-AF65-F5344CB8AC3E}">
        <p14:creationId xmlns:p14="http://schemas.microsoft.com/office/powerpoint/2010/main" val="28510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6500" spc="-41" baseline="0">
                <a:solidFill>
                  <a:schemeClr val="accent2">
                    <a:lumMod val="75000"/>
                  </a:schemeClr>
                </a:solidFill>
              </a:defRPr>
            </a:lvl1pPr>
          </a:lstStyle>
          <a:p>
            <a:r>
              <a:rPr lang="en-US"/>
              <a:t>Click to edit Master title style</a:t>
            </a:r>
          </a:p>
        </p:txBody>
      </p:sp>
      <p:sp>
        <p:nvSpPr>
          <p:cNvPr id="3" name="Subtitle 2"/>
          <p:cNvSpPr>
            <a:spLocks noGrp="1"/>
          </p:cNvSpPr>
          <p:nvPr>
            <p:ph type="subTitle" idx="1" hasCustomPrompt="1"/>
          </p:nvPr>
        </p:nvSpPr>
        <p:spPr>
          <a:xfrm>
            <a:off x="1100050" y="4645152"/>
            <a:ext cx="10058400" cy="1143000"/>
          </a:xfrm>
        </p:spPr>
        <p:txBody>
          <a:bodyPr lIns="91440" rIns="91440">
            <a:normAutofit/>
          </a:bodyPr>
          <a:lstStyle>
            <a:lvl1pPr marL="0" indent="0" algn="l">
              <a:buNone/>
              <a:defRPr sz="1950" cap="none" spc="163" baseline="0">
                <a:solidFill>
                  <a:schemeClr val="tx1"/>
                </a:solidFill>
                <a:latin typeface="+mn-lt"/>
              </a:defRPr>
            </a:lvl1pPr>
            <a:lvl2pPr marL="371475" indent="0" algn="ctr">
              <a:buNone/>
              <a:defRPr sz="1950"/>
            </a:lvl2pPr>
            <a:lvl3pPr marL="742950" indent="0" algn="ctr">
              <a:buNone/>
              <a:defRPr sz="1950"/>
            </a:lvl3pPr>
            <a:lvl4pPr marL="1114425" indent="0" algn="ctr">
              <a:buNone/>
              <a:defRPr sz="1625"/>
            </a:lvl4pPr>
            <a:lvl5pPr marL="1485900" indent="0" algn="ctr">
              <a:buNone/>
              <a:defRPr sz="1625"/>
            </a:lvl5pPr>
            <a:lvl6pPr marL="1857375" indent="0" algn="ctr">
              <a:buNone/>
              <a:defRPr sz="1625"/>
            </a:lvl6pPr>
            <a:lvl7pPr marL="2228850" indent="0" algn="ctr">
              <a:buNone/>
              <a:defRPr sz="1625"/>
            </a:lvl7pPr>
            <a:lvl8pPr marL="2600325" indent="0" algn="ctr">
              <a:buNone/>
              <a:defRPr sz="1625"/>
            </a:lvl8pPr>
            <a:lvl9pPr marL="2971800" indent="0" algn="ctr">
              <a:buNone/>
              <a:defRPr sz="1625"/>
            </a:lvl9pPr>
          </a:lstStyle>
          <a:p>
            <a:r>
              <a:rPr lang="en-US"/>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411563BB-0F79-4DC1-BBC3-AFF8BB8FF7AF}" type="datetime1">
              <a:rPr lang="en-US" smtClean="0"/>
              <a:t>5/10/2023</a:t>
            </a:fld>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Footer Placeholder 5">
            <a:extLst>
              <a:ext uri="{FF2B5EF4-FFF2-40B4-BE49-F238E27FC236}">
                <a16:creationId xmlns:a16="http://schemas.microsoft.com/office/drawing/2014/main" id="{6B88BEFA-7AB0-B5D4-1BC7-B3C21C4E540E}"/>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accent3">
                    <a:lumMod val="75000"/>
                  </a:schemeClr>
                </a:solidFill>
              </a:defRPr>
            </a:lvl1pPr>
          </a:lstStyle>
          <a:p>
            <a:fld id="{3A98EE3D-8CD1-4C3F-BD1C-C98C9596463C}" type="slidenum">
              <a:rPr lang="en-US" smtClean="0"/>
              <a:pPr/>
              <a:t>‹#›</a:t>
            </a:fld>
            <a:endParaRPr lang="en-US"/>
          </a:p>
        </p:txBody>
      </p:sp>
      <p:sp>
        <p:nvSpPr>
          <p:cNvPr id="2" name="Footer Placeholder 5">
            <a:extLst>
              <a:ext uri="{FF2B5EF4-FFF2-40B4-BE49-F238E27FC236}">
                <a16:creationId xmlns:a16="http://schemas.microsoft.com/office/drawing/2014/main" id="{BBF3E009-62AB-8874-2471-CABE4FF4EFFF}"/>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accent2">
                    <a:lumMod val="75000"/>
                  </a:schemeClr>
                </a:solidFill>
              </a:rPr>
              <a:t>FPT Schools | Hoạt động Trải ng</a:t>
            </a:r>
            <a:r>
              <a:rPr lang="en-US">
                <a:solidFill>
                  <a:schemeClr val="accent2">
                    <a:lumMod val="75000"/>
                  </a:schemeClr>
                </a:solidFill>
              </a:rPr>
              <a:t>h</a:t>
            </a:r>
            <a:r>
              <a:rPr lang="vi-VN">
                <a:solidFill>
                  <a:schemeClr val="accent2">
                    <a:lumMod val="75000"/>
                  </a:schemeClr>
                </a:solidFill>
              </a:rPr>
              <a:t>iệm, Hướng nghiệp</a:t>
            </a:r>
            <a:endParaRPr lang="en-US">
              <a:solidFill>
                <a:schemeClr val="accent2">
                  <a:lumMod val="75000"/>
                </a:schemeClr>
              </a:solidFill>
            </a:endParaRPr>
          </a:p>
        </p:txBody>
      </p:sp>
    </p:spTree>
    <p:extLst>
      <p:ext uri="{BB962C8B-B14F-4D97-AF65-F5344CB8AC3E}">
        <p14:creationId xmlns:p14="http://schemas.microsoft.com/office/powerpoint/2010/main" val="361711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7" cy="6858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8" y="786384"/>
            <a:ext cx="3517567" cy="2093975"/>
          </a:xfrm>
        </p:spPr>
        <p:txBody>
          <a:bodyPr anchor="b">
            <a:normAutofit/>
          </a:bodyPr>
          <a:lstStyle>
            <a:lvl1pPr algn="ctr">
              <a:lnSpc>
                <a:spcPct val="90000"/>
              </a:lnSpc>
              <a:defRPr lang="en-US" sz="4000" b="0">
                <a:solidFill>
                  <a:schemeClr val="bg1"/>
                </a:solidFill>
              </a:defRPr>
            </a:lvl1pPr>
          </a:lstStyle>
          <a:p>
            <a:r>
              <a:rPr lang="en-US"/>
              <a:t>Click to edit Master title style</a:t>
            </a:r>
          </a:p>
        </p:txBody>
      </p:sp>
      <p:sp>
        <p:nvSpPr>
          <p:cNvPr id="3" name="Content Placeholder 2"/>
          <p:cNvSpPr>
            <a:spLocks noGrp="1"/>
          </p:cNvSpPr>
          <p:nvPr>
            <p:ph idx="1"/>
          </p:nvPr>
        </p:nvSpPr>
        <p:spPr>
          <a:xfrm>
            <a:off x="4985239" y="786384"/>
            <a:ext cx="6822830" cy="5438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
        <p:nvSpPr>
          <p:cNvPr id="5" name="Footer Placeholder 5">
            <a:extLst>
              <a:ext uri="{FF2B5EF4-FFF2-40B4-BE49-F238E27FC236}">
                <a16:creationId xmlns:a16="http://schemas.microsoft.com/office/drawing/2014/main" id="{90B0AB9B-1CDC-F7E0-E917-62AD018A8FA2}"/>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80130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12191984" cy="6858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8" y="786384"/>
            <a:ext cx="4609850" cy="2093975"/>
          </a:xfrm>
        </p:spPr>
        <p:txBody>
          <a:bodyPr anchor="b">
            <a:normAutofit/>
          </a:bodyPr>
          <a:lstStyle>
            <a:lvl1pPr algn="ctr">
              <a:lnSpc>
                <a:spcPct val="90000"/>
              </a:lnSpc>
              <a:defRPr lang="en-US" sz="4000" b="0">
                <a:solidFill>
                  <a:schemeClr val="bg1"/>
                </a:solidFill>
              </a:defRPr>
            </a:lvl1pPr>
          </a:lstStyle>
          <a:p>
            <a:r>
              <a:rPr lang="en-US"/>
              <a:t>Click to edit Master title style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
        <p:nvSpPr>
          <p:cNvPr id="5" name="Footer Placeholder 5">
            <a:extLst>
              <a:ext uri="{FF2B5EF4-FFF2-40B4-BE49-F238E27FC236}">
                <a16:creationId xmlns:a16="http://schemas.microsoft.com/office/drawing/2014/main" id="{90B0AB9B-1CDC-F7E0-E917-62AD018A8FA2}"/>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415548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3215456" cy="6858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5139" y="261259"/>
            <a:ext cx="2469662" cy="2220685"/>
          </a:xfrm>
        </p:spPr>
        <p:txBody>
          <a:bodyPr anchor="b">
            <a:normAutofit/>
          </a:bodyPr>
          <a:lstStyle>
            <a:lvl1pPr algn="ctr">
              <a:lnSpc>
                <a:spcPct val="90000"/>
              </a:lnSpc>
              <a:defRPr sz="2925" b="0">
                <a:solidFill>
                  <a:schemeClr val="bg1"/>
                </a:solidFill>
              </a:defRPr>
            </a:lvl1pPr>
          </a:lstStyle>
          <a:p>
            <a:r>
              <a:rPr lang="en-US"/>
              <a:t>Click to edit Master title style</a:t>
            </a:r>
          </a:p>
        </p:txBody>
      </p:sp>
      <p:sp>
        <p:nvSpPr>
          <p:cNvPr id="3" name="Content Placeholder 2"/>
          <p:cNvSpPr>
            <a:spLocks noGrp="1"/>
          </p:cNvSpPr>
          <p:nvPr>
            <p:ph idx="1"/>
          </p:nvPr>
        </p:nvSpPr>
        <p:spPr>
          <a:xfrm>
            <a:off x="3488251" y="261258"/>
            <a:ext cx="8578784" cy="6185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
        <p:nvSpPr>
          <p:cNvPr id="5" name="Footer Placeholder 5">
            <a:extLst>
              <a:ext uri="{FF2B5EF4-FFF2-40B4-BE49-F238E27FC236}">
                <a16:creationId xmlns:a16="http://schemas.microsoft.com/office/drawing/2014/main" id="{57A98C07-E827-2E5B-73BE-26E68DA5BD96}"/>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lnSpc>
                <a:spcPct val="120000"/>
              </a:lnSpc>
            </a:pPr>
            <a:r>
              <a:rPr lang="vi-VN">
                <a:solidFill>
                  <a:schemeClr val="bg1"/>
                </a:solidFill>
              </a:rPr>
              <a:t>FPT Schools | </a:t>
            </a:r>
            <a:br>
              <a:rPr lang="vi-VN">
                <a:solidFill>
                  <a:schemeClr val="bg1"/>
                </a:solidFill>
              </a:rPr>
            </a:br>
            <a:r>
              <a:rPr lang="vi-VN">
                <a:solidFill>
                  <a:schemeClr val="bg1"/>
                </a:solidFill>
              </a:rPr>
              <a:t>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383225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userDrawn="1"/>
        </p:nvSpPr>
        <p:spPr>
          <a:xfrm>
            <a:off x="16" y="0"/>
            <a:ext cx="2266934" cy="68580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2739" y="261259"/>
            <a:ext cx="1787036" cy="2220685"/>
          </a:xfrm>
        </p:spPr>
        <p:txBody>
          <a:bodyPr anchor="b">
            <a:normAutofit/>
          </a:bodyPr>
          <a:lstStyle>
            <a:lvl1pPr algn="ctr">
              <a:lnSpc>
                <a:spcPct val="90000"/>
              </a:lnSpc>
              <a:defRPr sz="2925" b="0">
                <a:solidFill>
                  <a:schemeClr val="bg1"/>
                </a:solidFill>
              </a:defRPr>
            </a:lvl1pPr>
          </a:lstStyle>
          <a:p>
            <a:r>
              <a:rPr lang="en-US"/>
              <a:t>Click to edit Master title style</a:t>
            </a:r>
          </a:p>
        </p:txBody>
      </p:sp>
      <p:sp>
        <p:nvSpPr>
          <p:cNvPr id="3" name="Content Placeholder 2"/>
          <p:cNvSpPr>
            <a:spLocks noGrp="1"/>
          </p:cNvSpPr>
          <p:nvPr>
            <p:ph idx="1"/>
          </p:nvPr>
        </p:nvSpPr>
        <p:spPr>
          <a:xfrm>
            <a:off x="2489673" y="261258"/>
            <a:ext cx="9577362" cy="6185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
        <p:nvSpPr>
          <p:cNvPr id="5" name="Footer Placeholder 5">
            <a:extLst>
              <a:ext uri="{FF2B5EF4-FFF2-40B4-BE49-F238E27FC236}">
                <a16:creationId xmlns:a16="http://schemas.microsoft.com/office/drawing/2014/main" id="{57A98C07-E827-2E5B-73BE-26E68DA5BD96}"/>
              </a:ext>
            </a:extLst>
          </p:cNvPr>
          <p:cNvSpPr txBox="1">
            <a:spLocks/>
          </p:cNvSpPr>
          <p:nvPr userDrawn="1"/>
        </p:nvSpPr>
        <p:spPr>
          <a:xfrm>
            <a:off x="124966" y="6506309"/>
            <a:ext cx="2141984"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a:t>
            </a:r>
            <a:r>
              <a:rPr lang="en-US">
                <a:solidFill>
                  <a:schemeClr val="bg1"/>
                </a:solidFill>
              </a:rPr>
              <a:t>HĐTNHN</a:t>
            </a:r>
          </a:p>
        </p:txBody>
      </p:sp>
    </p:spTree>
    <p:extLst>
      <p:ext uri="{BB962C8B-B14F-4D97-AF65-F5344CB8AC3E}">
        <p14:creationId xmlns:p14="http://schemas.microsoft.com/office/powerpoint/2010/main" val="378020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accent3">
                    <a:lumMod val="75000"/>
                  </a:schemeClr>
                </a:solidFill>
              </a:defRPr>
            </a:lvl1pPr>
          </a:lstStyle>
          <a:p>
            <a:fld id="{3A98EE3D-8CD1-4C3F-BD1C-C98C9596463C}" type="slidenum">
              <a:rPr lang="en-US" smtClean="0"/>
              <a:pPr/>
              <a:t>‹#›</a:t>
            </a:fld>
            <a:endParaRPr lang="en-US"/>
          </a:p>
        </p:txBody>
      </p:sp>
      <p:sp>
        <p:nvSpPr>
          <p:cNvPr id="3" name="Rectangle 2">
            <a:extLst>
              <a:ext uri="{FF2B5EF4-FFF2-40B4-BE49-F238E27FC236}">
                <a16:creationId xmlns:a16="http://schemas.microsoft.com/office/drawing/2014/main" id="{F8D05E5D-C7FA-0A35-DFB6-8084991E1A45}"/>
              </a:ext>
            </a:extLst>
          </p:cNvPr>
          <p:cNvSpPr/>
          <p:nvPr userDrawn="1"/>
        </p:nvSpPr>
        <p:spPr>
          <a:xfrm>
            <a:off x="16" y="0"/>
            <a:ext cx="12191984" cy="1219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47D23FA4-9C33-3E26-54CE-F0036BEADE3D}"/>
              </a:ext>
            </a:extLst>
          </p:cNvPr>
          <p:cNvSpPr>
            <a:spLocks noGrp="1"/>
          </p:cNvSpPr>
          <p:nvPr>
            <p:ph type="title"/>
          </p:nvPr>
        </p:nvSpPr>
        <p:spPr>
          <a:xfrm>
            <a:off x="1159774" y="404442"/>
            <a:ext cx="9833808" cy="655102"/>
          </a:xfrm>
        </p:spPr>
        <p:txBody>
          <a:bodyPr anchor="t">
            <a:normAutofit/>
          </a:bodyPr>
          <a:lstStyle>
            <a:lvl1pPr algn="l">
              <a:lnSpc>
                <a:spcPct val="90000"/>
              </a:lnSpc>
              <a:defRPr lang="en-US" sz="4000" b="0">
                <a:solidFill>
                  <a:schemeClr val="bg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A7A073F-F6DF-CF36-B8B3-2CBAD0C36D00}"/>
              </a:ext>
            </a:extLst>
          </p:cNvPr>
          <p:cNvSpPr>
            <a:spLocks noGrp="1"/>
          </p:cNvSpPr>
          <p:nvPr>
            <p:ph sz="quarter" idx="13"/>
          </p:nvPr>
        </p:nvSpPr>
        <p:spPr>
          <a:xfrm>
            <a:off x="246063" y="1422400"/>
            <a:ext cx="11437937" cy="4760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pic>
        <p:nvPicPr>
          <p:cNvPr id="6" name="Content Placeholder 7" descr="Teacher with solid fill">
            <a:extLst>
              <a:ext uri="{FF2B5EF4-FFF2-40B4-BE49-F238E27FC236}">
                <a16:creationId xmlns:a16="http://schemas.microsoft.com/office/drawing/2014/main" id="{6674600E-711F-4CA7-4FB9-0F5DFFECD8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32226" y="217487"/>
            <a:ext cx="914400" cy="914400"/>
          </a:xfrm>
          <a:prstGeom prst="rect">
            <a:avLst/>
          </a:prstGeom>
        </p:spPr>
      </p:pic>
      <p:pic>
        <p:nvPicPr>
          <p:cNvPr id="8" name="Graphic 7" descr="Bullseye with solid fill">
            <a:extLst>
              <a:ext uri="{FF2B5EF4-FFF2-40B4-BE49-F238E27FC236}">
                <a16:creationId xmlns:a16="http://schemas.microsoft.com/office/drawing/2014/main" id="{4B524B58-BDDB-1FCF-C648-B9C69635A3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5374" y="217487"/>
            <a:ext cx="914400" cy="914400"/>
          </a:xfrm>
          <a:prstGeom prst="rect">
            <a:avLst/>
          </a:prstGeom>
        </p:spPr>
      </p:pic>
    </p:spTree>
    <p:extLst>
      <p:ext uri="{BB962C8B-B14F-4D97-AF65-F5344CB8AC3E}">
        <p14:creationId xmlns:p14="http://schemas.microsoft.com/office/powerpoint/2010/main" val="339564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accent3">
                    <a:lumMod val="75000"/>
                  </a:schemeClr>
                </a:solidFill>
              </a:defRPr>
            </a:lvl1pPr>
          </a:lstStyle>
          <a:p>
            <a:fld id="{3A98EE3D-8CD1-4C3F-BD1C-C98C9596463C}" type="slidenum">
              <a:rPr lang="en-US" smtClean="0"/>
              <a:pPr/>
              <a:t>‹#›</a:t>
            </a:fld>
            <a:endParaRPr lang="en-US"/>
          </a:p>
        </p:txBody>
      </p:sp>
      <p:sp>
        <p:nvSpPr>
          <p:cNvPr id="3" name="Rectangle 2">
            <a:extLst>
              <a:ext uri="{FF2B5EF4-FFF2-40B4-BE49-F238E27FC236}">
                <a16:creationId xmlns:a16="http://schemas.microsoft.com/office/drawing/2014/main" id="{F8D05E5D-C7FA-0A35-DFB6-8084991E1A45}"/>
              </a:ext>
            </a:extLst>
          </p:cNvPr>
          <p:cNvSpPr/>
          <p:nvPr userDrawn="1"/>
        </p:nvSpPr>
        <p:spPr>
          <a:xfrm>
            <a:off x="16" y="0"/>
            <a:ext cx="12191984" cy="1219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47D23FA4-9C33-3E26-54CE-F0036BEADE3D}"/>
              </a:ext>
            </a:extLst>
          </p:cNvPr>
          <p:cNvSpPr>
            <a:spLocks noGrp="1"/>
          </p:cNvSpPr>
          <p:nvPr>
            <p:ph type="title"/>
          </p:nvPr>
        </p:nvSpPr>
        <p:spPr>
          <a:xfrm>
            <a:off x="1159774" y="404442"/>
            <a:ext cx="9833808" cy="655102"/>
          </a:xfrm>
        </p:spPr>
        <p:txBody>
          <a:bodyPr anchor="t">
            <a:normAutofit/>
          </a:bodyPr>
          <a:lstStyle>
            <a:lvl1pPr algn="l">
              <a:lnSpc>
                <a:spcPct val="90000"/>
              </a:lnSpc>
              <a:defRPr lang="en-US" sz="4000" b="0">
                <a:solidFill>
                  <a:schemeClr val="bg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A7A073F-F6DF-CF36-B8B3-2CBAD0C36D00}"/>
              </a:ext>
            </a:extLst>
          </p:cNvPr>
          <p:cNvSpPr>
            <a:spLocks noGrp="1"/>
          </p:cNvSpPr>
          <p:nvPr>
            <p:ph sz="quarter" idx="13"/>
          </p:nvPr>
        </p:nvSpPr>
        <p:spPr>
          <a:xfrm>
            <a:off x="246063" y="1422400"/>
            <a:ext cx="11437937" cy="4760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pic>
        <p:nvPicPr>
          <p:cNvPr id="6" name="Content Placeholder 7" descr="Teacher with solid fill">
            <a:extLst>
              <a:ext uri="{FF2B5EF4-FFF2-40B4-BE49-F238E27FC236}">
                <a16:creationId xmlns:a16="http://schemas.microsoft.com/office/drawing/2014/main" id="{6674600E-711F-4CA7-4FB9-0F5DFFECD8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32226" y="217487"/>
            <a:ext cx="914400" cy="914400"/>
          </a:xfrm>
          <a:prstGeom prst="rect">
            <a:avLst/>
          </a:prstGeom>
        </p:spPr>
      </p:pic>
      <p:pic>
        <p:nvPicPr>
          <p:cNvPr id="10" name="Graphic 9" descr="Crops with solid fill">
            <a:extLst>
              <a:ext uri="{FF2B5EF4-FFF2-40B4-BE49-F238E27FC236}">
                <a16:creationId xmlns:a16="http://schemas.microsoft.com/office/drawing/2014/main" id="{A94E8CB8-4366-3C4B-DB4D-062F4FAC688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2400" y="198782"/>
            <a:ext cx="914400" cy="914400"/>
          </a:xfrm>
          <a:prstGeom prst="rect">
            <a:avLst/>
          </a:prstGeom>
        </p:spPr>
      </p:pic>
    </p:spTree>
    <p:extLst>
      <p:ext uri="{BB962C8B-B14F-4D97-AF65-F5344CB8AC3E}">
        <p14:creationId xmlns:p14="http://schemas.microsoft.com/office/powerpoint/2010/main" val="81652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accent3">
                    <a:lumMod val="75000"/>
                  </a:schemeClr>
                </a:solidFill>
              </a:defRPr>
            </a:lvl1pPr>
          </a:lstStyle>
          <a:p>
            <a:fld id="{3A98EE3D-8CD1-4C3F-BD1C-C98C9596463C}" type="slidenum">
              <a:rPr lang="en-US" smtClean="0"/>
              <a:pPr/>
              <a:t>‹#›</a:t>
            </a:fld>
            <a:endParaRPr lang="en-US"/>
          </a:p>
        </p:txBody>
      </p:sp>
      <p:sp>
        <p:nvSpPr>
          <p:cNvPr id="3" name="Rectangle 2">
            <a:extLst>
              <a:ext uri="{FF2B5EF4-FFF2-40B4-BE49-F238E27FC236}">
                <a16:creationId xmlns:a16="http://schemas.microsoft.com/office/drawing/2014/main" id="{F8D05E5D-C7FA-0A35-DFB6-8084991E1A45}"/>
              </a:ext>
            </a:extLst>
          </p:cNvPr>
          <p:cNvSpPr/>
          <p:nvPr userDrawn="1"/>
        </p:nvSpPr>
        <p:spPr>
          <a:xfrm>
            <a:off x="16" y="0"/>
            <a:ext cx="12191984" cy="1219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47D23FA4-9C33-3E26-54CE-F0036BEADE3D}"/>
              </a:ext>
            </a:extLst>
          </p:cNvPr>
          <p:cNvSpPr>
            <a:spLocks noGrp="1"/>
          </p:cNvSpPr>
          <p:nvPr>
            <p:ph type="title"/>
          </p:nvPr>
        </p:nvSpPr>
        <p:spPr>
          <a:xfrm>
            <a:off x="1159774" y="404442"/>
            <a:ext cx="9833808" cy="655102"/>
          </a:xfrm>
        </p:spPr>
        <p:txBody>
          <a:bodyPr anchor="t">
            <a:normAutofit/>
          </a:bodyPr>
          <a:lstStyle>
            <a:lvl1pPr algn="l">
              <a:lnSpc>
                <a:spcPct val="90000"/>
              </a:lnSpc>
              <a:defRPr lang="en-US" sz="4000" b="0">
                <a:solidFill>
                  <a:schemeClr val="bg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A7A073F-F6DF-CF36-B8B3-2CBAD0C36D00}"/>
              </a:ext>
            </a:extLst>
          </p:cNvPr>
          <p:cNvSpPr>
            <a:spLocks noGrp="1"/>
          </p:cNvSpPr>
          <p:nvPr>
            <p:ph sz="quarter" idx="13"/>
          </p:nvPr>
        </p:nvSpPr>
        <p:spPr>
          <a:xfrm>
            <a:off x="246063" y="1422400"/>
            <a:ext cx="11437937" cy="4760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641580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1" y="4578350"/>
            <a:ext cx="12188825" cy="227965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774287" y="3645738"/>
            <a:ext cx="10113646" cy="743682"/>
          </a:xfrm>
        </p:spPr>
        <p:txBody>
          <a:bodyPr tIns="0" bIns="0" anchor="b">
            <a:noAutofit/>
          </a:bodyPr>
          <a:lstStyle>
            <a:lvl1pPr algn="r">
              <a:defRPr sz="5400" b="0">
                <a:solidFill>
                  <a:schemeClr val="accent2"/>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488"/>
              </a:spcAft>
              <a:buNone/>
              <a:defRPr sz="1463">
                <a:solidFill>
                  <a:srgbClr val="FFFFFF"/>
                </a:solidFill>
              </a:defRPr>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B9171AF-3829-49A1-8F9B-DAC3787D8E4F}" type="datetime1">
              <a:rPr lang="en-US" smtClean="0"/>
              <a:t>5/10/2023</a:t>
            </a:fld>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6" name="Footer Placeholder 5">
            <a:extLst>
              <a:ext uri="{FF2B5EF4-FFF2-40B4-BE49-F238E27FC236}">
                <a16:creationId xmlns:a16="http://schemas.microsoft.com/office/drawing/2014/main" id="{2E3AAE88-BE8E-EE26-069F-F3E1A0C3F4F5}"/>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225882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36F6AD6D-F306-483E-9047-245FED484824}" type="datetime1">
              <a:rPr lang="en-US" smtClean="0"/>
              <a:t>5/10/2023</a:t>
            </a:fld>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8171ABD-CCE0-44BF-926F-3A8D2DAB99D1}" type="datetime1">
              <a:rPr lang="en-US" smtClean="0"/>
              <a:t>5/10/2023</a:t>
            </a:fld>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0141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46037"/>
            <a:ext cx="10676313" cy="936943"/>
          </a:xfrm>
        </p:spPr>
        <p:txBody>
          <a:bodyPr/>
          <a:lstStyle/>
          <a:p>
            <a:r>
              <a:rPr lang="en-US"/>
              <a:t>Click to edit Master title style</a:t>
            </a:r>
          </a:p>
        </p:txBody>
      </p:sp>
      <p:sp>
        <p:nvSpPr>
          <p:cNvPr id="3" name="Content Placeholder 2"/>
          <p:cNvSpPr>
            <a:spLocks noGrp="1"/>
          </p:cNvSpPr>
          <p:nvPr>
            <p:ph idx="1"/>
          </p:nvPr>
        </p:nvSpPr>
        <p:spPr>
          <a:xfrm>
            <a:off x="1097280" y="1238251"/>
            <a:ext cx="10676313" cy="4630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B19ADEF9-8E33-4460-A916-EEB2A5AE2F05}" type="datetime1">
              <a:rPr lang="en-US" smtClean="0"/>
              <a:t>5/10/2023</a:t>
            </a:fld>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346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65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1950" cap="all" spc="163" baseline="0">
                <a:solidFill>
                  <a:schemeClr val="tx1"/>
                </a:solidFill>
                <a:latin typeface="+mn-lt"/>
              </a:defRPr>
            </a:lvl1pPr>
            <a:lvl2pPr marL="371475" indent="0">
              <a:buNone/>
              <a:defRPr sz="1463">
                <a:solidFill>
                  <a:schemeClr val="tx1">
                    <a:tint val="75000"/>
                  </a:schemeClr>
                </a:solidFill>
              </a:defRPr>
            </a:lvl2pPr>
            <a:lvl3pPr marL="742950" indent="0">
              <a:buNone/>
              <a:defRPr sz="1300">
                <a:solidFill>
                  <a:schemeClr val="tx1">
                    <a:tint val="75000"/>
                  </a:schemeClr>
                </a:solidFill>
              </a:defRPr>
            </a:lvl3pPr>
            <a:lvl4pPr marL="1114425" indent="0">
              <a:buNone/>
              <a:defRPr sz="1138">
                <a:solidFill>
                  <a:schemeClr val="tx1">
                    <a:tint val="75000"/>
                  </a:schemeClr>
                </a:solidFill>
              </a:defRPr>
            </a:lvl4pPr>
            <a:lvl5pPr marL="1485900" indent="0">
              <a:buNone/>
              <a:defRPr sz="1138">
                <a:solidFill>
                  <a:schemeClr val="tx1">
                    <a:tint val="75000"/>
                  </a:schemeClr>
                </a:solidFill>
              </a:defRPr>
            </a:lvl5pPr>
            <a:lvl6pPr marL="1857375" indent="0">
              <a:buNone/>
              <a:defRPr sz="1138">
                <a:solidFill>
                  <a:schemeClr val="tx1">
                    <a:tint val="75000"/>
                  </a:schemeClr>
                </a:solidFill>
              </a:defRPr>
            </a:lvl6pPr>
            <a:lvl7pPr marL="2228850" indent="0">
              <a:buNone/>
              <a:defRPr sz="1138">
                <a:solidFill>
                  <a:schemeClr val="tx1">
                    <a:tint val="75000"/>
                  </a:schemeClr>
                </a:solidFill>
              </a:defRPr>
            </a:lvl7pPr>
            <a:lvl8pPr marL="2600325" indent="0">
              <a:buNone/>
              <a:defRPr sz="1138">
                <a:solidFill>
                  <a:schemeClr val="tx1">
                    <a:tint val="75000"/>
                  </a:schemeClr>
                </a:solidFill>
              </a:defRPr>
            </a:lvl8pPr>
            <a:lvl9pPr marL="2971800" indent="0">
              <a:buNone/>
              <a:defRPr sz="1138">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D2C49010-E115-424F-A086-AB1C68AD9B84}" type="datetime1">
              <a:rPr lang="en-US" smtClean="0"/>
              <a:t>5/10/2023</a:t>
            </a:fld>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4" name="Footer Placeholder 5">
            <a:extLst>
              <a:ext uri="{FF2B5EF4-FFF2-40B4-BE49-F238E27FC236}">
                <a16:creationId xmlns:a16="http://schemas.microsoft.com/office/drawing/2014/main" id="{ED70AFF6-97F8-2EFA-119C-E9161517ED2F}"/>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82233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7"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3" y="2120900"/>
            <a:ext cx="4639737"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A8DB30A-4DD2-449B-B318-0F842882710A}" type="datetime1">
              <a:rPr lang="en-US" smtClean="0"/>
              <a:t>5/10/2023</a:t>
            </a:fld>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761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7" cy="736282"/>
          </a:xfrm>
        </p:spPr>
        <p:txBody>
          <a:bodyPr lIns="91440" rIns="91440" anchor="ctr">
            <a:normAutofit/>
          </a:bodyPr>
          <a:lstStyle>
            <a:lvl1pPr marL="0" indent="0">
              <a:buNone/>
              <a:defRPr sz="1625" b="0" cap="all" baseline="0">
                <a:solidFill>
                  <a:schemeClr val="tx1"/>
                </a:solidFill>
              </a:defRPr>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p:cNvSpPr>
            <a:spLocks noGrp="1"/>
          </p:cNvSpPr>
          <p:nvPr>
            <p:ph sz="half" idx="2"/>
          </p:nvPr>
        </p:nvSpPr>
        <p:spPr>
          <a:xfrm>
            <a:off x="1097280" y="2958276"/>
            <a:ext cx="4639737"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3" y="2057400"/>
            <a:ext cx="4639737" cy="736282"/>
          </a:xfrm>
        </p:spPr>
        <p:txBody>
          <a:bodyPr lIns="91440" rIns="91440" anchor="ctr">
            <a:normAutofit/>
          </a:bodyPr>
          <a:lstStyle>
            <a:lvl1pPr marL="0" indent="0">
              <a:buNone/>
              <a:defRPr sz="1625" b="0" cap="all" baseline="0">
                <a:solidFill>
                  <a:schemeClr val="tx1"/>
                </a:solidFill>
              </a:defRPr>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p:cNvSpPr>
            <a:spLocks noGrp="1"/>
          </p:cNvSpPr>
          <p:nvPr>
            <p:ph sz="quarter" idx="4"/>
          </p:nvPr>
        </p:nvSpPr>
        <p:spPr>
          <a:xfrm>
            <a:off x="6515943" y="2958275"/>
            <a:ext cx="4639737"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4C711C68-554A-4E6C-B8BA-7E9DD0B71DD4}" type="datetime1">
              <a:rPr lang="en-US" smtClean="0"/>
              <a:t>5/10/2023</a:t>
            </a:fld>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0280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C0EB593E-3406-4F2A-9481-00056C757A40}" type="datetime1">
              <a:rPr lang="en-US" smtClean="0"/>
              <a:t>5/10/2023</a:t>
            </a:fld>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177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77AD20A3-C8C1-4A11-B656-F5FC33F08C3E}" type="datetime1">
              <a:rPr lang="en-US" smtClean="0"/>
              <a:t>5/10/2023</a:t>
            </a:fld>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3" name="Footer Placeholder 5">
            <a:extLst>
              <a:ext uri="{FF2B5EF4-FFF2-40B4-BE49-F238E27FC236}">
                <a16:creationId xmlns:a16="http://schemas.microsoft.com/office/drawing/2014/main" id="{938EC211-F1BE-C0C2-AD8E-D1442724B000}"/>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315070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userDrawn="1"/>
        </p:nvSpPr>
        <p:spPr>
          <a:xfrm>
            <a:off x="3175" y="6400800"/>
            <a:ext cx="12188825" cy="45720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5275" y="286605"/>
            <a:ext cx="11601450" cy="70230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295275" y="1228725"/>
            <a:ext cx="11601450" cy="4640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7" y="6446840"/>
            <a:ext cx="2584850" cy="365125"/>
          </a:xfrm>
          <a:prstGeom prst="rect">
            <a:avLst/>
          </a:prstGeom>
        </p:spPr>
        <p:txBody>
          <a:bodyPr vert="horz" lIns="91440" tIns="45720" rIns="91440" bIns="45720" rtlCol="0" anchor="ctr"/>
          <a:lstStyle>
            <a:lvl1pPr algn="r">
              <a:defRPr sz="731">
                <a:solidFill>
                  <a:srgbClr val="FFFFFF"/>
                </a:solidFill>
              </a:defRPr>
            </a:lvl1pPr>
          </a:lstStyle>
          <a:p>
            <a:fld id="{4C15790E-2488-4096-9308-99EB4E8F9F00}" type="datetime1">
              <a:rPr lang="en-US" smtClean="0"/>
              <a:t>5/10/2023</a:t>
            </a:fld>
            <a:endParaRPr lang="en-US"/>
          </a:p>
        </p:txBody>
      </p:sp>
      <p:sp>
        <p:nvSpPr>
          <p:cNvPr id="6" name="Slide Number Placeholder 5"/>
          <p:cNvSpPr>
            <a:spLocks noGrp="1"/>
          </p:cNvSpPr>
          <p:nvPr>
            <p:ph type="sldNum" sz="quarter" idx="4"/>
          </p:nvPr>
        </p:nvSpPr>
        <p:spPr>
          <a:xfrm>
            <a:off x="10993582" y="6446840"/>
            <a:ext cx="1073454" cy="365125"/>
          </a:xfrm>
          <a:prstGeom prst="rect">
            <a:avLst/>
          </a:prstGeom>
        </p:spPr>
        <p:txBody>
          <a:bodyPr vert="horz" lIns="91440" tIns="45720" rIns="91440" bIns="45720" rtlCol="0" anchor="ctr"/>
          <a:lstStyle>
            <a:lvl1pPr algn="r">
              <a:defRPr sz="1100">
                <a:solidFill>
                  <a:srgbClr val="FFFFFF"/>
                </a:solidFill>
              </a:defRPr>
            </a:lvl1pPr>
          </a:lstStyle>
          <a:p>
            <a:fld id="{3A98EE3D-8CD1-4C3F-BD1C-C98C9596463C}" type="slidenum">
              <a:rPr lang="en-US" smtClean="0"/>
              <a:pPr/>
              <a:t>‹#›</a:t>
            </a:fld>
            <a:endParaRPr lang="en-US"/>
          </a:p>
        </p:txBody>
      </p:sp>
      <p:sp>
        <p:nvSpPr>
          <p:cNvPr id="9" name="Footer Placeholder 5">
            <a:extLst>
              <a:ext uri="{FF2B5EF4-FFF2-40B4-BE49-F238E27FC236}">
                <a16:creationId xmlns:a16="http://schemas.microsoft.com/office/drawing/2014/main" id="{1A408CA3-D082-4D16-B5BD-0C7A4F94F3C2}"/>
              </a:ext>
            </a:extLst>
          </p:cNvPr>
          <p:cNvSpPr txBox="1">
            <a:spLocks/>
          </p:cNvSpPr>
          <p:nvPr userDrawn="1"/>
        </p:nvSpPr>
        <p:spPr>
          <a:xfrm>
            <a:off x="124965" y="6506309"/>
            <a:ext cx="4030415" cy="308897"/>
          </a:xfrm>
          <a:prstGeom prst="rect">
            <a:avLst/>
          </a:prstGeom>
          <a:noFill/>
          <a:ln>
            <a:noFill/>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4800"/>
              <a:buFont typeface="Fira Sans Extra Condensed"/>
              <a:buNone/>
              <a:defRPr sz="4800" b="1" i="0" u="none" strike="noStrike" cap="none">
                <a:solidFill>
                  <a:schemeClr val="accent3">
                    <a:lumMod val="75000"/>
                  </a:schemeClr>
                </a:solidFill>
                <a:latin typeface="+mj-lt"/>
                <a:ea typeface="Fira Sans Extra Condensed"/>
                <a:cs typeface="Fira Sans Extra Condensed"/>
                <a:sym typeface="Fira Sans Extra Condensed"/>
              </a:defRPr>
            </a:lvl1pPr>
            <a:lvl2pPr marR="0" lvl="1"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vl="0" algn="l"/>
            <a:r>
              <a:rPr lang="vi-VN">
                <a:solidFill>
                  <a:schemeClr val="bg1"/>
                </a:solidFill>
              </a:rPr>
              <a:t>FPT Schools | Hoạt động Trải ng</a:t>
            </a:r>
            <a:r>
              <a:rPr lang="en-US">
                <a:solidFill>
                  <a:schemeClr val="bg1"/>
                </a:solidFill>
              </a:rPr>
              <a:t>h</a:t>
            </a:r>
            <a:r>
              <a:rPr lang="vi-VN">
                <a:solidFill>
                  <a:schemeClr val="bg1"/>
                </a:solidFill>
              </a:rPr>
              <a:t>iệm, Hướng nghiệp</a:t>
            </a:r>
            <a:endParaRPr lang="en-US">
              <a:solidFill>
                <a:schemeClr val="bg1"/>
              </a:solidFill>
            </a:endParaRPr>
          </a:p>
        </p:txBody>
      </p: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71" r:id="rId4"/>
    <p:sldLayoutId id="2147483663" r:id="rId5"/>
    <p:sldLayoutId id="2147483664" r:id="rId6"/>
    <p:sldLayoutId id="2147483665" r:id="rId7"/>
    <p:sldLayoutId id="2147483666" r:id="rId8"/>
    <p:sldLayoutId id="2147483667" r:id="rId9"/>
    <p:sldLayoutId id="2147483672" r:id="rId10"/>
    <p:sldLayoutId id="2147483668" r:id="rId11"/>
    <p:sldLayoutId id="2147483678" r:id="rId12"/>
    <p:sldLayoutId id="2147483673" r:id="rId13"/>
    <p:sldLayoutId id="2147483674" r:id="rId14"/>
    <p:sldLayoutId id="2147483675" r:id="rId15"/>
    <p:sldLayoutId id="2147483676" r:id="rId16"/>
    <p:sldLayoutId id="2147483677" r:id="rId17"/>
    <p:sldLayoutId id="2147483669" r:id="rId18"/>
  </p:sldLayoutIdLst>
  <p:hf hdr="0" ftr="0" dt="0"/>
  <p:txStyles>
    <p:titleStyle>
      <a:lvl1pPr algn="l" defTabSz="742950" rtl="0" eaLnBrk="1" latinLnBrk="0" hangingPunct="1">
        <a:lnSpc>
          <a:spcPct val="90000"/>
        </a:lnSpc>
        <a:spcBef>
          <a:spcPct val="0"/>
        </a:spcBef>
        <a:buNone/>
        <a:defRPr sz="3738" b="1" kern="1200" spc="-41" baseline="0">
          <a:solidFill>
            <a:schemeClr val="accent2">
              <a:lumMod val="75000"/>
            </a:schemeClr>
          </a:solidFill>
          <a:latin typeface="+mj-lt"/>
          <a:ea typeface="+mj-ea"/>
          <a:cs typeface="+mj-cs"/>
        </a:defRPr>
      </a:lvl1pPr>
    </p:titleStyle>
    <p:bodyStyle>
      <a:lvl1pPr marL="74295" indent="-74295" algn="l" defTabSz="742950" rtl="0" eaLnBrk="1" latinLnBrk="0" hangingPunct="1">
        <a:lnSpc>
          <a:spcPct val="110000"/>
        </a:lnSpc>
        <a:spcBef>
          <a:spcPts val="975"/>
        </a:spcBef>
        <a:spcAft>
          <a:spcPts val="163"/>
        </a:spcAft>
        <a:buClr>
          <a:schemeClr val="accent1"/>
        </a:buClr>
        <a:buSzPct val="100000"/>
        <a:buFont typeface="Calibri" panose="020F0502020204030204" pitchFamily="34" charset="0"/>
        <a:buChar char=" "/>
        <a:defRPr sz="2800" kern="1200">
          <a:solidFill>
            <a:schemeClr val="tx1">
              <a:lumMod val="75000"/>
              <a:lumOff val="25000"/>
            </a:schemeClr>
          </a:solidFill>
          <a:latin typeface="Cambria" panose="02040503050406030204" pitchFamily="18" charset="0"/>
          <a:ea typeface="Cambria" panose="02040503050406030204" pitchFamily="18" charset="0"/>
          <a:cs typeface="+mn-cs"/>
        </a:defRPr>
      </a:lvl1pPr>
      <a:lvl2pPr marL="312039" indent="-148590" algn="l" defTabSz="742950" rtl="0" eaLnBrk="1" latinLnBrk="0" hangingPunct="1">
        <a:lnSpc>
          <a:spcPct val="100000"/>
        </a:lnSpc>
        <a:spcBef>
          <a:spcPts val="163"/>
        </a:spcBef>
        <a:spcAft>
          <a:spcPts val="325"/>
        </a:spcAft>
        <a:buClrTx/>
        <a:buFont typeface="Calibri" pitchFamily="34" charset="0"/>
        <a:buChar char="◦"/>
        <a:defRPr sz="2400" kern="1200">
          <a:solidFill>
            <a:schemeClr val="tx1">
              <a:lumMod val="75000"/>
              <a:lumOff val="25000"/>
            </a:schemeClr>
          </a:solidFill>
          <a:latin typeface="Cambria" panose="02040503050406030204" pitchFamily="18" charset="0"/>
          <a:ea typeface="Cambria" panose="02040503050406030204" pitchFamily="18" charset="0"/>
          <a:cs typeface="+mn-cs"/>
        </a:defRPr>
      </a:lvl2pPr>
      <a:lvl3pPr marL="460629" indent="-148590" algn="l" defTabSz="742950" rtl="0" eaLnBrk="1" latinLnBrk="0" hangingPunct="1">
        <a:lnSpc>
          <a:spcPct val="100000"/>
        </a:lnSpc>
        <a:spcBef>
          <a:spcPts val="163"/>
        </a:spcBef>
        <a:spcAft>
          <a:spcPts val="325"/>
        </a:spcAft>
        <a:buClrTx/>
        <a:buFont typeface="Calibri" pitchFamily="34" charset="0"/>
        <a:buChar char="◦"/>
        <a:defRPr sz="1800" kern="1200">
          <a:solidFill>
            <a:schemeClr val="tx1">
              <a:lumMod val="75000"/>
              <a:lumOff val="25000"/>
            </a:schemeClr>
          </a:solidFill>
          <a:latin typeface="Cambria" panose="02040503050406030204" pitchFamily="18" charset="0"/>
          <a:ea typeface="Cambria" panose="02040503050406030204" pitchFamily="18" charset="0"/>
          <a:cs typeface="+mn-cs"/>
        </a:defRPr>
      </a:lvl3pPr>
      <a:lvl4pPr marL="609219" indent="-148590" algn="l" defTabSz="742950" rtl="0" eaLnBrk="1" latinLnBrk="0" hangingPunct="1">
        <a:lnSpc>
          <a:spcPct val="100000"/>
        </a:lnSpc>
        <a:spcBef>
          <a:spcPts val="163"/>
        </a:spcBef>
        <a:spcAft>
          <a:spcPts val="325"/>
        </a:spcAft>
        <a:buClrTx/>
        <a:buFont typeface="Calibri" pitchFamily="34" charset="0"/>
        <a:buChar char="◦"/>
        <a:defRPr sz="1800" kern="1200">
          <a:solidFill>
            <a:schemeClr val="tx1">
              <a:lumMod val="75000"/>
              <a:lumOff val="25000"/>
            </a:schemeClr>
          </a:solidFill>
          <a:latin typeface="Cambria" panose="02040503050406030204" pitchFamily="18" charset="0"/>
          <a:ea typeface="Cambria" panose="02040503050406030204" pitchFamily="18" charset="0"/>
          <a:cs typeface="+mn-cs"/>
        </a:defRPr>
      </a:lvl4pPr>
      <a:lvl5pPr marL="757809" indent="-148590" algn="l" defTabSz="742950" rtl="0" eaLnBrk="1" latinLnBrk="0" hangingPunct="1">
        <a:lnSpc>
          <a:spcPct val="100000"/>
        </a:lnSpc>
        <a:spcBef>
          <a:spcPts val="163"/>
        </a:spcBef>
        <a:spcAft>
          <a:spcPts val="325"/>
        </a:spcAft>
        <a:buClrTx/>
        <a:buFont typeface="Calibri" pitchFamily="34" charset="0"/>
        <a:buChar char="◦"/>
        <a:defRPr sz="1800" kern="1200">
          <a:solidFill>
            <a:schemeClr val="tx1">
              <a:lumMod val="75000"/>
              <a:lumOff val="25000"/>
            </a:schemeClr>
          </a:solidFill>
          <a:latin typeface="Cambria" panose="02040503050406030204" pitchFamily="18" charset="0"/>
          <a:ea typeface="Cambria" panose="02040503050406030204" pitchFamily="18" charset="0"/>
          <a:cs typeface="+mn-cs"/>
        </a:defRPr>
      </a:lvl5pPr>
      <a:lvl6pPr marL="893750" indent="-185738" algn="l" defTabSz="742950" rtl="0" eaLnBrk="1" latinLnBrk="0" hangingPunct="1">
        <a:lnSpc>
          <a:spcPct val="90000"/>
        </a:lnSpc>
        <a:spcBef>
          <a:spcPts val="163"/>
        </a:spcBef>
        <a:spcAft>
          <a:spcPts val="325"/>
        </a:spcAft>
        <a:buClr>
          <a:schemeClr val="accent1"/>
        </a:buClr>
        <a:buFont typeface="Calibri" pitchFamily="34" charset="0"/>
        <a:buChar char="◦"/>
        <a:defRPr sz="1138" kern="1200">
          <a:solidFill>
            <a:schemeClr val="tx1">
              <a:lumMod val="75000"/>
              <a:lumOff val="25000"/>
            </a:schemeClr>
          </a:solidFill>
          <a:latin typeface="+mn-lt"/>
          <a:ea typeface="+mn-ea"/>
          <a:cs typeface="+mn-cs"/>
        </a:defRPr>
      </a:lvl6pPr>
      <a:lvl7pPr marL="1056250" indent="-185738" algn="l" defTabSz="742950" rtl="0" eaLnBrk="1" latinLnBrk="0" hangingPunct="1">
        <a:lnSpc>
          <a:spcPct val="90000"/>
        </a:lnSpc>
        <a:spcBef>
          <a:spcPts val="163"/>
        </a:spcBef>
        <a:spcAft>
          <a:spcPts val="325"/>
        </a:spcAft>
        <a:buClr>
          <a:schemeClr val="accent1"/>
        </a:buClr>
        <a:buFont typeface="Calibri" pitchFamily="34" charset="0"/>
        <a:buChar char="◦"/>
        <a:defRPr sz="1138" kern="1200">
          <a:solidFill>
            <a:schemeClr val="tx1">
              <a:lumMod val="75000"/>
              <a:lumOff val="25000"/>
            </a:schemeClr>
          </a:solidFill>
          <a:latin typeface="+mn-lt"/>
          <a:ea typeface="+mn-ea"/>
          <a:cs typeface="+mn-cs"/>
        </a:defRPr>
      </a:lvl7pPr>
      <a:lvl8pPr marL="1218750" indent="-185738" algn="l" defTabSz="742950" rtl="0" eaLnBrk="1" latinLnBrk="0" hangingPunct="1">
        <a:lnSpc>
          <a:spcPct val="90000"/>
        </a:lnSpc>
        <a:spcBef>
          <a:spcPts val="163"/>
        </a:spcBef>
        <a:spcAft>
          <a:spcPts val="325"/>
        </a:spcAft>
        <a:buClr>
          <a:schemeClr val="accent1"/>
        </a:buClr>
        <a:buFont typeface="Calibri" pitchFamily="34" charset="0"/>
        <a:buChar char="◦"/>
        <a:defRPr sz="1138" kern="1200">
          <a:solidFill>
            <a:schemeClr val="tx1">
              <a:lumMod val="75000"/>
              <a:lumOff val="25000"/>
            </a:schemeClr>
          </a:solidFill>
          <a:latin typeface="+mn-lt"/>
          <a:ea typeface="+mn-ea"/>
          <a:cs typeface="+mn-cs"/>
        </a:defRPr>
      </a:lvl8pPr>
      <a:lvl9pPr marL="1381250" indent="-185738" algn="l" defTabSz="742950" rtl="0" eaLnBrk="1" latinLnBrk="0" hangingPunct="1">
        <a:lnSpc>
          <a:spcPct val="90000"/>
        </a:lnSpc>
        <a:spcBef>
          <a:spcPts val="163"/>
        </a:spcBef>
        <a:spcAft>
          <a:spcPts val="325"/>
        </a:spcAft>
        <a:buClr>
          <a:schemeClr val="accent1"/>
        </a:buClr>
        <a:buFont typeface="Calibri" pitchFamily="34" charset="0"/>
        <a:buChar char="◦"/>
        <a:defRPr sz="1138" kern="1200">
          <a:solidFill>
            <a:schemeClr val="tx1">
              <a:lumMod val="75000"/>
              <a:lumOff val="25000"/>
            </a:schemeClr>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18" Type="http://schemas.openxmlformats.org/officeDocument/2006/relationships/image" Target="../media/image42.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6.svg"/><Relationship Id="rId17" Type="http://schemas.openxmlformats.org/officeDocument/2006/relationships/image" Target="../media/image41.png"/><Relationship Id="rId2" Type="http://schemas.openxmlformats.org/officeDocument/2006/relationships/image" Target="../media/image27.png"/><Relationship Id="rId16" Type="http://schemas.openxmlformats.org/officeDocument/2006/relationships/image" Target="../media/image40.svg"/><Relationship Id="rId1" Type="http://schemas.openxmlformats.org/officeDocument/2006/relationships/slideLayout" Target="../slideLayouts/slideLayout17.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svg"/><Relationship Id="rId15" Type="http://schemas.openxmlformats.org/officeDocument/2006/relationships/image" Target="../media/image39.png"/><Relationship Id="rId10" Type="http://schemas.openxmlformats.org/officeDocument/2006/relationships/image" Target="../media/image11.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8.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2.sv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79B8-B513-8776-1205-B8FB31A82913}"/>
              </a:ext>
            </a:extLst>
          </p:cNvPr>
          <p:cNvSpPr>
            <a:spLocks noGrp="1"/>
          </p:cNvSpPr>
          <p:nvPr>
            <p:ph type="title"/>
          </p:nvPr>
        </p:nvSpPr>
        <p:spPr>
          <a:xfrm>
            <a:off x="995193" y="2517830"/>
            <a:ext cx="6160688" cy="1822339"/>
          </a:xfrm>
        </p:spPr>
        <p:txBody>
          <a:bodyPr/>
          <a:lstStyle/>
          <a:p>
            <a:pPr>
              <a:lnSpc>
                <a:spcPct val="100000"/>
              </a:lnSpc>
              <a:spcAft>
                <a:spcPts val="600"/>
              </a:spcAft>
            </a:pPr>
            <a:r>
              <a:rPr lang="en-US" sz="2400">
                <a:solidFill>
                  <a:schemeClr val="accent3"/>
                </a:solidFill>
                <a:latin typeface="+mn-lt"/>
              </a:rPr>
              <a:t>Dự án Hợp phần Hướng vào Bản thân</a:t>
            </a:r>
            <a:br>
              <a:rPr lang="en-US" sz="2400">
                <a:solidFill>
                  <a:schemeClr val="accent3"/>
                </a:solidFill>
                <a:latin typeface="+mn-lt"/>
              </a:rPr>
            </a:br>
            <a:br>
              <a:rPr lang="en-US" sz="1050">
                <a:solidFill>
                  <a:schemeClr val="accent3"/>
                </a:solidFill>
              </a:rPr>
            </a:br>
            <a:r>
              <a:rPr lang="en-US" sz="7200" b="1">
                <a:solidFill>
                  <a:srgbClr val="EE4E44"/>
                </a:solidFill>
                <a:latin typeface="iCiel Cucho Bold" pitchFamily="50" charset="0"/>
                <a:cs typeface="iCiel Cucho Bold" pitchFamily="50" charset="0"/>
              </a:rPr>
              <a:t>WOOP</a:t>
            </a:r>
            <a:br>
              <a:rPr lang="en-US" sz="6000" b="1">
                <a:solidFill>
                  <a:srgbClr val="EE4E44"/>
                </a:solidFill>
                <a:latin typeface="iCiel Cucho Bold" pitchFamily="50" charset="0"/>
                <a:cs typeface="iCiel Cucho Bold" pitchFamily="50" charset="0"/>
              </a:rPr>
            </a:br>
            <a:r>
              <a:rPr lang="en-US" b="1">
                <a:solidFill>
                  <a:schemeClr val="accent2">
                    <a:lumMod val="50000"/>
                  </a:schemeClr>
                </a:solidFill>
                <a:latin typeface="iCiel Cucho Bold" pitchFamily="50" charset="0"/>
                <a:cs typeface="iCiel Cucho Bold" pitchFamily="50" charset="0"/>
              </a:rPr>
              <a:t>CHO MỘT PHIÊN BẢN </a:t>
            </a:r>
            <a:br>
              <a:rPr lang="en-US" b="1">
                <a:solidFill>
                  <a:schemeClr val="accent2">
                    <a:lumMod val="50000"/>
                  </a:schemeClr>
                </a:solidFill>
                <a:latin typeface="iCiel Cucho Bold" pitchFamily="50" charset="0"/>
                <a:cs typeface="iCiel Cucho Bold" pitchFamily="50" charset="0"/>
              </a:rPr>
            </a:br>
            <a:r>
              <a:rPr lang="en-US" b="1">
                <a:solidFill>
                  <a:schemeClr val="accent2">
                    <a:lumMod val="50000"/>
                  </a:schemeClr>
                </a:solidFill>
                <a:latin typeface="iCiel Cucho Bold" pitchFamily="50" charset="0"/>
                <a:cs typeface="iCiel Cucho Bold" pitchFamily="50" charset="0"/>
              </a:rPr>
              <a:t>TÔI TỐT HƠN</a:t>
            </a:r>
            <a:endParaRPr lang="vi-VN" sz="7200" b="1">
              <a:solidFill>
                <a:schemeClr val="accent2">
                  <a:lumMod val="50000"/>
                </a:schemeClr>
              </a:solidFill>
              <a:latin typeface="iCiel Cucho Bold" pitchFamily="50" charset="0"/>
              <a:cs typeface="iCiel Cucho Bold" pitchFamily="50" charset="0"/>
            </a:endParaRPr>
          </a:p>
        </p:txBody>
      </p:sp>
      <p:sp>
        <p:nvSpPr>
          <p:cNvPr id="3" name="Text Placeholder 2">
            <a:extLst>
              <a:ext uri="{FF2B5EF4-FFF2-40B4-BE49-F238E27FC236}">
                <a16:creationId xmlns:a16="http://schemas.microsoft.com/office/drawing/2014/main" id="{EF5045AF-D28A-0A43-6350-80D93DCF87A5}"/>
              </a:ext>
            </a:extLst>
          </p:cNvPr>
          <p:cNvSpPr>
            <a:spLocks noGrp="1"/>
          </p:cNvSpPr>
          <p:nvPr>
            <p:ph type="body" sz="half" idx="2"/>
          </p:nvPr>
        </p:nvSpPr>
        <p:spPr>
          <a:xfrm>
            <a:off x="478238" y="4753714"/>
            <a:ext cx="11007997" cy="638175"/>
          </a:xfrm>
        </p:spPr>
        <p:txBody>
          <a:bodyPr>
            <a:normAutofit/>
          </a:bodyPr>
          <a:lstStyle/>
          <a:p>
            <a:pPr algn="r"/>
            <a:r>
              <a:rPr lang="en-US" sz="2800"/>
              <a:t>WOOP MYSELF MINI-PROJECT</a:t>
            </a:r>
            <a:endParaRPr lang="vi-VN" sz="2800"/>
          </a:p>
        </p:txBody>
      </p:sp>
      <p:sp>
        <p:nvSpPr>
          <p:cNvPr id="4" name="Slide Number Placeholder 3">
            <a:extLst>
              <a:ext uri="{FF2B5EF4-FFF2-40B4-BE49-F238E27FC236}">
                <a16:creationId xmlns:a16="http://schemas.microsoft.com/office/drawing/2014/main" id="{7FB3537F-B092-1867-7B4F-7CE83E5FCAD3}"/>
              </a:ext>
            </a:extLst>
          </p:cNvPr>
          <p:cNvSpPr>
            <a:spLocks noGrp="1"/>
          </p:cNvSpPr>
          <p:nvPr>
            <p:ph type="sldNum" sz="quarter" idx="12"/>
          </p:nvPr>
        </p:nvSpPr>
        <p:spPr/>
        <p:txBody>
          <a:bodyPr/>
          <a:lstStyle/>
          <a:p>
            <a:fld id="{3A98EE3D-8CD1-4C3F-BD1C-C98C9596463C}" type="slidenum">
              <a:rPr lang="en-US" smtClean="0"/>
              <a:t>1</a:t>
            </a:fld>
            <a:endParaRPr lang="en-US"/>
          </a:p>
        </p:txBody>
      </p:sp>
      <p:pic>
        <p:nvPicPr>
          <p:cNvPr id="8" name="Picture 7">
            <a:extLst>
              <a:ext uri="{FF2B5EF4-FFF2-40B4-BE49-F238E27FC236}">
                <a16:creationId xmlns:a16="http://schemas.microsoft.com/office/drawing/2014/main" id="{F6342378-879D-73C1-BB2B-608CBC8FB258}"/>
              </a:ext>
            </a:extLst>
          </p:cNvPr>
          <p:cNvPicPr>
            <a:picLocks noChangeAspect="1"/>
          </p:cNvPicPr>
          <p:nvPr/>
        </p:nvPicPr>
        <p:blipFill>
          <a:blip r:embed="rId2">
            <a:clrChange>
              <a:clrFrom>
                <a:srgbClr val="8C92E6"/>
              </a:clrFrom>
              <a:clrTo>
                <a:srgbClr val="8C92E6">
                  <a:alpha val="0"/>
                </a:srgbClr>
              </a:clrTo>
            </a:clrChange>
            <a:duotone>
              <a:schemeClr val="accent1">
                <a:shade val="45000"/>
                <a:satMod val="135000"/>
              </a:schemeClr>
              <a:prstClr val="white"/>
            </a:duotone>
          </a:blip>
          <a:stretch>
            <a:fillRect/>
          </a:stretch>
        </p:blipFill>
        <p:spPr>
          <a:xfrm>
            <a:off x="7037349" y="-157441"/>
            <a:ext cx="4911155" cy="4911155"/>
          </a:xfrm>
          <a:prstGeom prst="rect">
            <a:avLst/>
          </a:prstGeom>
        </p:spPr>
      </p:pic>
    </p:spTree>
    <p:extLst>
      <p:ext uri="{BB962C8B-B14F-4D97-AF65-F5344CB8AC3E}">
        <p14:creationId xmlns:p14="http://schemas.microsoft.com/office/powerpoint/2010/main" val="2166163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Playbook with solid fill">
            <a:extLst>
              <a:ext uri="{FF2B5EF4-FFF2-40B4-BE49-F238E27FC236}">
                <a16:creationId xmlns:a16="http://schemas.microsoft.com/office/drawing/2014/main" id="{22DD4F72-B2F6-C5C4-7BE2-ED9717E54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94827" y="3951684"/>
            <a:ext cx="2208930" cy="2208930"/>
          </a:xfrm>
          <a:prstGeom prst="rect">
            <a:avLst/>
          </a:prstGeom>
        </p:spPr>
      </p:pic>
      <p:pic>
        <p:nvPicPr>
          <p:cNvPr id="20" name="Graphic 19" descr="Construction Barricade with solid fill">
            <a:extLst>
              <a:ext uri="{FF2B5EF4-FFF2-40B4-BE49-F238E27FC236}">
                <a16:creationId xmlns:a16="http://schemas.microsoft.com/office/drawing/2014/main" id="{1B34A1EE-2A8F-CEE9-86F0-7D059AA23D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9139" y="4015986"/>
            <a:ext cx="1968428" cy="1968428"/>
          </a:xfrm>
          <a:prstGeom prst="rect">
            <a:avLst/>
          </a:prstGeom>
        </p:spPr>
      </p:pic>
      <p:grpSp>
        <p:nvGrpSpPr>
          <p:cNvPr id="11" name="Group 10">
            <a:extLst>
              <a:ext uri="{FF2B5EF4-FFF2-40B4-BE49-F238E27FC236}">
                <a16:creationId xmlns:a16="http://schemas.microsoft.com/office/drawing/2014/main" id="{72667D55-7619-75BE-5383-57A9415A6DD6}"/>
              </a:ext>
            </a:extLst>
          </p:cNvPr>
          <p:cNvGrpSpPr/>
          <p:nvPr/>
        </p:nvGrpSpPr>
        <p:grpSpPr>
          <a:xfrm>
            <a:off x="3543822" y="4055672"/>
            <a:ext cx="2067242" cy="2067242"/>
            <a:chOff x="4951389" y="2025972"/>
            <a:chExt cx="914400" cy="914400"/>
          </a:xfrm>
          <a:solidFill>
            <a:schemeClr val="bg1"/>
          </a:solidFill>
        </p:grpSpPr>
        <p:sp>
          <p:nvSpPr>
            <p:cNvPr id="13" name="Freeform: Shape 12">
              <a:extLst>
                <a:ext uri="{FF2B5EF4-FFF2-40B4-BE49-F238E27FC236}">
                  <a16:creationId xmlns:a16="http://schemas.microsoft.com/office/drawing/2014/main" id="{A0B8091C-9F1F-7F64-1588-D09AD78AB602}"/>
                </a:ext>
              </a:extLst>
            </p:cNvPr>
            <p:cNvSpPr/>
            <p:nvPr/>
          </p:nvSpPr>
          <p:spPr>
            <a:xfrm>
              <a:off x="5084739" y="2045022"/>
              <a:ext cx="647700" cy="146399"/>
            </a:xfrm>
            <a:custGeom>
              <a:avLst/>
              <a:gdLst>
                <a:gd name="connsiteX0" fmla="*/ 50673 w 647700"/>
                <a:gd name="connsiteY0" fmla="*/ 146399 h 146399"/>
                <a:gd name="connsiteX1" fmla="*/ 83439 w 647700"/>
                <a:gd name="connsiteY1" fmla="*/ 118682 h 146399"/>
                <a:gd name="connsiteX2" fmla="*/ 39719 w 647700"/>
                <a:gd name="connsiteY2" fmla="*/ 95250 h 146399"/>
                <a:gd name="connsiteX3" fmla="*/ 323850 w 647700"/>
                <a:gd name="connsiteY3" fmla="*/ 38100 h 146399"/>
                <a:gd name="connsiteX4" fmla="*/ 607981 w 647700"/>
                <a:gd name="connsiteY4" fmla="*/ 95250 h 146399"/>
                <a:gd name="connsiteX5" fmla="*/ 564261 w 647700"/>
                <a:gd name="connsiteY5" fmla="*/ 118682 h 146399"/>
                <a:gd name="connsiteX6" fmla="*/ 597027 w 647700"/>
                <a:gd name="connsiteY6" fmla="*/ 146399 h 146399"/>
                <a:gd name="connsiteX7" fmla="*/ 647700 w 647700"/>
                <a:gd name="connsiteY7" fmla="*/ 95250 h 146399"/>
                <a:gd name="connsiteX8" fmla="*/ 323850 w 647700"/>
                <a:gd name="connsiteY8" fmla="*/ 0 h 146399"/>
                <a:gd name="connsiteX9" fmla="*/ 0 w 647700"/>
                <a:gd name="connsiteY9" fmla="*/ 95250 h 146399"/>
                <a:gd name="connsiteX10" fmla="*/ 50673 w 647700"/>
                <a:gd name="connsiteY10" fmla="*/ 146399 h 14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700" h="146399">
                  <a:moveTo>
                    <a:pt x="50673" y="146399"/>
                  </a:moveTo>
                  <a:cubicBezTo>
                    <a:pt x="61087" y="136575"/>
                    <a:pt x="72024" y="127323"/>
                    <a:pt x="83439" y="118682"/>
                  </a:cubicBezTo>
                  <a:cubicBezTo>
                    <a:pt x="67414" y="113949"/>
                    <a:pt x="52533" y="105974"/>
                    <a:pt x="39719" y="95250"/>
                  </a:cubicBezTo>
                  <a:cubicBezTo>
                    <a:pt x="57150" y="76200"/>
                    <a:pt x="151448" y="38100"/>
                    <a:pt x="323850" y="38100"/>
                  </a:cubicBezTo>
                  <a:cubicBezTo>
                    <a:pt x="496253" y="38100"/>
                    <a:pt x="590550" y="76200"/>
                    <a:pt x="607981" y="95250"/>
                  </a:cubicBezTo>
                  <a:cubicBezTo>
                    <a:pt x="595167" y="105974"/>
                    <a:pt x="580286" y="113949"/>
                    <a:pt x="564261" y="118682"/>
                  </a:cubicBezTo>
                  <a:cubicBezTo>
                    <a:pt x="575676" y="127323"/>
                    <a:pt x="586613" y="136575"/>
                    <a:pt x="597027" y="146399"/>
                  </a:cubicBezTo>
                  <a:cubicBezTo>
                    <a:pt x="628650" y="131636"/>
                    <a:pt x="647700" y="114300"/>
                    <a:pt x="647700" y="95250"/>
                  </a:cubicBezTo>
                  <a:cubicBezTo>
                    <a:pt x="647700" y="42672"/>
                    <a:pt x="502730" y="0"/>
                    <a:pt x="323850" y="0"/>
                  </a:cubicBezTo>
                  <a:cubicBezTo>
                    <a:pt x="144971" y="0"/>
                    <a:pt x="0" y="42672"/>
                    <a:pt x="0" y="95250"/>
                  </a:cubicBezTo>
                  <a:cubicBezTo>
                    <a:pt x="0" y="114300"/>
                    <a:pt x="19050" y="131636"/>
                    <a:pt x="50673" y="146399"/>
                  </a:cubicBezTo>
                  <a:close/>
                </a:path>
              </a:pathLst>
            </a:custGeom>
            <a:solidFill>
              <a:srgbClr val="FEF1F0"/>
            </a:solidFill>
            <a:ln w="9525" cap="flat">
              <a:noFill/>
              <a:prstDash val="solid"/>
              <a:miter/>
            </a:ln>
          </p:spPr>
          <p:txBody>
            <a:bodyPr rtlCol="0" anchor="ctr"/>
            <a:lstStyle/>
            <a:p>
              <a:endParaRPr lang="vi-VN" sz="2000">
                <a:solidFill>
                  <a:schemeClr val="bg1"/>
                </a:solidFill>
              </a:endParaRPr>
            </a:p>
          </p:txBody>
        </p:sp>
        <p:pic>
          <p:nvPicPr>
            <p:cNvPr id="15" name="Graphic 14" descr="In love face with solid fill with solid fill">
              <a:extLst>
                <a:ext uri="{FF2B5EF4-FFF2-40B4-BE49-F238E27FC236}">
                  <a16:creationId xmlns:a16="http://schemas.microsoft.com/office/drawing/2014/main" id="{3708F4D8-F26F-AFC8-FFD5-5930227D96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51389" y="2025972"/>
              <a:ext cx="914400" cy="914400"/>
            </a:xfrm>
            <a:prstGeom prst="rect">
              <a:avLst/>
            </a:prstGeom>
          </p:spPr>
        </p:pic>
      </p:grpSp>
      <p:pic>
        <p:nvPicPr>
          <p:cNvPr id="5" name="Graphic 4" descr="Genie Bottle with solid fill">
            <a:extLst>
              <a:ext uri="{FF2B5EF4-FFF2-40B4-BE49-F238E27FC236}">
                <a16:creationId xmlns:a16="http://schemas.microsoft.com/office/drawing/2014/main" id="{44FB89A7-35B7-7DA9-8DAC-F369C40FBB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1984" y="3999521"/>
            <a:ext cx="2078103" cy="2078103"/>
          </a:xfrm>
          <a:prstGeom prst="rect">
            <a:avLst/>
          </a:prstGeom>
        </p:spPr>
      </p:pic>
      <p:sp>
        <p:nvSpPr>
          <p:cNvPr id="40" name="Rectangle: Top Corners Rounded 39">
            <a:extLst>
              <a:ext uri="{FF2B5EF4-FFF2-40B4-BE49-F238E27FC236}">
                <a16:creationId xmlns:a16="http://schemas.microsoft.com/office/drawing/2014/main" id="{3356F77B-6532-C6E0-0C9E-156E005B2755}"/>
              </a:ext>
            </a:extLst>
          </p:cNvPr>
          <p:cNvSpPr/>
          <p:nvPr/>
        </p:nvSpPr>
        <p:spPr>
          <a:xfrm>
            <a:off x="3214125" y="1424831"/>
            <a:ext cx="2795688" cy="1569376"/>
          </a:xfrm>
          <a:custGeom>
            <a:avLst/>
            <a:gdLst>
              <a:gd name="connsiteX0" fmla="*/ 431578 w 2795688"/>
              <a:gd name="connsiteY0" fmla="*/ 0 h 1569376"/>
              <a:gd name="connsiteX1" fmla="*/ 1037105 w 2795688"/>
              <a:gd name="connsiteY1" fmla="*/ 0 h 1569376"/>
              <a:gd name="connsiteX2" fmla="*/ 1623306 w 2795688"/>
              <a:gd name="connsiteY2" fmla="*/ 0 h 1569376"/>
              <a:gd name="connsiteX3" fmla="*/ 2364110 w 2795688"/>
              <a:gd name="connsiteY3" fmla="*/ 0 h 1569376"/>
              <a:gd name="connsiteX4" fmla="*/ 2795688 w 2795688"/>
              <a:gd name="connsiteY4" fmla="*/ 431578 h 1569376"/>
              <a:gd name="connsiteX5" fmla="*/ 2795688 w 2795688"/>
              <a:gd name="connsiteY5" fmla="*/ 1023233 h 1569376"/>
              <a:gd name="connsiteX6" fmla="*/ 2795688 w 2795688"/>
              <a:gd name="connsiteY6" fmla="*/ 1569376 h 1569376"/>
              <a:gd name="connsiteX7" fmla="*/ 2795688 w 2795688"/>
              <a:gd name="connsiteY7" fmla="*/ 1569376 h 1569376"/>
              <a:gd name="connsiteX8" fmla="*/ 2040852 w 2795688"/>
              <a:gd name="connsiteY8" fmla="*/ 1569376 h 1569376"/>
              <a:gd name="connsiteX9" fmla="*/ 1313973 w 2795688"/>
              <a:gd name="connsiteY9" fmla="*/ 1569376 h 1569376"/>
              <a:gd name="connsiteX10" fmla="*/ 643008 w 2795688"/>
              <a:gd name="connsiteY10" fmla="*/ 1569376 h 1569376"/>
              <a:gd name="connsiteX11" fmla="*/ 0 w 2795688"/>
              <a:gd name="connsiteY11" fmla="*/ 1569376 h 1569376"/>
              <a:gd name="connsiteX12" fmla="*/ 0 w 2795688"/>
              <a:gd name="connsiteY12" fmla="*/ 1569376 h 1569376"/>
              <a:gd name="connsiteX13" fmla="*/ 0 w 2795688"/>
              <a:gd name="connsiteY13" fmla="*/ 1034611 h 1569376"/>
              <a:gd name="connsiteX14" fmla="*/ 0 w 2795688"/>
              <a:gd name="connsiteY14" fmla="*/ 431578 h 1569376"/>
              <a:gd name="connsiteX15" fmla="*/ 431578 w 2795688"/>
              <a:gd name="connsiteY15" fmla="*/ 0 h 156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5688" h="1569376" fill="none" extrusionOk="0">
                <a:moveTo>
                  <a:pt x="431578" y="0"/>
                </a:moveTo>
                <a:cubicBezTo>
                  <a:pt x="712715" y="-15009"/>
                  <a:pt x="760076" y="7129"/>
                  <a:pt x="1037105" y="0"/>
                </a:cubicBezTo>
                <a:cubicBezTo>
                  <a:pt x="1314134" y="-7129"/>
                  <a:pt x="1340627" y="-5572"/>
                  <a:pt x="1623306" y="0"/>
                </a:cubicBezTo>
                <a:cubicBezTo>
                  <a:pt x="1905985" y="5572"/>
                  <a:pt x="2028205" y="-33844"/>
                  <a:pt x="2364110" y="0"/>
                </a:cubicBezTo>
                <a:cubicBezTo>
                  <a:pt x="2583654" y="-34658"/>
                  <a:pt x="2791046" y="176675"/>
                  <a:pt x="2795688" y="431578"/>
                </a:cubicBezTo>
                <a:cubicBezTo>
                  <a:pt x="2773390" y="722032"/>
                  <a:pt x="2820281" y="749399"/>
                  <a:pt x="2795688" y="1023233"/>
                </a:cubicBezTo>
                <a:cubicBezTo>
                  <a:pt x="2771095" y="1297067"/>
                  <a:pt x="2781564" y="1387768"/>
                  <a:pt x="2795688" y="1569376"/>
                </a:cubicBezTo>
                <a:lnTo>
                  <a:pt x="2795688" y="1569376"/>
                </a:lnTo>
                <a:cubicBezTo>
                  <a:pt x="2562833" y="1565918"/>
                  <a:pt x="2325901" y="1596751"/>
                  <a:pt x="2040852" y="1569376"/>
                </a:cubicBezTo>
                <a:cubicBezTo>
                  <a:pt x="1755803" y="1542001"/>
                  <a:pt x="1477062" y="1565763"/>
                  <a:pt x="1313973" y="1569376"/>
                </a:cubicBezTo>
                <a:cubicBezTo>
                  <a:pt x="1150884" y="1572989"/>
                  <a:pt x="956051" y="1565622"/>
                  <a:pt x="643008" y="1569376"/>
                </a:cubicBezTo>
                <a:cubicBezTo>
                  <a:pt x="329965" y="1573130"/>
                  <a:pt x="145163" y="1589084"/>
                  <a:pt x="0" y="1569376"/>
                </a:cubicBezTo>
                <a:lnTo>
                  <a:pt x="0" y="1569376"/>
                </a:lnTo>
                <a:cubicBezTo>
                  <a:pt x="-9140" y="1378632"/>
                  <a:pt x="19910" y="1270271"/>
                  <a:pt x="0" y="1034611"/>
                </a:cubicBezTo>
                <a:cubicBezTo>
                  <a:pt x="-19910" y="798952"/>
                  <a:pt x="-354" y="676788"/>
                  <a:pt x="0" y="431578"/>
                </a:cubicBezTo>
                <a:cubicBezTo>
                  <a:pt x="-29739" y="238833"/>
                  <a:pt x="225521" y="7346"/>
                  <a:pt x="431578" y="0"/>
                </a:cubicBezTo>
                <a:close/>
              </a:path>
              <a:path w="2795688" h="1569376" stroke="0" extrusionOk="0">
                <a:moveTo>
                  <a:pt x="431578" y="0"/>
                </a:moveTo>
                <a:cubicBezTo>
                  <a:pt x="691787" y="5942"/>
                  <a:pt x="827610" y="28277"/>
                  <a:pt x="1056430" y="0"/>
                </a:cubicBezTo>
                <a:cubicBezTo>
                  <a:pt x="1285250" y="-28277"/>
                  <a:pt x="1429336" y="17650"/>
                  <a:pt x="1661957" y="0"/>
                </a:cubicBezTo>
                <a:cubicBezTo>
                  <a:pt x="1894578" y="-17650"/>
                  <a:pt x="2067363" y="23531"/>
                  <a:pt x="2364110" y="0"/>
                </a:cubicBezTo>
                <a:cubicBezTo>
                  <a:pt x="2583616" y="27069"/>
                  <a:pt x="2800020" y="187789"/>
                  <a:pt x="2795688" y="431578"/>
                </a:cubicBezTo>
                <a:cubicBezTo>
                  <a:pt x="2780574" y="608094"/>
                  <a:pt x="2808447" y="789383"/>
                  <a:pt x="2795688" y="977721"/>
                </a:cubicBezTo>
                <a:cubicBezTo>
                  <a:pt x="2782929" y="1166059"/>
                  <a:pt x="2771110" y="1443931"/>
                  <a:pt x="2795688" y="1569376"/>
                </a:cubicBezTo>
                <a:lnTo>
                  <a:pt x="2795688" y="1569376"/>
                </a:lnTo>
                <a:cubicBezTo>
                  <a:pt x="2556421" y="1537303"/>
                  <a:pt x="2417900" y="1565067"/>
                  <a:pt x="2068809" y="1569376"/>
                </a:cubicBezTo>
                <a:cubicBezTo>
                  <a:pt x="1719718" y="1573685"/>
                  <a:pt x="1733419" y="1585062"/>
                  <a:pt x="1453758" y="1569376"/>
                </a:cubicBezTo>
                <a:cubicBezTo>
                  <a:pt x="1174097" y="1553690"/>
                  <a:pt x="967204" y="1576311"/>
                  <a:pt x="810750" y="1569376"/>
                </a:cubicBezTo>
                <a:cubicBezTo>
                  <a:pt x="654296" y="1562441"/>
                  <a:pt x="363554" y="1604424"/>
                  <a:pt x="0" y="1569376"/>
                </a:cubicBezTo>
                <a:lnTo>
                  <a:pt x="0" y="1569376"/>
                </a:lnTo>
                <a:cubicBezTo>
                  <a:pt x="25487" y="1303853"/>
                  <a:pt x="22527" y="1196633"/>
                  <a:pt x="0" y="1034611"/>
                </a:cubicBezTo>
                <a:cubicBezTo>
                  <a:pt x="-22527" y="872589"/>
                  <a:pt x="-10388" y="640729"/>
                  <a:pt x="0" y="431578"/>
                </a:cubicBezTo>
                <a:cubicBezTo>
                  <a:pt x="8117" y="202606"/>
                  <a:pt x="198741" y="-15033"/>
                  <a:pt x="431578" y="0"/>
                </a:cubicBezTo>
                <a:close/>
              </a:path>
            </a:pathLst>
          </a:custGeom>
          <a:solidFill>
            <a:srgbClr val="EE4E44"/>
          </a:solidFill>
          <a:ln>
            <a:solidFill>
              <a:schemeClr val="bg1"/>
            </a:solidFill>
            <a:extLst>
              <a:ext uri="{C807C97D-BFC1-408E-A445-0C87EB9F89A2}">
                <ask:lineSketchStyleProps xmlns:ask="http://schemas.microsoft.com/office/drawing/2018/sketchyshapes" sd="1637195439">
                  <a:prstGeom prst="round2SameRect">
                    <a:avLst>
                      <a:gd name="adj1" fmla="val 27500"/>
                      <a:gd name="adj2" fmla="val 0"/>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Rectangle: Top Corners Rounded 40">
            <a:extLst>
              <a:ext uri="{FF2B5EF4-FFF2-40B4-BE49-F238E27FC236}">
                <a16:creationId xmlns:a16="http://schemas.microsoft.com/office/drawing/2014/main" id="{B010B842-ABF3-4F79-2202-0918537BB2DE}"/>
              </a:ext>
            </a:extLst>
          </p:cNvPr>
          <p:cNvSpPr/>
          <p:nvPr/>
        </p:nvSpPr>
        <p:spPr>
          <a:xfrm>
            <a:off x="6182187" y="1415442"/>
            <a:ext cx="2795688" cy="1569376"/>
          </a:xfrm>
          <a:custGeom>
            <a:avLst/>
            <a:gdLst>
              <a:gd name="connsiteX0" fmla="*/ 444902 w 2795688"/>
              <a:gd name="connsiteY0" fmla="*/ 0 h 1569376"/>
              <a:gd name="connsiteX1" fmla="*/ 1042079 w 2795688"/>
              <a:gd name="connsiteY1" fmla="*/ 0 h 1569376"/>
              <a:gd name="connsiteX2" fmla="*/ 1620197 w 2795688"/>
              <a:gd name="connsiteY2" fmla="*/ 0 h 1569376"/>
              <a:gd name="connsiteX3" fmla="*/ 2350786 w 2795688"/>
              <a:gd name="connsiteY3" fmla="*/ 0 h 1569376"/>
              <a:gd name="connsiteX4" fmla="*/ 2795688 w 2795688"/>
              <a:gd name="connsiteY4" fmla="*/ 444902 h 1569376"/>
              <a:gd name="connsiteX5" fmla="*/ 2795688 w 2795688"/>
              <a:gd name="connsiteY5" fmla="*/ 1029628 h 1569376"/>
              <a:gd name="connsiteX6" fmla="*/ 2795688 w 2795688"/>
              <a:gd name="connsiteY6" fmla="*/ 1569376 h 1569376"/>
              <a:gd name="connsiteX7" fmla="*/ 2795688 w 2795688"/>
              <a:gd name="connsiteY7" fmla="*/ 1569376 h 1569376"/>
              <a:gd name="connsiteX8" fmla="*/ 2040852 w 2795688"/>
              <a:gd name="connsiteY8" fmla="*/ 1569376 h 1569376"/>
              <a:gd name="connsiteX9" fmla="*/ 1313973 w 2795688"/>
              <a:gd name="connsiteY9" fmla="*/ 1569376 h 1569376"/>
              <a:gd name="connsiteX10" fmla="*/ 643008 w 2795688"/>
              <a:gd name="connsiteY10" fmla="*/ 1569376 h 1569376"/>
              <a:gd name="connsiteX11" fmla="*/ 0 w 2795688"/>
              <a:gd name="connsiteY11" fmla="*/ 1569376 h 1569376"/>
              <a:gd name="connsiteX12" fmla="*/ 0 w 2795688"/>
              <a:gd name="connsiteY12" fmla="*/ 1569376 h 1569376"/>
              <a:gd name="connsiteX13" fmla="*/ 0 w 2795688"/>
              <a:gd name="connsiteY13" fmla="*/ 1040873 h 1569376"/>
              <a:gd name="connsiteX14" fmla="*/ 0 w 2795688"/>
              <a:gd name="connsiteY14" fmla="*/ 444902 h 1569376"/>
              <a:gd name="connsiteX15" fmla="*/ 444902 w 2795688"/>
              <a:gd name="connsiteY15" fmla="*/ 0 h 156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5688" h="1569376" fill="none" extrusionOk="0">
                <a:moveTo>
                  <a:pt x="444902" y="0"/>
                </a:moveTo>
                <a:cubicBezTo>
                  <a:pt x="729985" y="-15888"/>
                  <a:pt x="803970" y="-24173"/>
                  <a:pt x="1042079" y="0"/>
                </a:cubicBezTo>
                <a:cubicBezTo>
                  <a:pt x="1280188" y="24173"/>
                  <a:pt x="1404666" y="-27959"/>
                  <a:pt x="1620197" y="0"/>
                </a:cubicBezTo>
                <a:cubicBezTo>
                  <a:pt x="1835728" y="27959"/>
                  <a:pt x="2120302" y="22126"/>
                  <a:pt x="2350786" y="0"/>
                </a:cubicBezTo>
                <a:cubicBezTo>
                  <a:pt x="2588121" y="-15436"/>
                  <a:pt x="2779554" y="141669"/>
                  <a:pt x="2795688" y="444902"/>
                </a:cubicBezTo>
                <a:cubicBezTo>
                  <a:pt x="2803121" y="704965"/>
                  <a:pt x="2817565" y="785688"/>
                  <a:pt x="2795688" y="1029628"/>
                </a:cubicBezTo>
                <a:cubicBezTo>
                  <a:pt x="2773811" y="1273568"/>
                  <a:pt x="2772621" y="1323038"/>
                  <a:pt x="2795688" y="1569376"/>
                </a:cubicBezTo>
                <a:lnTo>
                  <a:pt x="2795688" y="1569376"/>
                </a:lnTo>
                <a:cubicBezTo>
                  <a:pt x="2562833" y="1565918"/>
                  <a:pt x="2325901" y="1596751"/>
                  <a:pt x="2040852" y="1569376"/>
                </a:cubicBezTo>
                <a:cubicBezTo>
                  <a:pt x="1755803" y="1542001"/>
                  <a:pt x="1477062" y="1565763"/>
                  <a:pt x="1313973" y="1569376"/>
                </a:cubicBezTo>
                <a:cubicBezTo>
                  <a:pt x="1150884" y="1572989"/>
                  <a:pt x="956051" y="1565622"/>
                  <a:pt x="643008" y="1569376"/>
                </a:cubicBezTo>
                <a:cubicBezTo>
                  <a:pt x="329965" y="1573130"/>
                  <a:pt x="145163" y="1589084"/>
                  <a:pt x="0" y="1569376"/>
                </a:cubicBezTo>
                <a:lnTo>
                  <a:pt x="0" y="1569376"/>
                </a:lnTo>
                <a:cubicBezTo>
                  <a:pt x="-19732" y="1390242"/>
                  <a:pt x="13976" y="1194910"/>
                  <a:pt x="0" y="1040873"/>
                </a:cubicBezTo>
                <a:cubicBezTo>
                  <a:pt x="-13976" y="886836"/>
                  <a:pt x="18243" y="611736"/>
                  <a:pt x="0" y="444902"/>
                </a:cubicBezTo>
                <a:cubicBezTo>
                  <a:pt x="-20539" y="230687"/>
                  <a:pt x="210799" y="2641"/>
                  <a:pt x="444902" y="0"/>
                </a:cubicBezTo>
                <a:close/>
              </a:path>
              <a:path w="2795688" h="1569376" stroke="0" extrusionOk="0">
                <a:moveTo>
                  <a:pt x="444902" y="0"/>
                </a:moveTo>
                <a:cubicBezTo>
                  <a:pt x="620280" y="-3164"/>
                  <a:pt x="870827" y="-20986"/>
                  <a:pt x="1061138" y="0"/>
                </a:cubicBezTo>
                <a:cubicBezTo>
                  <a:pt x="1251449" y="20986"/>
                  <a:pt x="1535994" y="-21179"/>
                  <a:pt x="1658315" y="0"/>
                </a:cubicBezTo>
                <a:cubicBezTo>
                  <a:pt x="1780636" y="21179"/>
                  <a:pt x="2082806" y="27698"/>
                  <a:pt x="2350786" y="0"/>
                </a:cubicBezTo>
                <a:cubicBezTo>
                  <a:pt x="2562970" y="48153"/>
                  <a:pt x="2801927" y="191361"/>
                  <a:pt x="2795688" y="444902"/>
                </a:cubicBezTo>
                <a:cubicBezTo>
                  <a:pt x="2817523" y="555553"/>
                  <a:pt x="2821279" y="808902"/>
                  <a:pt x="2795688" y="984650"/>
                </a:cubicBezTo>
                <a:cubicBezTo>
                  <a:pt x="2770097" y="1160398"/>
                  <a:pt x="2808260" y="1339330"/>
                  <a:pt x="2795688" y="1569376"/>
                </a:cubicBezTo>
                <a:lnTo>
                  <a:pt x="2795688" y="1569376"/>
                </a:lnTo>
                <a:cubicBezTo>
                  <a:pt x="2556421" y="1537303"/>
                  <a:pt x="2417900" y="1565067"/>
                  <a:pt x="2068809" y="1569376"/>
                </a:cubicBezTo>
                <a:cubicBezTo>
                  <a:pt x="1719718" y="1573685"/>
                  <a:pt x="1733419" y="1585062"/>
                  <a:pt x="1453758" y="1569376"/>
                </a:cubicBezTo>
                <a:cubicBezTo>
                  <a:pt x="1174097" y="1553690"/>
                  <a:pt x="967204" y="1576311"/>
                  <a:pt x="810750" y="1569376"/>
                </a:cubicBezTo>
                <a:cubicBezTo>
                  <a:pt x="654296" y="1562441"/>
                  <a:pt x="363554" y="1604424"/>
                  <a:pt x="0" y="1569376"/>
                </a:cubicBezTo>
                <a:lnTo>
                  <a:pt x="0" y="1569376"/>
                </a:lnTo>
                <a:cubicBezTo>
                  <a:pt x="22057" y="1434137"/>
                  <a:pt x="7808" y="1283835"/>
                  <a:pt x="0" y="1040873"/>
                </a:cubicBezTo>
                <a:cubicBezTo>
                  <a:pt x="-7808" y="797911"/>
                  <a:pt x="-2210" y="658896"/>
                  <a:pt x="0" y="444902"/>
                </a:cubicBezTo>
                <a:cubicBezTo>
                  <a:pt x="23680" y="226558"/>
                  <a:pt x="218482" y="-52576"/>
                  <a:pt x="444902" y="0"/>
                </a:cubicBezTo>
                <a:close/>
              </a:path>
            </a:pathLst>
          </a:custGeom>
          <a:solidFill>
            <a:schemeClr val="tx1">
              <a:lumMod val="75000"/>
              <a:lumOff val="25000"/>
            </a:schemeClr>
          </a:solidFill>
          <a:ln>
            <a:solidFill>
              <a:schemeClr val="tx1">
                <a:lumMod val="75000"/>
                <a:lumOff val="25000"/>
              </a:schemeClr>
            </a:solidFill>
            <a:extLst>
              <a:ext uri="{C807C97D-BFC1-408E-A445-0C87EB9F89A2}">
                <ask:lineSketchStyleProps xmlns:ask="http://schemas.microsoft.com/office/drawing/2018/sketchyshapes" sd="1637195439">
                  <a:prstGeom prst="round2SameRect">
                    <a:avLst>
                      <a:gd name="adj1" fmla="val 28349"/>
                      <a:gd name="adj2" fmla="val 0"/>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Top Corners Rounded 41">
            <a:extLst>
              <a:ext uri="{FF2B5EF4-FFF2-40B4-BE49-F238E27FC236}">
                <a16:creationId xmlns:a16="http://schemas.microsoft.com/office/drawing/2014/main" id="{1B0B9810-BD98-EC73-17C5-20454AF72D2B}"/>
              </a:ext>
            </a:extLst>
          </p:cNvPr>
          <p:cNvSpPr/>
          <p:nvPr/>
        </p:nvSpPr>
        <p:spPr>
          <a:xfrm>
            <a:off x="9150249" y="1406053"/>
            <a:ext cx="2795688" cy="1569376"/>
          </a:xfrm>
          <a:custGeom>
            <a:avLst/>
            <a:gdLst>
              <a:gd name="connsiteX0" fmla="*/ 414425 w 2795688"/>
              <a:gd name="connsiteY0" fmla="*/ 0 h 1569376"/>
              <a:gd name="connsiteX1" fmla="*/ 1030701 w 2795688"/>
              <a:gd name="connsiteY1" fmla="*/ 0 h 1569376"/>
              <a:gd name="connsiteX2" fmla="*/ 1627308 w 2795688"/>
              <a:gd name="connsiteY2" fmla="*/ 0 h 1569376"/>
              <a:gd name="connsiteX3" fmla="*/ 2381263 w 2795688"/>
              <a:gd name="connsiteY3" fmla="*/ 0 h 1569376"/>
              <a:gd name="connsiteX4" fmla="*/ 2795688 w 2795688"/>
              <a:gd name="connsiteY4" fmla="*/ 414425 h 1569376"/>
              <a:gd name="connsiteX5" fmla="*/ 2795688 w 2795688"/>
              <a:gd name="connsiteY5" fmla="*/ 1015000 h 1569376"/>
              <a:gd name="connsiteX6" fmla="*/ 2795688 w 2795688"/>
              <a:gd name="connsiteY6" fmla="*/ 1569376 h 1569376"/>
              <a:gd name="connsiteX7" fmla="*/ 2795688 w 2795688"/>
              <a:gd name="connsiteY7" fmla="*/ 1569376 h 1569376"/>
              <a:gd name="connsiteX8" fmla="*/ 2040852 w 2795688"/>
              <a:gd name="connsiteY8" fmla="*/ 1569376 h 1569376"/>
              <a:gd name="connsiteX9" fmla="*/ 1313973 w 2795688"/>
              <a:gd name="connsiteY9" fmla="*/ 1569376 h 1569376"/>
              <a:gd name="connsiteX10" fmla="*/ 643008 w 2795688"/>
              <a:gd name="connsiteY10" fmla="*/ 1569376 h 1569376"/>
              <a:gd name="connsiteX11" fmla="*/ 0 w 2795688"/>
              <a:gd name="connsiteY11" fmla="*/ 1569376 h 1569376"/>
              <a:gd name="connsiteX12" fmla="*/ 0 w 2795688"/>
              <a:gd name="connsiteY12" fmla="*/ 1569376 h 1569376"/>
              <a:gd name="connsiteX13" fmla="*/ 0 w 2795688"/>
              <a:gd name="connsiteY13" fmla="*/ 1026549 h 1569376"/>
              <a:gd name="connsiteX14" fmla="*/ 0 w 2795688"/>
              <a:gd name="connsiteY14" fmla="*/ 414425 h 1569376"/>
              <a:gd name="connsiteX15" fmla="*/ 414425 w 2795688"/>
              <a:gd name="connsiteY15" fmla="*/ 0 h 156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5688" h="1569376" fill="none" extrusionOk="0">
                <a:moveTo>
                  <a:pt x="414425" y="0"/>
                </a:moveTo>
                <a:cubicBezTo>
                  <a:pt x="694739" y="23508"/>
                  <a:pt x="902287" y="-21356"/>
                  <a:pt x="1030701" y="0"/>
                </a:cubicBezTo>
                <a:cubicBezTo>
                  <a:pt x="1159115" y="21356"/>
                  <a:pt x="1335242" y="29133"/>
                  <a:pt x="1627308" y="0"/>
                </a:cubicBezTo>
                <a:cubicBezTo>
                  <a:pt x="1919374" y="-29133"/>
                  <a:pt x="2064276" y="36692"/>
                  <a:pt x="2381263" y="0"/>
                </a:cubicBezTo>
                <a:cubicBezTo>
                  <a:pt x="2590845" y="-35560"/>
                  <a:pt x="2792787" y="175203"/>
                  <a:pt x="2795688" y="414425"/>
                </a:cubicBezTo>
                <a:cubicBezTo>
                  <a:pt x="2811869" y="590964"/>
                  <a:pt x="2801158" y="816260"/>
                  <a:pt x="2795688" y="1015000"/>
                </a:cubicBezTo>
                <a:cubicBezTo>
                  <a:pt x="2790218" y="1213740"/>
                  <a:pt x="2772887" y="1401051"/>
                  <a:pt x="2795688" y="1569376"/>
                </a:cubicBezTo>
                <a:lnTo>
                  <a:pt x="2795688" y="1569376"/>
                </a:lnTo>
                <a:cubicBezTo>
                  <a:pt x="2562833" y="1565918"/>
                  <a:pt x="2325901" y="1596751"/>
                  <a:pt x="2040852" y="1569376"/>
                </a:cubicBezTo>
                <a:cubicBezTo>
                  <a:pt x="1755803" y="1542001"/>
                  <a:pt x="1477062" y="1565763"/>
                  <a:pt x="1313973" y="1569376"/>
                </a:cubicBezTo>
                <a:cubicBezTo>
                  <a:pt x="1150884" y="1572989"/>
                  <a:pt x="956051" y="1565622"/>
                  <a:pt x="643008" y="1569376"/>
                </a:cubicBezTo>
                <a:cubicBezTo>
                  <a:pt x="329965" y="1573130"/>
                  <a:pt x="145163" y="1589084"/>
                  <a:pt x="0" y="1569376"/>
                </a:cubicBezTo>
                <a:lnTo>
                  <a:pt x="0" y="1569376"/>
                </a:lnTo>
                <a:cubicBezTo>
                  <a:pt x="-4382" y="1398319"/>
                  <a:pt x="-10002" y="1141205"/>
                  <a:pt x="0" y="1026549"/>
                </a:cubicBezTo>
                <a:cubicBezTo>
                  <a:pt x="10002" y="911893"/>
                  <a:pt x="3365" y="596907"/>
                  <a:pt x="0" y="414425"/>
                </a:cubicBezTo>
                <a:cubicBezTo>
                  <a:pt x="-23212" y="221143"/>
                  <a:pt x="209718" y="5498"/>
                  <a:pt x="414425" y="0"/>
                </a:cubicBezTo>
                <a:close/>
              </a:path>
              <a:path w="2795688" h="1569376" stroke="0" extrusionOk="0">
                <a:moveTo>
                  <a:pt x="414425" y="0"/>
                </a:moveTo>
                <a:cubicBezTo>
                  <a:pt x="601688" y="-18390"/>
                  <a:pt x="904915" y="-14992"/>
                  <a:pt x="1050369" y="0"/>
                </a:cubicBezTo>
                <a:cubicBezTo>
                  <a:pt x="1195823" y="14992"/>
                  <a:pt x="1459899" y="989"/>
                  <a:pt x="1666645" y="0"/>
                </a:cubicBezTo>
                <a:cubicBezTo>
                  <a:pt x="1873391" y="-989"/>
                  <a:pt x="2186640" y="-3040"/>
                  <a:pt x="2381263" y="0"/>
                </a:cubicBezTo>
                <a:cubicBezTo>
                  <a:pt x="2600813" y="13400"/>
                  <a:pt x="2803565" y="175661"/>
                  <a:pt x="2795688" y="414425"/>
                </a:cubicBezTo>
                <a:cubicBezTo>
                  <a:pt x="2798471" y="589657"/>
                  <a:pt x="2784434" y="818788"/>
                  <a:pt x="2795688" y="968801"/>
                </a:cubicBezTo>
                <a:cubicBezTo>
                  <a:pt x="2806942" y="1118814"/>
                  <a:pt x="2787893" y="1354688"/>
                  <a:pt x="2795688" y="1569376"/>
                </a:cubicBezTo>
                <a:lnTo>
                  <a:pt x="2795688" y="1569376"/>
                </a:lnTo>
                <a:cubicBezTo>
                  <a:pt x="2556421" y="1537303"/>
                  <a:pt x="2417900" y="1565067"/>
                  <a:pt x="2068809" y="1569376"/>
                </a:cubicBezTo>
                <a:cubicBezTo>
                  <a:pt x="1719718" y="1573685"/>
                  <a:pt x="1733419" y="1585062"/>
                  <a:pt x="1453758" y="1569376"/>
                </a:cubicBezTo>
                <a:cubicBezTo>
                  <a:pt x="1174097" y="1553690"/>
                  <a:pt x="967204" y="1576311"/>
                  <a:pt x="810750" y="1569376"/>
                </a:cubicBezTo>
                <a:cubicBezTo>
                  <a:pt x="654296" y="1562441"/>
                  <a:pt x="363554" y="1604424"/>
                  <a:pt x="0" y="1569376"/>
                </a:cubicBezTo>
                <a:lnTo>
                  <a:pt x="0" y="1569376"/>
                </a:lnTo>
                <a:cubicBezTo>
                  <a:pt x="-13640" y="1349451"/>
                  <a:pt x="-10457" y="1220197"/>
                  <a:pt x="0" y="1026549"/>
                </a:cubicBezTo>
                <a:cubicBezTo>
                  <a:pt x="10457" y="832901"/>
                  <a:pt x="25240" y="693577"/>
                  <a:pt x="0" y="414425"/>
                </a:cubicBezTo>
                <a:cubicBezTo>
                  <a:pt x="36436" y="227656"/>
                  <a:pt x="201703" y="-44035"/>
                  <a:pt x="414425" y="0"/>
                </a:cubicBezTo>
                <a:close/>
              </a:path>
            </a:pathLst>
          </a:custGeom>
          <a:solidFill>
            <a:schemeClr val="tx1">
              <a:lumMod val="75000"/>
              <a:lumOff val="25000"/>
            </a:schemeClr>
          </a:solidFill>
          <a:ln>
            <a:solidFill>
              <a:schemeClr val="tx1">
                <a:lumMod val="75000"/>
                <a:lumOff val="25000"/>
              </a:schemeClr>
            </a:solidFill>
            <a:extLst>
              <a:ext uri="{C807C97D-BFC1-408E-A445-0C87EB9F89A2}">
                <ask:lineSketchStyleProps xmlns:ask="http://schemas.microsoft.com/office/drawing/2018/sketchyshapes" sd="1637195439">
                  <a:prstGeom prst="round2SameRect">
                    <a:avLst>
                      <a:gd name="adj1" fmla="val 26407"/>
                      <a:gd name="adj2" fmla="val 0"/>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Top Corners Rounded 38">
            <a:extLst>
              <a:ext uri="{FF2B5EF4-FFF2-40B4-BE49-F238E27FC236}">
                <a16:creationId xmlns:a16="http://schemas.microsoft.com/office/drawing/2014/main" id="{A8B6B611-D41D-5A35-4D71-BF386348CC39}"/>
              </a:ext>
            </a:extLst>
          </p:cNvPr>
          <p:cNvSpPr/>
          <p:nvPr/>
        </p:nvSpPr>
        <p:spPr>
          <a:xfrm>
            <a:off x="246063" y="1434220"/>
            <a:ext cx="2795688" cy="1569376"/>
          </a:xfrm>
          <a:custGeom>
            <a:avLst/>
            <a:gdLst>
              <a:gd name="connsiteX0" fmla="*/ 359010 w 2795688"/>
              <a:gd name="connsiteY0" fmla="*/ 0 h 1569376"/>
              <a:gd name="connsiteX1" fmla="*/ 1010013 w 2795688"/>
              <a:gd name="connsiteY1" fmla="*/ 0 h 1569376"/>
              <a:gd name="connsiteX2" fmla="*/ 1702569 w 2795688"/>
              <a:gd name="connsiteY2" fmla="*/ 0 h 1569376"/>
              <a:gd name="connsiteX3" fmla="*/ 2436678 w 2795688"/>
              <a:gd name="connsiteY3" fmla="*/ 0 h 1569376"/>
              <a:gd name="connsiteX4" fmla="*/ 2795688 w 2795688"/>
              <a:gd name="connsiteY4" fmla="*/ 359010 h 1569376"/>
              <a:gd name="connsiteX5" fmla="*/ 2795688 w 2795688"/>
              <a:gd name="connsiteY5" fmla="*/ 965754 h 1569376"/>
              <a:gd name="connsiteX6" fmla="*/ 2795688 w 2795688"/>
              <a:gd name="connsiteY6" fmla="*/ 1525826 h 1569376"/>
              <a:gd name="connsiteX7" fmla="*/ 2752138 w 2795688"/>
              <a:gd name="connsiteY7" fmla="*/ 1569376 h 1569376"/>
              <a:gd name="connsiteX8" fmla="*/ 2047905 w 2795688"/>
              <a:gd name="connsiteY8" fmla="*/ 1569376 h 1569376"/>
              <a:gd name="connsiteX9" fmla="*/ 1316586 w 2795688"/>
              <a:gd name="connsiteY9" fmla="*/ 1569376 h 1569376"/>
              <a:gd name="connsiteX10" fmla="*/ 43550 w 2795688"/>
              <a:gd name="connsiteY10" fmla="*/ 1569376 h 1569376"/>
              <a:gd name="connsiteX11" fmla="*/ 0 w 2795688"/>
              <a:gd name="connsiteY11" fmla="*/ 1525826 h 1569376"/>
              <a:gd name="connsiteX12" fmla="*/ 0 w 2795688"/>
              <a:gd name="connsiteY12" fmla="*/ 954086 h 1569376"/>
              <a:gd name="connsiteX13" fmla="*/ 0 w 2795688"/>
              <a:gd name="connsiteY13" fmla="*/ 359010 h 1569376"/>
              <a:gd name="connsiteX14" fmla="*/ 359010 w 2795688"/>
              <a:gd name="connsiteY14" fmla="*/ 0 h 156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95688" h="1569376" fill="none" extrusionOk="0">
                <a:moveTo>
                  <a:pt x="359010" y="0"/>
                </a:moveTo>
                <a:cubicBezTo>
                  <a:pt x="529944" y="25369"/>
                  <a:pt x="764599" y="-14230"/>
                  <a:pt x="1010013" y="0"/>
                </a:cubicBezTo>
                <a:cubicBezTo>
                  <a:pt x="1255427" y="14230"/>
                  <a:pt x="1563007" y="-23906"/>
                  <a:pt x="1702569" y="0"/>
                </a:cubicBezTo>
                <a:cubicBezTo>
                  <a:pt x="1842131" y="23906"/>
                  <a:pt x="2105795" y="-4010"/>
                  <a:pt x="2436678" y="0"/>
                </a:cubicBezTo>
                <a:cubicBezTo>
                  <a:pt x="2653861" y="-7798"/>
                  <a:pt x="2765001" y="177594"/>
                  <a:pt x="2795688" y="359010"/>
                </a:cubicBezTo>
                <a:cubicBezTo>
                  <a:pt x="2799744" y="635900"/>
                  <a:pt x="2774113" y="843789"/>
                  <a:pt x="2795688" y="965754"/>
                </a:cubicBezTo>
                <a:cubicBezTo>
                  <a:pt x="2817263" y="1087719"/>
                  <a:pt x="2820892" y="1330243"/>
                  <a:pt x="2795688" y="1525826"/>
                </a:cubicBezTo>
                <a:cubicBezTo>
                  <a:pt x="2792985" y="1546252"/>
                  <a:pt x="2778099" y="1571904"/>
                  <a:pt x="2752138" y="1569376"/>
                </a:cubicBezTo>
                <a:cubicBezTo>
                  <a:pt x="2510811" y="1588597"/>
                  <a:pt x="2210087" y="1564184"/>
                  <a:pt x="2047905" y="1569376"/>
                </a:cubicBezTo>
                <a:cubicBezTo>
                  <a:pt x="1885723" y="1574568"/>
                  <a:pt x="1534267" y="1566097"/>
                  <a:pt x="1316586" y="1569376"/>
                </a:cubicBezTo>
                <a:cubicBezTo>
                  <a:pt x="1098905" y="1572655"/>
                  <a:pt x="489643" y="1553810"/>
                  <a:pt x="43550" y="1569376"/>
                </a:cubicBezTo>
                <a:cubicBezTo>
                  <a:pt x="23139" y="1565226"/>
                  <a:pt x="-639" y="1553737"/>
                  <a:pt x="0" y="1525826"/>
                </a:cubicBezTo>
                <a:cubicBezTo>
                  <a:pt x="4322" y="1381274"/>
                  <a:pt x="2849" y="1159569"/>
                  <a:pt x="0" y="954086"/>
                </a:cubicBezTo>
                <a:cubicBezTo>
                  <a:pt x="-2849" y="748603"/>
                  <a:pt x="12083" y="624714"/>
                  <a:pt x="0" y="359010"/>
                </a:cubicBezTo>
                <a:cubicBezTo>
                  <a:pt x="32165" y="178893"/>
                  <a:pt x="151759" y="-46774"/>
                  <a:pt x="359010" y="0"/>
                </a:cubicBezTo>
                <a:close/>
              </a:path>
              <a:path w="2795688" h="1569376" stroke="0" extrusionOk="0">
                <a:moveTo>
                  <a:pt x="359010" y="0"/>
                </a:moveTo>
                <a:cubicBezTo>
                  <a:pt x="566758" y="-16401"/>
                  <a:pt x="853838" y="28128"/>
                  <a:pt x="1030789" y="0"/>
                </a:cubicBezTo>
                <a:cubicBezTo>
                  <a:pt x="1207740" y="-28128"/>
                  <a:pt x="1482884" y="21227"/>
                  <a:pt x="1681792" y="0"/>
                </a:cubicBezTo>
                <a:cubicBezTo>
                  <a:pt x="1880700" y="-21227"/>
                  <a:pt x="2211829" y="20520"/>
                  <a:pt x="2436678" y="0"/>
                </a:cubicBezTo>
                <a:cubicBezTo>
                  <a:pt x="2608397" y="38139"/>
                  <a:pt x="2818493" y="132121"/>
                  <a:pt x="2795688" y="359010"/>
                </a:cubicBezTo>
                <a:cubicBezTo>
                  <a:pt x="2788438" y="495451"/>
                  <a:pt x="2808570" y="711145"/>
                  <a:pt x="2795688" y="919082"/>
                </a:cubicBezTo>
                <a:cubicBezTo>
                  <a:pt x="2782806" y="1127019"/>
                  <a:pt x="2821599" y="1245601"/>
                  <a:pt x="2795688" y="1525826"/>
                </a:cubicBezTo>
                <a:cubicBezTo>
                  <a:pt x="2796484" y="1553291"/>
                  <a:pt x="2775012" y="1572453"/>
                  <a:pt x="2752138" y="1569376"/>
                </a:cubicBezTo>
                <a:cubicBezTo>
                  <a:pt x="2471087" y="1587424"/>
                  <a:pt x="2348458" y="1584473"/>
                  <a:pt x="2156249" y="1569376"/>
                </a:cubicBezTo>
                <a:cubicBezTo>
                  <a:pt x="1964040" y="1554279"/>
                  <a:pt x="1810902" y="1547940"/>
                  <a:pt x="1479102" y="1569376"/>
                </a:cubicBezTo>
                <a:cubicBezTo>
                  <a:pt x="1147302" y="1590812"/>
                  <a:pt x="1051080" y="1566985"/>
                  <a:pt x="856126" y="1569376"/>
                </a:cubicBezTo>
                <a:cubicBezTo>
                  <a:pt x="661172" y="1571767"/>
                  <a:pt x="298792" y="1547079"/>
                  <a:pt x="43550" y="1569376"/>
                </a:cubicBezTo>
                <a:cubicBezTo>
                  <a:pt x="14792" y="1570275"/>
                  <a:pt x="-2319" y="1551412"/>
                  <a:pt x="0" y="1525826"/>
                </a:cubicBezTo>
                <a:cubicBezTo>
                  <a:pt x="-21233" y="1255349"/>
                  <a:pt x="-13800" y="1148119"/>
                  <a:pt x="0" y="942418"/>
                </a:cubicBezTo>
                <a:cubicBezTo>
                  <a:pt x="13800" y="736717"/>
                  <a:pt x="-19802" y="589765"/>
                  <a:pt x="0" y="359010"/>
                </a:cubicBezTo>
                <a:cubicBezTo>
                  <a:pt x="-20308" y="172982"/>
                  <a:pt x="153543" y="17208"/>
                  <a:pt x="359010" y="0"/>
                </a:cubicBezTo>
                <a:close/>
              </a:path>
            </a:pathLst>
          </a:custGeom>
          <a:solidFill>
            <a:srgbClr val="EE4E44"/>
          </a:solidFill>
          <a:ln>
            <a:solidFill>
              <a:schemeClr val="bg1"/>
            </a:solidFill>
            <a:extLst>
              <a:ext uri="{C807C97D-BFC1-408E-A445-0C87EB9F89A2}">
                <ask:lineSketchStyleProps xmlns:ask="http://schemas.microsoft.com/office/drawing/2018/sketchyshapes" sd="1637195439">
                  <a:prstGeom prst="round2SameRect">
                    <a:avLst>
                      <a:gd name="adj1" fmla="val 22876"/>
                      <a:gd name="adj2" fmla="val 2775"/>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Rounded Corners 6">
            <a:extLst>
              <a:ext uri="{FF2B5EF4-FFF2-40B4-BE49-F238E27FC236}">
                <a16:creationId xmlns:a16="http://schemas.microsoft.com/office/drawing/2014/main" id="{2DF81296-DF21-E2C3-0F02-0BEE056868B4}"/>
              </a:ext>
            </a:extLst>
          </p:cNvPr>
          <p:cNvSpPr/>
          <p:nvPr/>
        </p:nvSpPr>
        <p:spPr>
          <a:xfrm>
            <a:off x="246063" y="1422400"/>
            <a:ext cx="2795688" cy="4760913"/>
          </a:xfrm>
          <a:custGeom>
            <a:avLst/>
            <a:gdLst>
              <a:gd name="connsiteX0" fmla="*/ 0 w 2795688"/>
              <a:gd name="connsiteY0" fmla="*/ 465957 h 4760913"/>
              <a:gd name="connsiteX1" fmla="*/ 465957 w 2795688"/>
              <a:gd name="connsiteY1" fmla="*/ 0 h 4760913"/>
              <a:gd name="connsiteX2" fmla="*/ 1068577 w 2795688"/>
              <a:gd name="connsiteY2" fmla="*/ 0 h 4760913"/>
              <a:gd name="connsiteX3" fmla="*/ 1708473 w 2795688"/>
              <a:gd name="connsiteY3" fmla="*/ 0 h 4760913"/>
              <a:gd name="connsiteX4" fmla="*/ 2329731 w 2795688"/>
              <a:gd name="connsiteY4" fmla="*/ 0 h 4760913"/>
              <a:gd name="connsiteX5" fmla="*/ 2795688 w 2795688"/>
              <a:gd name="connsiteY5" fmla="*/ 465957 h 4760913"/>
              <a:gd name="connsiteX6" fmla="*/ 2795688 w 2795688"/>
              <a:gd name="connsiteY6" fmla="*/ 989254 h 4760913"/>
              <a:gd name="connsiteX7" fmla="*/ 2795688 w 2795688"/>
              <a:gd name="connsiteY7" fmla="*/ 1627420 h 4760913"/>
              <a:gd name="connsiteX8" fmla="*/ 2795688 w 2795688"/>
              <a:gd name="connsiteY8" fmla="*/ 2150717 h 4760913"/>
              <a:gd name="connsiteX9" fmla="*/ 2795688 w 2795688"/>
              <a:gd name="connsiteY9" fmla="*/ 2788883 h 4760913"/>
              <a:gd name="connsiteX10" fmla="*/ 2795688 w 2795688"/>
              <a:gd name="connsiteY10" fmla="*/ 3350470 h 4760913"/>
              <a:gd name="connsiteX11" fmla="*/ 2795688 w 2795688"/>
              <a:gd name="connsiteY11" fmla="*/ 4294956 h 4760913"/>
              <a:gd name="connsiteX12" fmla="*/ 2329731 w 2795688"/>
              <a:gd name="connsiteY12" fmla="*/ 4760913 h 4760913"/>
              <a:gd name="connsiteX13" fmla="*/ 1745748 w 2795688"/>
              <a:gd name="connsiteY13" fmla="*/ 4760913 h 4760913"/>
              <a:gd name="connsiteX14" fmla="*/ 1180404 w 2795688"/>
              <a:gd name="connsiteY14" fmla="*/ 4760913 h 4760913"/>
              <a:gd name="connsiteX15" fmla="*/ 465957 w 2795688"/>
              <a:gd name="connsiteY15" fmla="*/ 4760913 h 4760913"/>
              <a:gd name="connsiteX16" fmla="*/ 0 w 2795688"/>
              <a:gd name="connsiteY16" fmla="*/ 4294956 h 4760913"/>
              <a:gd name="connsiteX17" fmla="*/ 0 w 2795688"/>
              <a:gd name="connsiteY17" fmla="*/ 3771659 h 4760913"/>
              <a:gd name="connsiteX18" fmla="*/ 0 w 2795688"/>
              <a:gd name="connsiteY18" fmla="*/ 3171783 h 4760913"/>
              <a:gd name="connsiteX19" fmla="*/ 0 w 2795688"/>
              <a:gd name="connsiteY19" fmla="*/ 2495326 h 4760913"/>
              <a:gd name="connsiteX20" fmla="*/ 0 w 2795688"/>
              <a:gd name="connsiteY20" fmla="*/ 1818870 h 4760913"/>
              <a:gd name="connsiteX21" fmla="*/ 0 w 2795688"/>
              <a:gd name="connsiteY21" fmla="*/ 1257283 h 4760913"/>
              <a:gd name="connsiteX22" fmla="*/ 0 w 2795688"/>
              <a:gd name="connsiteY22" fmla="*/ 465957 h 476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95688" h="4760913" extrusionOk="0">
                <a:moveTo>
                  <a:pt x="0" y="465957"/>
                </a:moveTo>
                <a:cubicBezTo>
                  <a:pt x="33465" y="242007"/>
                  <a:pt x="205697" y="52277"/>
                  <a:pt x="465957" y="0"/>
                </a:cubicBezTo>
                <a:cubicBezTo>
                  <a:pt x="699932" y="-10313"/>
                  <a:pt x="863550" y="-28449"/>
                  <a:pt x="1068577" y="0"/>
                </a:cubicBezTo>
                <a:cubicBezTo>
                  <a:pt x="1273604" y="28449"/>
                  <a:pt x="1566494" y="813"/>
                  <a:pt x="1708473" y="0"/>
                </a:cubicBezTo>
                <a:cubicBezTo>
                  <a:pt x="1850452" y="-813"/>
                  <a:pt x="2060792" y="-20203"/>
                  <a:pt x="2329731" y="0"/>
                </a:cubicBezTo>
                <a:cubicBezTo>
                  <a:pt x="2588738" y="8101"/>
                  <a:pt x="2767586" y="192297"/>
                  <a:pt x="2795688" y="465957"/>
                </a:cubicBezTo>
                <a:cubicBezTo>
                  <a:pt x="2790083" y="613964"/>
                  <a:pt x="2801944" y="839088"/>
                  <a:pt x="2795688" y="989254"/>
                </a:cubicBezTo>
                <a:cubicBezTo>
                  <a:pt x="2789432" y="1139420"/>
                  <a:pt x="2781788" y="1439150"/>
                  <a:pt x="2795688" y="1627420"/>
                </a:cubicBezTo>
                <a:cubicBezTo>
                  <a:pt x="2809588" y="1815690"/>
                  <a:pt x="2776338" y="2007896"/>
                  <a:pt x="2795688" y="2150717"/>
                </a:cubicBezTo>
                <a:cubicBezTo>
                  <a:pt x="2815038" y="2293538"/>
                  <a:pt x="2809615" y="2544098"/>
                  <a:pt x="2795688" y="2788883"/>
                </a:cubicBezTo>
                <a:cubicBezTo>
                  <a:pt x="2781761" y="3033668"/>
                  <a:pt x="2810988" y="3217611"/>
                  <a:pt x="2795688" y="3350470"/>
                </a:cubicBezTo>
                <a:cubicBezTo>
                  <a:pt x="2780388" y="3483329"/>
                  <a:pt x="2823362" y="3851882"/>
                  <a:pt x="2795688" y="4294956"/>
                </a:cubicBezTo>
                <a:cubicBezTo>
                  <a:pt x="2806467" y="4557288"/>
                  <a:pt x="2570326" y="4739969"/>
                  <a:pt x="2329731" y="4760913"/>
                </a:cubicBezTo>
                <a:cubicBezTo>
                  <a:pt x="2161050" y="4782205"/>
                  <a:pt x="1869391" y="4751497"/>
                  <a:pt x="1745748" y="4760913"/>
                </a:cubicBezTo>
                <a:cubicBezTo>
                  <a:pt x="1622105" y="4770329"/>
                  <a:pt x="1346271" y="4757348"/>
                  <a:pt x="1180404" y="4760913"/>
                </a:cubicBezTo>
                <a:cubicBezTo>
                  <a:pt x="1014537" y="4764478"/>
                  <a:pt x="746726" y="4753302"/>
                  <a:pt x="465957" y="4760913"/>
                </a:cubicBezTo>
                <a:cubicBezTo>
                  <a:pt x="207838" y="4800851"/>
                  <a:pt x="47723" y="4535492"/>
                  <a:pt x="0" y="4294956"/>
                </a:cubicBezTo>
                <a:cubicBezTo>
                  <a:pt x="5529" y="4147984"/>
                  <a:pt x="1986" y="4003922"/>
                  <a:pt x="0" y="3771659"/>
                </a:cubicBezTo>
                <a:cubicBezTo>
                  <a:pt x="-1986" y="3539396"/>
                  <a:pt x="15557" y="3447627"/>
                  <a:pt x="0" y="3171783"/>
                </a:cubicBezTo>
                <a:cubicBezTo>
                  <a:pt x="-15557" y="2895939"/>
                  <a:pt x="-19556" y="2744338"/>
                  <a:pt x="0" y="2495326"/>
                </a:cubicBezTo>
                <a:cubicBezTo>
                  <a:pt x="19556" y="2246314"/>
                  <a:pt x="10967" y="2036126"/>
                  <a:pt x="0" y="1818870"/>
                </a:cubicBezTo>
                <a:cubicBezTo>
                  <a:pt x="-10967" y="1601614"/>
                  <a:pt x="5932" y="1456779"/>
                  <a:pt x="0" y="1257283"/>
                </a:cubicBezTo>
                <a:cubicBezTo>
                  <a:pt x="-5932" y="1057787"/>
                  <a:pt x="36451" y="859038"/>
                  <a:pt x="0" y="465957"/>
                </a:cubicBezTo>
                <a:close/>
              </a:path>
            </a:pathLst>
          </a:custGeom>
          <a:noFill/>
          <a:ln w="28575">
            <a:solidFill>
              <a:srgbClr val="EE4E44"/>
            </a:solidFill>
            <a:extLst>
              <a:ext uri="{C807C97D-BFC1-408E-A445-0C87EB9F89A2}">
                <ask:lineSketchStyleProps xmlns:ask="http://schemas.microsoft.com/office/drawing/2018/sketchyshapes" sd="4044071233">
                  <a:prstGeom prst="round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CA59D9C4-6625-1C7F-778E-A514A337DE32}"/>
              </a:ext>
            </a:extLst>
          </p:cNvPr>
          <p:cNvSpPr/>
          <p:nvPr/>
        </p:nvSpPr>
        <p:spPr>
          <a:xfrm>
            <a:off x="3214125" y="1422400"/>
            <a:ext cx="2795688" cy="4760913"/>
          </a:xfrm>
          <a:custGeom>
            <a:avLst/>
            <a:gdLst>
              <a:gd name="connsiteX0" fmla="*/ 0 w 2795688"/>
              <a:gd name="connsiteY0" fmla="*/ 465957 h 4760913"/>
              <a:gd name="connsiteX1" fmla="*/ 465957 w 2795688"/>
              <a:gd name="connsiteY1" fmla="*/ 0 h 4760913"/>
              <a:gd name="connsiteX2" fmla="*/ 1124490 w 2795688"/>
              <a:gd name="connsiteY2" fmla="*/ 0 h 4760913"/>
              <a:gd name="connsiteX3" fmla="*/ 1689835 w 2795688"/>
              <a:gd name="connsiteY3" fmla="*/ 0 h 4760913"/>
              <a:gd name="connsiteX4" fmla="*/ 2329731 w 2795688"/>
              <a:gd name="connsiteY4" fmla="*/ 0 h 4760913"/>
              <a:gd name="connsiteX5" fmla="*/ 2795688 w 2795688"/>
              <a:gd name="connsiteY5" fmla="*/ 465957 h 4760913"/>
              <a:gd name="connsiteX6" fmla="*/ 2795688 w 2795688"/>
              <a:gd name="connsiteY6" fmla="*/ 1142413 h 4760913"/>
              <a:gd name="connsiteX7" fmla="*/ 2795688 w 2795688"/>
              <a:gd name="connsiteY7" fmla="*/ 1742290 h 4760913"/>
              <a:gd name="connsiteX8" fmla="*/ 2795688 w 2795688"/>
              <a:gd name="connsiteY8" fmla="*/ 2380457 h 4760913"/>
              <a:gd name="connsiteX9" fmla="*/ 2795688 w 2795688"/>
              <a:gd name="connsiteY9" fmla="*/ 3095203 h 4760913"/>
              <a:gd name="connsiteX10" fmla="*/ 2795688 w 2795688"/>
              <a:gd name="connsiteY10" fmla="*/ 4294956 h 4760913"/>
              <a:gd name="connsiteX11" fmla="*/ 2329731 w 2795688"/>
              <a:gd name="connsiteY11" fmla="*/ 4760913 h 4760913"/>
              <a:gd name="connsiteX12" fmla="*/ 1745748 w 2795688"/>
              <a:gd name="connsiteY12" fmla="*/ 4760913 h 4760913"/>
              <a:gd name="connsiteX13" fmla="*/ 1161766 w 2795688"/>
              <a:gd name="connsiteY13" fmla="*/ 4760913 h 4760913"/>
              <a:gd name="connsiteX14" fmla="*/ 465957 w 2795688"/>
              <a:gd name="connsiteY14" fmla="*/ 4760913 h 4760913"/>
              <a:gd name="connsiteX15" fmla="*/ 0 w 2795688"/>
              <a:gd name="connsiteY15" fmla="*/ 4294956 h 4760913"/>
              <a:gd name="connsiteX16" fmla="*/ 0 w 2795688"/>
              <a:gd name="connsiteY16" fmla="*/ 3695079 h 4760913"/>
              <a:gd name="connsiteX17" fmla="*/ 0 w 2795688"/>
              <a:gd name="connsiteY17" fmla="*/ 3133493 h 4760913"/>
              <a:gd name="connsiteX18" fmla="*/ 0 w 2795688"/>
              <a:gd name="connsiteY18" fmla="*/ 2418746 h 4760913"/>
              <a:gd name="connsiteX19" fmla="*/ 0 w 2795688"/>
              <a:gd name="connsiteY19" fmla="*/ 1780580 h 4760913"/>
              <a:gd name="connsiteX20" fmla="*/ 0 w 2795688"/>
              <a:gd name="connsiteY20" fmla="*/ 1065834 h 4760913"/>
              <a:gd name="connsiteX21" fmla="*/ 0 w 2795688"/>
              <a:gd name="connsiteY21" fmla="*/ 465957 h 476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95688" h="4760913" extrusionOk="0">
                <a:moveTo>
                  <a:pt x="0" y="465957"/>
                </a:moveTo>
                <a:cubicBezTo>
                  <a:pt x="40512" y="173706"/>
                  <a:pt x="187526" y="13712"/>
                  <a:pt x="465957" y="0"/>
                </a:cubicBezTo>
                <a:cubicBezTo>
                  <a:pt x="625299" y="-5832"/>
                  <a:pt x="851123" y="26204"/>
                  <a:pt x="1124490" y="0"/>
                </a:cubicBezTo>
                <a:cubicBezTo>
                  <a:pt x="1397857" y="-26204"/>
                  <a:pt x="1480099" y="21205"/>
                  <a:pt x="1689835" y="0"/>
                </a:cubicBezTo>
                <a:cubicBezTo>
                  <a:pt x="1899571" y="-21205"/>
                  <a:pt x="2103217" y="-29509"/>
                  <a:pt x="2329731" y="0"/>
                </a:cubicBezTo>
                <a:cubicBezTo>
                  <a:pt x="2578773" y="5129"/>
                  <a:pt x="2800519" y="198999"/>
                  <a:pt x="2795688" y="465957"/>
                </a:cubicBezTo>
                <a:cubicBezTo>
                  <a:pt x="2806907" y="633688"/>
                  <a:pt x="2763292" y="981212"/>
                  <a:pt x="2795688" y="1142413"/>
                </a:cubicBezTo>
                <a:cubicBezTo>
                  <a:pt x="2828084" y="1303614"/>
                  <a:pt x="2770664" y="1491285"/>
                  <a:pt x="2795688" y="1742290"/>
                </a:cubicBezTo>
                <a:cubicBezTo>
                  <a:pt x="2820712" y="1993295"/>
                  <a:pt x="2824373" y="2237654"/>
                  <a:pt x="2795688" y="2380457"/>
                </a:cubicBezTo>
                <a:cubicBezTo>
                  <a:pt x="2767003" y="2523260"/>
                  <a:pt x="2765193" y="2941131"/>
                  <a:pt x="2795688" y="3095203"/>
                </a:cubicBezTo>
                <a:cubicBezTo>
                  <a:pt x="2826183" y="3249275"/>
                  <a:pt x="2848019" y="3804789"/>
                  <a:pt x="2795688" y="4294956"/>
                </a:cubicBezTo>
                <a:cubicBezTo>
                  <a:pt x="2847489" y="4587157"/>
                  <a:pt x="2588911" y="4753852"/>
                  <a:pt x="2329731" y="4760913"/>
                </a:cubicBezTo>
                <a:cubicBezTo>
                  <a:pt x="2095729" y="4787927"/>
                  <a:pt x="2031636" y="4787800"/>
                  <a:pt x="1745748" y="4760913"/>
                </a:cubicBezTo>
                <a:cubicBezTo>
                  <a:pt x="1459860" y="4734026"/>
                  <a:pt x="1299923" y="4756010"/>
                  <a:pt x="1161766" y="4760913"/>
                </a:cubicBezTo>
                <a:cubicBezTo>
                  <a:pt x="1023609" y="4765816"/>
                  <a:pt x="640797" y="4739178"/>
                  <a:pt x="465957" y="4760913"/>
                </a:cubicBezTo>
                <a:cubicBezTo>
                  <a:pt x="178632" y="4755418"/>
                  <a:pt x="15540" y="4512825"/>
                  <a:pt x="0" y="4294956"/>
                </a:cubicBezTo>
                <a:cubicBezTo>
                  <a:pt x="13100" y="4170492"/>
                  <a:pt x="7361" y="3957659"/>
                  <a:pt x="0" y="3695079"/>
                </a:cubicBezTo>
                <a:cubicBezTo>
                  <a:pt x="-7361" y="3432499"/>
                  <a:pt x="18563" y="3380590"/>
                  <a:pt x="0" y="3133493"/>
                </a:cubicBezTo>
                <a:cubicBezTo>
                  <a:pt x="-18563" y="2886396"/>
                  <a:pt x="22551" y="2653988"/>
                  <a:pt x="0" y="2418746"/>
                </a:cubicBezTo>
                <a:cubicBezTo>
                  <a:pt x="-22551" y="2183504"/>
                  <a:pt x="-21366" y="2064397"/>
                  <a:pt x="0" y="1780580"/>
                </a:cubicBezTo>
                <a:cubicBezTo>
                  <a:pt x="21366" y="1496763"/>
                  <a:pt x="28246" y="1411081"/>
                  <a:pt x="0" y="1065834"/>
                </a:cubicBezTo>
                <a:cubicBezTo>
                  <a:pt x="-28246" y="720587"/>
                  <a:pt x="-19711" y="600099"/>
                  <a:pt x="0" y="465957"/>
                </a:cubicBezTo>
                <a:close/>
              </a:path>
            </a:pathLst>
          </a:custGeom>
          <a:noFill/>
          <a:ln w="28575">
            <a:solidFill>
              <a:srgbClr val="EE4E44"/>
            </a:solidFill>
            <a:extLst>
              <a:ext uri="{C807C97D-BFC1-408E-A445-0C87EB9F89A2}">
                <ask:lineSketchStyleProps xmlns:ask="http://schemas.microsoft.com/office/drawing/2018/sketchyshapes" sd="2814634109">
                  <a:prstGeom prst="round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Rounded Corners 8">
            <a:extLst>
              <a:ext uri="{FF2B5EF4-FFF2-40B4-BE49-F238E27FC236}">
                <a16:creationId xmlns:a16="http://schemas.microsoft.com/office/drawing/2014/main" id="{CBAE7114-F5B0-ABC2-90DB-F714827464F1}"/>
              </a:ext>
            </a:extLst>
          </p:cNvPr>
          <p:cNvSpPr/>
          <p:nvPr/>
        </p:nvSpPr>
        <p:spPr>
          <a:xfrm>
            <a:off x="6182187" y="1422400"/>
            <a:ext cx="2795688" cy="4760913"/>
          </a:xfrm>
          <a:custGeom>
            <a:avLst/>
            <a:gdLst>
              <a:gd name="connsiteX0" fmla="*/ 0 w 2795688"/>
              <a:gd name="connsiteY0" fmla="*/ 465957 h 4760913"/>
              <a:gd name="connsiteX1" fmla="*/ 465957 w 2795688"/>
              <a:gd name="connsiteY1" fmla="*/ 0 h 4760913"/>
              <a:gd name="connsiteX2" fmla="*/ 1031302 w 2795688"/>
              <a:gd name="connsiteY2" fmla="*/ 0 h 4760913"/>
              <a:gd name="connsiteX3" fmla="*/ 1652560 w 2795688"/>
              <a:gd name="connsiteY3" fmla="*/ 0 h 4760913"/>
              <a:gd name="connsiteX4" fmla="*/ 2329731 w 2795688"/>
              <a:gd name="connsiteY4" fmla="*/ 0 h 4760913"/>
              <a:gd name="connsiteX5" fmla="*/ 2795688 w 2795688"/>
              <a:gd name="connsiteY5" fmla="*/ 465957 h 4760913"/>
              <a:gd name="connsiteX6" fmla="*/ 2795688 w 2795688"/>
              <a:gd name="connsiteY6" fmla="*/ 1142413 h 4760913"/>
              <a:gd name="connsiteX7" fmla="*/ 2795688 w 2795688"/>
              <a:gd name="connsiteY7" fmla="*/ 1818870 h 4760913"/>
              <a:gd name="connsiteX8" fmla="*/ 2795688 w 2795688"/>
              <a:gd name="connsiteY8" fmla="*/ 2380457 h 4760913"/>
              <a:gd name="connsiteX9" fmla="*/ 2795688 w 2795688"/>
              <a:gd name="connsiteY9" fmla="*/ 3018623 h 4760913"/>
              <a:gd name="connsiteX10" fmla="*/ 2795688 w 2795688"/>
              <a:gd name="connsiteY10" fmla="*/ 3618500 h 4760913"/>
              <a:gd name="connsiteX11" fmla="*/ 2795688 w 2795688"/>
              <a:gd name="connsiteY11" fmla="*/ 4294956 h 4760913"/>
              <a:gd name="connsiteX12" fmla="*/ 2329731 w 2795688"/>
              <a:gd name="connsiteY12" fmla="*/ 4760913 h 4760913"/>
              <a:gd name="connsiteX13" fmla="*/ 1689835 w 2795688"/>
              <a:gd name="connsiteY13" fmla="*/ 4760913 h 4760913"/>
              <a:gd name="connsiteX14" fmla="*/ 1087215 w 2795688"/>
              <a:gd name="connsiteY14" fmla="*/ 4760913 h 4760913"/>
              <a:gd name="connsiteX15" fmla="*/ 465957 w 2795688"/>
              <a:gd name="connsiteY15" fmla="*/ 4760913 h 4760913"/>
              <a:gd name="connsiteX16" fmla="*/ 0 w 2795688"/>
              <a:gd name="connsiteY16" fmla="*/ 4294956 h 4760913"/>
              <a:gd name="connsiteX17" fmla="*/ 0 w 2795688"/>
              <a:gd name="connsiteY17" fmla="*/ 3695079 h 4760913"/>
              <a:gd name="connsiteX18" fmla="*/ 0 w 2795688"/>
              <a:gd name="connsiteY18" fmla="*/ 3018623 h 4760913"/>
              <a:gd name="connsiteX19" fmla="*/ 0 w 2795688"/>
              <a:gd name="connsiteY19" fmla="*/ 2303877 h 4760913"/>
              <a:gd name="connsiteX20" fmla="*/ 0 w 2795688"/>
              <a:gd name="connsiteY20" fmla="*/ 1665710 h 4760913"/>
              <a:gd name="connsiteX21" fmla="*/ 0 w 2795688"/>
              <a:gd name="connsiteY21" fmla="*/ 465957 h 476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95688" h="4760913" extrusionOk="0">
                <a:moveTo>
                  <a:pt x="0" y="465957"/>
                </a:moveTo>
                <a:cubicBezTo>
                  <a:pt x="37519" y="220769"/>
                  <a:pt x="214678" y="-52884"/>
                  <a:pt x="465957" y="0"/>
                </a:cubicBezTo>
                <a:cubicBezTo>
                  <a:pt x="737015" y="10138"/>
                  <a:pt x="852248" y="16567"/>
                  <a:pt x="1031302" y="0"/>
                </a:cubicBezTo>
                <a:cubicBezTo>
                  <a:pt x="1210356" y="-16567"/>
                  <a:pt x="1343593" y="-19143"/>
                  <a:pt x="1652560" y="0"/>
                </a:cubicBezTo>
                <a:cubicBezTo>
                  <a:pt x="1961527" y="19143"/>
                  <a:pt x="2046831" y="-16187"/>
                  <a:pt x="2329731" y="0"/>
                </a:cubicBezTo>
                <a:cubicBezTo>
                  <a:pt x="2606445" y="32852"/>
                  <a:pt x="2778189" y="210561"/>
                  <a:pt x="2795688" y="465957"/>
                </a:cubicBezTo>
                <a:cubicBezTo>
                  <a:pt x="2809194" y="799089"/>
                  <a:pt x="2825498" y="845677"/>
                  <a:pt x="2795688" y="1142413"/>
                </a:cubicBezTo>
                <a:cubicBezTo>
                  <a:pt x="2765878" y="1439149"/>
                  <a:pt x="2779638" y="1589332"/>
                  <a:pt x="2795688" y="1818870"/>
                </a:cubicBezTo>
                <a:cubicBezTo>
                  <a:pt x="2811738" y="2048408"/>
                  <a:pt x="2768954" y="2113085"/>
                  <a:pt x="2795688" y="2380457"/>
                </a:cubicBezTo>
                <a:cubicBezTo>
                  <a:pt x="2822422" y="2647829"/>
                  <a:pt x="2787001" y="2718278"/>
                  <a:pt x="2795688" y="3018623"/>
                </a:cubicBezTo>
                <a:cubicBezTo>
                  <a:pt x="2804375" y="3318968"/>
                  <a:pt x="2808981" y="3465776"/>
                  <a:pt x="2795688" y="3618500"/>
                </a:cubicBezTo>
                <a:cubicBezTo>
                  <a:pt x="2782395" y="3771224"/>
                  <a:pt x="2785851" y="4066668"/>
                  <a:pt x="2795688" y="4294956"/>
                </a:cubicBezTo>
                <a:cubicBezTo>
                  <a:pt x="2786332" y="4495892"/>
                  <a:pt x="2537646" y="4794379"/>
                  <a:pt x="2329731" y="4760913"/>
                </a:cubicBezTo>
                <a:cubicBezTo>
                  <a:pt x="2040118" y="4770891"/>
                  <a:pt x="1975101" y="4740199"/>
                  <a:pt x="1689835" y="4760913"/>
                </a:cubicBezTo>
                <a:cubicBezTo>
                  <a:pt x="1404569" y="4781627"/>
                  <a:pt x="1225272" y="4756284"/>
                  <a:pt x="1087215" y="4760913"/>
                </a:cubicBezTo>
                <a:cubicBezTo>
                  <a:pt x="949158" y="4765542"/>
                  <a:pt x="740266" y="4741977"/>
                  <a:pt x="465957" y="4760913"/>
                </a:cubicBezTo>
                <a:cubicBezTo>
                  <a:pt x="212861" y="4767221"/>
                  <a:pt x="-25750" y="4554385"/>
                  <a:pt x="0" y="4294956"/>
                </a:cubicBezTo>
                <a:cubicBezTo>
                  <a:pt x="-2234" y="4059090"/>
                  <a:pt x="18575" y="3925279"/>
                  <a:pt x="0" y="3695079"/>
                </a:cubicBezTo>
                <a:cubicBezTo>
                  <a:pt x="-18575" y="3464879"/>
                  <a:pt x="-15104" y="3176938"/>
                  <a:pt x="0" y="3018623"/>
                </a:cubicBezTo>
                <a:cubicBezTo>
                  <a:pt x="15104" y="2860308"/>
                  <a:pt x="-27660" y="2654650"/>
                  <a:pt x="0" y="2303877"/>
                </a:cubicBezTo>
                <a:cubicBezTo>
                  <a:pt x="27660" y="1953104"/>
                  <a:pt x="-30129" y="1914742"/>
                  <a:pt x="0" y="1665710"/>
                </a:cubicBezTo>
                <a:cubicBezTo>
                  <a:pt x="30129" y="1416678"/>
                  <a:pt x="30945" y="931767"/>
                  <a:pt x="0" y="465957"/>
                </a:cubicBezTo>
                <a:close/>
              </a:path>
            </a:pathLst>
          </a:custGeom>
          <a:noFill/>
          <a:ln w="28575">
            <a:solidFill>
              <a:schemeClr val="tx1">
                <a:lumMod val="75000"/>
                <a:lumOff val="25000"/>
              </a:schemeClr>
            </a:solidFill>
            <a:extLst>
              <a:ext uri="{C807C97D-BFC1-408E-A445-0C87EB9F89A2}">
                <ask:lineSketchStyleProps xmlns:ask="http://schemas.microsoft.com/office/drawing/2018/sketchyshapes" sd="601235756">
                  <a:prstGeom prst="round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Rounded Corners 9">
            <a:extLst>
              <a:ext uri="{FF2B5EF4-FFF2-40B4-BE49-F238E27FC236}">
                <a16:creationId xmlns:a16="http://schemas.microsoft.com/office/drawing/2014/main" id="{53E4243F-C5C8-FD16-4DA7-CD147D691210}"/>
              </a:ext>
            </a:extLst>
          </p:cNvPr>
          <p:cNvSpPr/>
          <p:nvPr/>
        </p:nvSpPr>
        <p:spPr>
          <a:xfrm>
            <a:off x="9150249" y="1422400"/>
            <a:ext cx="2795688" cy="4760913"/>
          </a:xfrm>
          <a:custGeom>
            <a:avLst/>
            <a:gdLst>
              <a:gd name="connsiteX0" fmla="*/ 0 w 2795688"/>
              <a:gd name="connsiteY0" fmla="*/ 465957 h 4760913"/>
              <a:gd name="connsiteX1" fmla="*/ 465957 w 2795688"/>
              <a:gd name="connsiteY1" fmla="*/ 0 h 4760913"/>
              <a:gd name="connsiteX2" fmla="*/ 1105853 w 2795688"/>
              <a:gd name="connsiteY2" fmla="*/ 0 h 4760913"/>
              <a:gd name="connsiteX3" fmla="*/ 1689835 w 2795688"/>
              <a:gd name="connsiteY3" fmla="*/ 0 h 4760913"/>
              <a:gd name="connsiteX4" fmla="*/ 2329731 w 2795688"/>
              <a:gd name="connsiteY4" fmla="*/ 0 h 4760913"/>
              <a:gd name="connsiteX5" fmla="*/ 2795688 w 2795688"/>
              <a:gd name="connsiteY5" fmla="*/ 465957 h 4760913"/>
              <a:gd name="connsiteX6" fmla="*/ 2795688 w 2795688"/>
              <a:gd name="connsiteY6" fmla="*/ 1142413 h 4760913"/>
              <a:gd name="connsiteX7" fmla="*/ 2795688 w 2795688"/>
              <a:gd name="connsiteY7" fmla="*/ 1704000 h 4760913"/>
              <a:gd name="connsiteX8" fmla="*/ 2795688 w 2795688"/>
              <a:gd name="connsiteY8" fmla="*/ 2380457 h 4760913"/>
              <a:gd name="connsiteX9" fmla="*/ 2795688 w 2795688"/>
              <a:gd name="connsiteY9" fmla="*/ 3095203 h 4760913"/>
              <a:gd name="connsiteX10" fmla="*/ 2795688 w 2795688"/>
              <a:gd name="connsiteY10" fmla="*/ 3695079 h 4760913"/>
              <a:gd name="connsiteX11" fmla="*/ 2795688 w 2795688"/>
              <a:gd name="connsiteY11" fmla="*/ 4294956 h 4760913"/>
              <a:gd name="connsiteX12" fmla="*/ 2329731 w 2795688"/>
              <a:gd name="connsiteY12" fmla="*/ 4760913 h 4760913"/>
              <a:gd name="connsiteX13" fmla="*/ 1671198 w 2795688"/>
              <a:gd name="connsiteY13" fmla="*/ 4760913 h 4760913"/>
              <a:gd name="connsiteX14" fmla="*/ 1087215 w 2795688"/>
              <a:gd name="connsiteY14" fmla="*/ 4760913 h 4760913"/>
              <a:gd name="connsiteX15" fmla="*/ 465957 w 2795688"/>
              <a:gd name="connsiteY15" fmla="*/ 4760913 h 4760913"/>
              <a:gd name="connsiteX16" fmla="*/ 0 w 2795688"/>
              <a:gd name="connsiteY16" fmla="*/ 4294956 h 4760913"/>
              <a:gd name="connsiteX17" fmla="*/ 0 w 2795688"/>
              <a:gd name="connsiteY17" fmla="*/ 3618500 h 4760913"/>
              <a:gd name="connsiteX18" fmla="*/ 0 w 2795688"/>
              <a:gd name="connsiteY18" fmla="*/ 3095203 h 4760913"/>
              <a:gd name="connsiteX19" fmla="*/ 0 w 2795688"/>
              <a:gd name="connsiteY19" fmla="*/ 2571906 h 4760913"/>
              <a:gd name="connsiteX20" fmla="*/ 0 w 2795688"/>
              <a:gd name="connsiteY20" fmla="*/ 1933740 h 4760913"/>
              <a:gd name="connsiteX21" fmla="*/ 0 w 2795688"/>
              <a:gd name="connsiteY21" fmla="*/ 1295573 h 4760913"/>
              <a:gd name="connsiteX22" fmla="*/ 0 w 2795688"/>
              <a:gd name="connsiteY22" fmla="*/ 465957 h 476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95688" h="4760913" extrusionOk="0">
                <a:moveTo>
                  <a:pt x="0" y="465957"/>
                </a:moveTo>
                <a:cubicBezTo>
                  <a:pt x="10233" y="252214"/>
                  <a:pt x="249753" y="-38295"/>
                  <a:pt x="465957" y="0"/>
                </a:cubicBezTo>
                <a:cubicBezTo>
                  <a:pt x="716477" y="21003"/>
                  <a:pt x="901475" y="21231"/>
                  <a:pt x="1105853" y="0"/>
                </a:cubicBezTo>
                <a:cubicBezTo>
                  <a:pt x="1310231" y="-21231"/>
                  <a:pt x="1572253" y="-19479"/>
                  <a:pt x="1689835" y="0"/>
                </a:cubicBezTo>
                <a:cubicBezTo>
                  <a:pt x="1807417" y="19479"/>
                  <a:pt x="2147004" y="-6159"/>
                  <a:pt x="2329731" y="0"/>
                </a:cubicBezTo>
                <a:cubicBezTo>
                  <a:pt x="2576553" y="8046"/>
                  <a:pt x="2828494" y="211984"/>
                  <a:pt x="2795688" y="465957"/>
                </a:cubicBezTo>
                <a:cubicBezTo>
                  <a:pt x="2811617" y="760824"/>
                  <a:pt x="2765505" y="1002480"/>
                  <a:pt x="2795688" y="1142413"/>
                </a:cubicBezTo>
                <a:cubicBezTo>
                  <a:pt x="2825871" y="1282346"/>
                  <a:pt x="2816379" y="1516687"/>
                  <a:pt x="2795688" y="1704000"/>
                </a:cubicBezTo>
                <a:cubicBezTo>
                  <a:pt x="2774997" y="1891313"/>
                  <a:pt x="2796014" y="2047327"/>
                  <a:pt x="2795688" y="2380457"/>
                </a:cubicBezTo>
                <a:cubicBezTo>
                  <a:pt x="2795362" y="2713587"/>
                  <a:pt x="2808860" y="2852529"/>
                  <a:pt x="2795688" y="3095203"/>
                </a:cubicBezTo>
                <a:cubicBezTo>
                  <a:pt x="2782516" y="3337877"/>
                  <a:pt x="2786291" y="3503225"/>
                  <a:pt x="2795688" y="3695079"/>
                </a:cubicBezTo>
                <a:cubicBezTo>
                  <a:pt x="2805085" y="3886933"/>
                  <a:pt x="2784863" y="4122912"/>
                  <a:pt x="2795688" y="4294956"/>
                </a:cubicBezTo>
                <a:cubicBezTo>
                  <a:pt x="2824182" y="4517045"/>
                  <a:pt x="2608380" y="4711398"/>
                  <a:pt x="2329731" y="4760913"/>
                </a:cubicBezTo>
                <a:cubicBezTo>
                  <a:pt x="2053475" y="4768180"/>
                  <a:pt x="1859923" y="4752842"/>
                  <a:pt x="1671198" y="4760913"/>
                </a:cubicBezTo>
                <a:cubicBezTo>
                  <a:pt x="1482473" y="4768984"/>
                  <a:pt x="1220567" y="4760756"/>
                  <a:pt x="1087215" y="4760913"/>
                </a:cubicBezTo>
                <a:cubicBezTo>
                  <a:pt x="953863" y="4761070"/>
                  <a:pt x="625940" y="4762841"/>
                  <a:pt x="465957" y="4760913"/>
                </a:cubicBezTo>
                <a:cubicBezTo>
                  <a:pt x="204547" y="4783047"/>
                  <a:pt x="-28371" y="4500561"/>
                  <a:pt x="0" y="4294956"/>
                </a:cubicBezTo>
                <a:cubicBezTo>
                  <a:pt x="-32565" y="4062391"/>
                  <a:pt x="-9500" y="3877422"/>
                  <a:pt x="0" y="3618500"/>
                </a:cubicBezTo>
                <a:cubicBezTo>
                  <a:pt x="9500" y="3359578"/>
                  <a:pt x="-5652" y="3209089"/>
                  <a:pt x="0" y="3095203"/>
                </a:cubicBezTo>
                <a:cubicBezTo>
                  <a:pt x="5652" y="2981317"/>
                  <a:pt x="-2605" y="2703317"/>
                  <a:pt x="0" y="2571906"/>
                </a:cubicBezTo>
                <a:cubicBezTo>
                  <a:pt x="2605" y="2440495"/>
                  <a:pt x="8434" y="2198188"/>
                  <a:pt x="0" y="1933740"/>
                </a:cubicBezTo>
                <a:cubicBezTo>
                  <a:pt x="-8434" y="1669292"/>
                  <a:pt x="-485" y="1468989"/>
                  <a:pt x="0" y="1295573"/>
                </a:cubicBezTo>
                <a:cubicBezTo>
                  <a:pt x="485" y="1122157"/>
                  <a:pt x="20646" y="645675"/>
                  <a:pt x="0" y="465957"/>
                </a:cubicBezTo>
                <a:close/>
              </a:path>
            </a:pathLst>
          </a:custGeom>
          <a:noFill/>
          <a:ln w="28575">
            <a:solidFill>
              <a:schemeClr val="tx1">
                <a:lumMod val="75000"/>
                <a:lumOff val="25000"/>
              </a:schemeClr>
            </a:solidFill>
            <a:extLst>
              <a:ext uri="{C807C97D-BFC1-408E-A445-0C87EB9F89A2}">
                <ask:lineSketchStyleProps xmlns:ask="http://schemas.microsoft.com/office/drawing/2018/sketchyshapes" sd="1109083103">
                  <a:prstGeom prst="round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Slide Number Placeholder 1">
            <a:extLst>
              <a:ext uri="{FF2B5EF4-FFF2-40B4-BE49-F238E27FC236}">
                <a16:creationId xmlns:a16="http://schemas.microsoft.com/office/drawing/2014/main" id="{470B8501-77E5-D333-4596-7AA0A5AF1C38}"/>
              </a:ext>
            </a:extLst>
          </p:cNvPr>
          <p:cNvSpPr>
            <a:spLocks noGrp="1"/>
          </p:cNvSpPr>
          <p:nvPr>
            <p:ph type="sldNum" sz="quarter" idx="12"/>
          </p:nvPr>
        </p:nvSpPr>
        <p:spPr>
          <a:xfrm>
            <a:off x="10134600" y="6446840"/>
            <a:ext cx="1932436" cy="365125"/>
          </a:xfrm>
        </p:spPr>
        <p:txBody>
          <a:bodyPr/>
          <a:lstStyle/>
          <a:p>
            <a:r>
              <a:rPr lang="en-US" b="1">
                <a:solidFill>
                  <a:schemeClr val="bg1"/>
                </a:solidFill>
                <a:latin typeface="+mj-lt"/>
              </a:rPr>
              <a:t>Thiết kế: HieuBT21</a:t>
            </a:r>
          </a:p>
        </p:txBody>
      </p:sp>
      <p:sp>
        <p:nvSpPr>
          <p:cNvPr id="3" name="Title 2">
            <a:extLst>
              <a:ext uri="{FF2B5EF4-FFF2-40B4-BE49-F238E27FC236}">
                <a16:creationId xmlns:a16="http://schemas.microsoft.com/office/drawing/2014/main" id="{38B6F4C5-AC88-056C-0374-3FD648345F58}"/>
              </a:ext>
            </a:extLst>
          </p:cNvPr>
          <p:cNvSpPr>
            <a:spLocks noGrp="1"/>
          </p:cNvSpPr>
          <p:nvPr>
            <p:ph type="title"/>
          </p:nvPr>
        </p:nvSpPr>
        <p:spPr>
          <a:xfrm>
            <a:off x="1482271" y="213942"/>
            <a:ext cx="4397830" cy="655102"/>
          </a:xfrm>
        </p:spPr>
        <p:txBody>
          <a:bodyPr>
            <a:normAutofit fontScale="90000"/>
          </a:bodyPr>
          <a:lstStyle/>
          <a:p>
            <a:pPr algn="ctr"/>
            <a:r>
              <a:rPr lang="vi-VN" sz="3600"/>
              <a:t>Quick WOOP </a:t>
            </a:r>
            <a:br>
              <a:rPr lang="vi-VN" sz="3600"/>
            </a:br>
            <a:r>
              <a:rPr lang="vi-VN" sz="3600"/>
              <a:t>Personal Card</a:t>
            </a:r>
          </a:p>
        </p:txBody>
      </p:sp>
      <p:pic>
        <p:nvPicPr>
          <p:cNvPr id="6" name="Picture 2" descr="WOOP app - Apps on Google Play">
            <a:extLst>
              <a:ext uri="{FF2B5EF4-FFF2-40B4-BE49-F238E27FC236}">
                <a16:creationId xmlns:a16="http://schemas.microsoft.com/office/drawing/2014/main" id="{E980A5EC-905A-E0B0-FA71-CA144A85450E}"/>
              </a:ext>
            </a:extLst>
          </p:cNvPr>
          <p:cNvPicPr>
            <a:picLocks noChangeAspect="1" noChangeArrowheads="1"/>
          </p:cNvPicPr>
          <p:nvPr/>
        </p:nvPicPr>
        <p:blipFill>
          <a:blip r:embed="rId10">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365637" y="19585"/>
            <a:ext cx="1289844" cy="12898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18916EC8-F6B4-76D9-0D6D-598654006EF6}"/>
              </a:ext>
            </a:extLst>
          </p:cNvPr>
          <p:cNvSpPr/>
          <p:nvPr/>
        </p:nvSpPr>
        <p:spPr>
          <a:xfrm>
            <a:off x="6007100" y="76200"/>
            <a:ext cx="5951537" cy="1079026"/>
          </a:xfrm>
          <a:custGeom>
            <a:avLst/>
            <a:gdLst>
              <a:gd name="connsiteX0" fmla="*/ 0 w 5951537"/>
              <a:gd name="connsiteY0" fmla="*/ 179841 h 1079026"/>
              <a:gd name="connsiteX1" fmla="*/ 179841 w 5951537"/>
              <a:gd name="connsiteY1" fmla="*/ 0 h 1079026"/>
              <a:gd name="connsiteX2" fmla="*/ 878823 w 5951537"/>
              <a:gd name="connsiteY2" fmla="*/ 0 h 1079026"/>
              <a:gd name="connsiteX3" fmla="*/ 1465968 w 5951537"/>
              <a:gd name="connsiteY3" fmla="*/ 0 h 1079026"/>
              <a:gd name="connsiteX4" fmla="*/ 2164950 w 5951537"/>
              <a:gd name="connsiteY4" fmla="*/ 0 h 1079026"/>
              <a:gd name="connsiteX5" fmla="*/ 2752094 w 5951537"/>
              <a:gd name="connsiteY5" fmla="*/ 0 h 1079026"/>
              <a:gd name="connsiteX6" fmla="*/ 3283321 w 5951537"/>
              <a:gd name="connsiteY6" fmla="*/ 0 h 1079026"/>
              <a:gd name="connsiteX7" fmla="*/ 3870465 w 5951537"/>
              <a:gd name="connsiteY7" fmla="*/ 0 h 1079026"/>
              <a:gd name="connsiteX8" fmla="*/ 4401692 w 5951537"/>
              <a:gd name="connsiteY8" fmla="*/ 0 h 1079026"/>
              <a:gd name="connsiteX9" fmla="*/ 4988836 w 5951537"/>
              <a:gd name="connsiteY9" fmla="*/ 0 h 1079026"/>
              <a:gd name="connsiteX10" fmla="*/ 5771696 w 5951537"/>
              <a:gd name="connsiteY10" fmla="*/ 0 h 1079026"/>
              <a:gd name="connsiteX11" fmla="*/ 5951537 w 5951537"/>
              <a:gd name="connsiteY11" fmla="*/ 179841 h 1079026"/>
              <a:gd name="connsiteX12" fmla="*/ 5951537 w 5951537"/>
              <a:gd name="connsiteY12" fmla="*/ 532320 h 1079026"/>
              <a:gd name="connsiteX13" fmla="*/ 5951537 w 5951537"/>
              <a:gd name="connsiteY13" fmla="*/ 899185 h 1079026"/>
              <a:gd name="connsiteX14" fmla="*/ 5771696 w 5951537"/>
              <a:gd name="connsiteY14" fmla="*/ 1079026 h 1079026"/>
              <a:gd name="connsiteX15" fmla="*/ 5128633 w 5951537"/>
              <a:gd name="connsiteY15" fmla="*/ 1079026 h 1079026"/>
              <a:gd name="connsiteX16" fmla="*/ 4317814 w 5951537"/>
              <a:gd name="connsiteY16" fmla="*/ 1079026 h 1079026"/>
              <a:gd name="connsiteX17" fmla="*/ 3730669 w 5951537"/>
              <a:gd name="connsiteY17" fmla="*/ 1079026 h 1079026"/>
              <a:gd name="connsiteX18" fmla="*/ 3031687 w 5951537"/>
              <a:gd name="connsiteY18" fmla="*/ 1079026 h 1079026"/>
              <a:gd name="connsiteX19" fmla="*/ 2444542 w 5951537"/>
              <a:gd name="connsiteY19" fmla="*/ 1079026 h 1079026"/>
              <a:gd name="connsiteX20" fmla="*/ 1745560 w 5951537"/>
              <a:gd name="connsiteY20" fmla="*/ 1079026 h 1079026"/>
              <a:gd name="connsiteX21" fmla="*/ 990660 w 5951537"/>
              <a:gd name="connsiteY21" fmla="*/ 1079026 h 1079026"/>
              <a:gd name="connsiteX22" fmla="*/ 179841 w 5951537"/>
              <a:gd name="connsiteY22" fmla="*/ 1079026 h 1079026"/>
              <a:gd name="connsiteX23" fmla="*/ 0 w 5951537"/>
              <a:gd name="connsiteY23" fmla="*/ 899185 h 1079026"/>
              <a:gd name="connsiteX24" fmla="*/ 0 w 5951537"/>
              <a:gd name="connsiteY24" fmla="*/ 525126 h 1079026"/>
              <a:gd name="connsiteX25" fmla="*/ 0 w 5951537"/>
              <a:gd name="connsiteY25" fmla="*/ 179841 h 107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1537" h="1079026" fill="none" extrusionOk="0">
                <a:moveTo>
                  <a:pt x="0" y="179841"/>
                </a:moveTo>
                <a:cubicBezTo>
                  <a:pt x="1404" y="82670"/>
                  <a:pt x="66232" y="6201"/>
                  <a:pt x="179841" y="0"/>
                </a:cubicBezTo>
                <a:cubicBezTo>
                  <a:pt x="516418" y="14367"/>
                  <a:pt x="674114" y="-7845"/>
                  <a:pt x="878823" y="0"/>
                </a:cubicBezTo>
                <a:cubicBezTo>
                  <a:pt x="1083532" y="7845"/>
                  <a:pt x="1294791" y="17363"/>
                  <a:pt x="1465968" y="0"/>
                </a:cubicBezTo>
                <a:cubicBezTo>
                  <a:pt x="1637146" y="-17363"/>
                  <a:pt x="1981511" y="-4693"/>
                  <a:pt x="2164950" y="0"/>
                </a:cubicBezTo>
                <a:cubicBezTo>
                  <a:pt x="2348389" y="4693"/>
                  <a:pt x="2573394" y="13741"/>
                  <a:pt x="2752094" y="0"/>
                </a:cubicBezTo>
                <a:cubicBezTo>
                  <a:pt x="2930794" y="-13741"/>
                  <a:pt x="3053561" y="16777"/>
                  <a:pt x="3283321" y="0"/>
                </a:cubicBezTo>
                <a:cubicBezTo>
                  <a:pt x="3513081" y="-16777"/>
                  <a:pt x="3673821" y="16688"/>
                  <a:pt x="3870465" y="0"/>
                </a:cubicBezTo>
                <a:cubicBezTo>
                  <a:pt x="4067109" y="-16688"/>
                  <a:pt x="4230074" y="19873"/>
                  <a:pt x="4401692" y="0"/>
                </a:cubicBezTo>
                <a:cubicBezTo>
                  <a:pt x="4573310" y="-19873"/>
                  <a:pt x="4850823" y="17474"/>
                  <a:pt x="4988836" y="0"/>
                </a:cubicBezTo>
                <a:cubicBezTo>
                  <a:pt x="5126849" y="-17474"/>
                  <a:pt x="5399479" y="-15892"/>
                  <a:pt x="5771696" y="0"/>
                </a:cubicBezTo>
                <a:cubicBezTo>
                  <a:pt x="5858807" y="-16276"/>
                  <a:pt x="5942166" y="69198"/>
                  <a:pt x="5951537" y="179841"/>
                </a:cubicBezTo>
                <a:cubicBezTo>
                  <a:pt x="5957107" y="331043"/>
                  <a:pt x="5964664" y="440546"/>
                  <a:pt x="5951537" y="532320"/>
                </a:cubicBezTo>
                <a:cubicBezTo>
                  <a:pt x="5938410" y="624094"/>
                  <a:pt x="5953382" y="783502"/>
                  <a:pt x="5951537" y="899185"/>
                </a:cubicBezTo>
                <a:cubicBezTo>
                  <a:pt x="5960297" y="990606"/>
                  <a:pt x="5878821" y="1072778"/>
                  <a:pt x="5771696" y="1079026"/>
                </a:cubicBezTo>
                <a:cubicBezTo>
                  <a:pt x="5623742" y="1067656"/>
                  <a:pt x="5373874" y="1080137"/>
                  <a:pt x="5128633" y="1079026"/>
                </a:cubicBezTo>
                <a:cubicBezTo>
                  <a:pt x="4883392" y="1077915"/>
                  <a:pt x="4688004" y="1085242"/>
                  <a:pt x="4317814" y="1079026"/>
                </a:cubicBezTo>
                <a:cubicBezTo>
                  <a:pt x="3947624" y="1072810"/>
                  <a:pt x="3860797" y="1078596"/>
                  <a:pt x="3730669" y="1079026"/>
                </a:cubicBezTo>
                <a:cubicBezTo>
                  <a:pt x="3600541" y="1079456"/>
                  <a:pt x="3226322" y="1092282"/>
                  <a:pt x="3031687" y="1079026"/>
                </a:cubicBezTo>
                <a:cubicBezTo>
                  <a:pt x="2837052" y="1065770"/>
                  <a:pt x="2712079" y="1099238"/>
                  <a:pt x="2444542" y="1079026"/>
                </a:cubicBezTo>
                <a:cubicBezTo>
                  <a:pt x="2177006" y="1058814"/>
                  <a:pt x="1957787" y="1083681"/>
                  <a:pt x="1745560" y="1079026"/>
                </a:cubicBezTo>
                <a:cubicBezTo>
                  <a:pt x="1533333" y="1074371"/>
                  <a:pt x="1224356" y="1063579"/>
                  <a:pt x="990660" y="1079026"/>
                </a:cubicBezTo>
                <a:cubicBezTo>
                  <a:pt x="756964" y="1094473"/>
                  <a:pt x="496734" y="1044980"/>
                  <a:pt x="179841" y="1079026"/>
                </a:cubicBezTo>
                <a:cubicBezTo>
                  <a:pt x="78529" y="1081267"/>
                  <a:pt x="14194" y="993567"/>
                  <a:pt x="0" y="899185"/>
                </a:cubicBezTo>
                <a:cubicBezTo>
                  <a:pt x="6214" y="807883"/>
                  <a:pt x="-11504" y="631308"/>
                  <a:pt x="0" y="525126"/>
                </a:cubicBezTo>
                <a:cubicBezTo>
                  <a:pt x="11504" y="418944"/>
                  <a:pt x="-2503" y="285763"/>
                  <a:pt x="0" y="179841"/>
                </a:cubicBezTo>
                <a:close/>
              </a:path>
              <a:path w="5951537" h="1079026" stroke="0" extrusionOk="0">
                <a:moveTo>
                  <a:pt x="0" y="179841"/>
                </a:moveTo>
                <a:cubicBezTo>
                  <a:pt x="17574" y="82048"/>
                  <a:pt x="63316" y="13844"/>
                  <a:pt x="179841" y="0"/>
                </a:cubicBezTo>
                <a:cubicBezTo>
                  <a:pt x="310316" y="19067"/>
                  <a:pt x="651648" y="-10115"/>
                  <a:pt x="822904" y="0"/>
                </a:cubicBezTo>
                <a:cubicBezTo>
                  <a:pt x="994160" y="10115"/>
                  <a:pt x="1298053" y="16514"/>
                  <a:pt x="1577805" y="0"/>
                </a:cubicBezTo>
                <a:cubicBezTo>
                  <a:pt x="1857557" y="-16514"/>
                  <a:pt x="2183621" y="14541"/>
                  <a:pt x="2388624" y="0"/>
                </a:cubicBezTo>
                <a:cubicBezTo>
                  <a:pt x="2593627" y="-14541"/>
                  <a:pt x="2785350" y="-6020"/>
                  <a:pt x="3031687" y="0"/>
                </a:cubicBezTo>
                <a:cubicBezTo>
                  <a:pt x="3278024" y="6020"/>
                  <a:pt x="3507183" y="-2744"/>
                  <a:pt x="3786587" y="0"/>
                </a:cubicBezTo>
                <a:cubicBezTo>
                  <a:pt x="4065991" y="2744"/>
                  <a:pt x="4197148" y="-1162"/>
                  <a:pt x="4373732" y="0"/>
                </a:cubicBezTo>
                <a:cubicBezTo>
                  <a:pt x="4550317" y="1162"/>
                  <a:pt x="4827571" y="6195"/>
                  <a:pt x="5072714" y="0"/>
                </a:cubicBezTo>
                <a:cubicBezTo>
                  <a:pt x="5317857" y="-6195"/>
                  <a:pt x="5530196" y="31208"/>
                  <a:pt x="5771696" y="0"/>
                </a:cubicBezTo>
                <a:cubicBezTo>
                  <a:pt x="5868229" y="-7915"/>
                  <a:pt x="5965408" y="95236"/>
                  <a:pt x="5951537" y="179841"/>
                </a:cubicBezTo>
                <a:cubicBezTo>
                  <a:pt x="5933778" y="346585"/>
                  <a:pt x="5967232" y="419956"/>
                  <a:pt x="5951537" y="553900"/>
                </a:cubicBezTo>
                <a:cubicBezTo>
                  <a:pt x="5935842" y="687844"/>
                  <a:pt x="5942519" y="744741"/>
                  <a:pt x="5951537" y="899185"/>
                </a:cubicBezTo>
                <a:cubicBezTo>
                  <a:pt x="5931776" y="1007449"/>
                  <a:pt x="5861349" y="1095316"/>
                  <a:pt x="5771696" y="1079026"/>
                </a:cubicBezTo>
                <a:cubicBezTo>
                  <a:pt x="5499811" y="1049241"/>
                  <a:pt x="5288705" y="1077797"/>
                  <a:pt x="5016796" y="1079026"/>
                </a:cubicBezTo>
                <a:cubicBezTo>
                  <a:pt x="4744887" y="1080255"/>
                  <a:pt x="4446634" y="1062687"/>
                  <a:pt x="4261895" y="1079026"/>
                </a:cubicBezTo>
                <a:cubicBezTo>
                  <a:pt x="4077156" y="1095365"/>
                  <a:pt x="3675756" y="1097665"/>
                  <a:pt x="3506995" y="1079026"/>
                </a:cubicBezTo>
                <a:cubicBezTo>
                  <a:pt x="3338234" y="1060387"/>
                  <a:pt x="3116015" y="1079547"/>
                  <a:pt x="2752094" y="1079026"/>
                </a:cubicBezTo>
                <a:cubicBezTo>
                  <a:pt x="2388173" y="1078505"/>
                  <a:pt x="2139875" y="1094477"/>
                  <a:pt x="1941275" y="1079026"/>
                </a:cubicBezTo>
                <a:cubicBezTo>
                  <a:pt x="1742675" y="1063575"/>
                  <a:pt x="1419232" y="1052977"/>
                  <a:pt x="1242293" y="1079026"/>
                </a:cubicBezTo>
                <a:cubicBezTo>
                  <a:pt x="1065354" y="1105075"/>
                  <a:pt x="632344" y="1069486"/>
                  <a:pt x="179841" y="1079026"/>
                </a:cubicBezTo>
                <a:cubicBezTo>
                  <a:pt x="98886" y="1087305"/>
                  <a:pt x="2702" y="1011585"/>
                  <a:pt x="0" y="899185"/>
                </a:cubicBezTo>
                <a:cubicBezTo>
                  <a:pt x="5631" y="720766"/>
                  <a:pt x="4645" y="710083"/>
                  <a:pt x="0" y="532320"/>
                </a:cubicBezTo>
                <a:cubicBezTo>
                  <a:pt x="-4645" y="354558"/>
                  <a:pt x="-9217" y="344844"/>
                  <a:pt x="0" y="179841"/>
                </a:cubicBezTo>
                <a:close/>
              </a:path>
            </a:pathLst>
          </a:custGeom>
          <a:solidFill>
            <a:schemeClr val="bg1"/>
          </a:solidFill>
          <a:ln w="28575">
            <a:extLst>
              <a:ext uri="{C807C97D-BFC1-408E-A445-0C87EB9F89A2}">
                <ask:lineSketchStyleProps xmlns:ask="http://schemas.microsoft.com/office/drawing/2018/sketchyshapes" sd="1316403395">
                  <a:prstGeom prst="round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200000"/>
              </a:lnSpc>
            </a:pPr>
            <a:r>
              <a:rPr lang="vi-VN" sz="1500">
                <a:solidFill>
                  <a:schemeClr val="accent2">
                    <a:lumMod val="50000"/>
                  </a:schemeClr>
                </a:solidFill>
                <a:latin typeface="+mj-lt"/>
              </a:rPr>
              <a:t>Họ tên/Name:</a:t>
            </a:r>
          </a:p>
          <a:p>
            <a:pPr>
              <a:lnSpc>
                <a:spcPct val="200000"/>
              </a:lnSpc>
            </a:pPr>
            <a:r>
              <a:rPr lang="vi-VN" sz="1500">
                <a:solidFill>
                  <a:schemeClr val="accent2">
                    <a:lumMod val="50000"/>
                  </a:schemeClr>
                </a:solidFill>
                <a:latin typeface="+mj-lt"/>
              </a:rPr>
              <a:t>Lĩnh vực muốn thay đổi/Area:</a:t>
            </a:r>
          </a:p>
        </p:txBody>
      </p:sp>
      <p:pic>
        <p:nvPicPr>
          <p:cNvPr id="14" name="Graphic 13" descr="Playbook with solid fill">
            <a:extLst>
              <a:ext uri="{FF2B5EF4-FFF2-40B4-BE49-F238E27FC236}">
                <a16:creationId xmlns:a16="http://schemas.microsoft.com/office/drawing/2014/main" id="{873DF40B-DAE6-9AA3-6999-10B8053F64B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35194" y="1494677"/>
            <a:ext cx="710814" cy="710814"/>
          </a:xfrm>
          <a:prstGeom prst="rect">
            <a:avLst/>
          </a:prstGeom>
        </p:spPr>
      </p:pic>
      <p:pic>
        <p:nvPicPr>
          <p:cNvPr id="16" name="Graphic 15" descr="Construction Barricade with solid fill">
            <a:extLst>
              <a:ext uri="{FF2B5EF4-FFF2-40B4-BE49-F238E27FC236}">
                <a16:creationId xmlns:a16="http://schemas.microsoft.com/office/drawing/2014/main" id="{147D9029-B0B0-7FD1-9F1D-6EFF303031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17381" y="1538219"/>
            <a:ext cx="640080" cy="640080"/>
          </a:xfrm>
          <a:prstGeom prst="rect">
            <a:avLst/>
          </a:prstGeom>
        </p:spPr>
      </p:pic>
      <p:pic>
        <p:nvPicPr>
          <p:cNvPr id="24" name="Graphic 23" descr="Genie Bottle with solid fill">
            <a:extLst>
              <a:ext uri="{FF2B5EF4-FFF2-40B4-BE49-F238E27FC236}">
                <a16:creationId xmlns:a16="http://schemas.microsoft.com/office/drawing/2014/main" id="{0BC13F7C-2BED-4717-A150-AF76843A76A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038" y="1521363"/>
            <a:ext cx="640080" cy="640080"/>
          </a:xfrm>
          <a:prstGeom prst="rect">
            <a:avLst/>
          </a:prstGeom>
        </p:spPr>
      </p:pic>
      <p:grpSp>
        <p:nvGrpSpPr>
          <p:cNvPr id="29" name="Group 28">
            <a:extLst>
              <a:ext uri="{FF2B5EF4-FFF2-40B4-BE49-F238E27FC236}">
                <a16:creationId xmlns:a16="http://schemas.microsoft.com/office/drawing/2014/main" id="{552228CF-E22B-EBAA-7118-45217DFE23EC}"/>
              </a:ext>
            </a:extLst>
          </p:cNvPr>
          <p:cNvGrpSpPr/>
          <p:nvPr/>
        </p:nvGrpSpPr>
        <p:grpSpPr>
          <a:xfrm>
            <a:off x="3450476" y="1538219"/>
            <a:ext cx="640080" cy="640080"/>
            <a:chOff x="4951389" y="2025972"/>
            <a:chExt cx="914400" cy="914400"/>
          </a:xfrm>
          <a:solidFill>
            <a:schemeClr val="bg1"/>
          </a:solidFill>
        </p:grpSpPr>
        <p:sp>
          <p:nvSpPr>
            <p:cNvPr id="27" name="Freeform: Shape 26">
              <a:extLst>
                <a:ext uri="{FF2B5EF4-FFF2-40B4-BE49-F238E27FC236}">
                  <a16:creationId xmlns:a16="http://schemas.microsoft.com/office/drawing/2014/main" id="{4C28B917-AC6C-937A-C8D9-5EB6B6D98D0D}"/>
                </a:ext>
              </a:extLst>
            </p:cNvPr>
            <p:cNvSpPr/>
            <p:nvPr/>
          </p:nvSpPr>
          <p:spPr>
            <a:xfrm>
              <a:off x="5084739" y="2045022"/>
              <a:ext cx="647700" cy="146399"/>
            </a:xfrm>
            <a:custGeom>
              <a:avLst/>
              <a:gdLst>
                <a:gd name="connsiteX0" fmla="*/ 50673 w 647700"/>
                <a:gd name="connsiteY0" fmla="*/ 146399 h 146399"/>
                <a:gd name="connsiteX1" fmla="*/ 83439 w 647700"/>
                <a:gd name="connsiteY1" fmla="*/ 118682 h 146399"/>
                <a:gd name="connsiteX2" fmla="*/ 39719 w 647700"/>
                <a:gd name="connsiteY2" fmla="*/ 95250 h 146399"/>
                <a:gd name="connsiteX3" fmla="*/ 323850 w 647700"/>
                <a:gd name="connsiteY3" fmla="*/ 38100 h 146399"/>
                <a:gd name="connsiteX4" fmla="*/ 607981 w 647700"/>
                <a:gd name="connsiteY4" fmla="*/ 95250 h 146399"/>
                <a:gd name="connsiteX5" fmla="*/ 564261 w 647700"/>
                <a:gd name="connsiteY5" fmla="*/ 118682 h 146399"/>
                <a:gd name="connsiteX6" fmla="*/ 597027 w 647700"/>
                <a:gd name="connsiteY6" fmla="*/ 146399 h 146399"/>
                <a:gd name="connsiteX7" fmla="*/ 647700 w 647700"/>
                <a:gd name="connsiteY7" fmla="*/ 95250 h 146399"/>
                <a:gd name="connsiteX8" fmla="*/ 323850 w 647700"/>
                <a:gd name="connsiteY8" fmla="*/ 0 h 146399"/>
                <a:gd name="connsiteX9" fmla="*/ 0 w 647700"/>
                <a:gd name="connsiteY9" fmla="*/ 95250 h 146399"/>
                <a:gd name="connsiteX10" fmla="*/ 50673 w 647700"/>
                <a:gd name="connsiteY10" fmla="*/ 146399 h 14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700" h="146399">
                  <a:moveTo>
                    <a:pt x="50673" y="146399"/>
                  </a:moveTo>
                  <a:cubicBezTo>
                    <a:pt x="61087" y="136575"/>
                    <a:pt x="72024" y="127323"/>
                    <a:pt x="83439" y="118682"/>
                  </a:cubicBezTo>
                  <a:cubicBezTo>
                    <a:pt x="67414" y="113949"/>
                    <a:pt x="52533" y="105974"/>
                    <a:pt x="39719" y="95250"/>
                  </a:cubicBezTo>
                  <a:cubicBezTo>
                    <a:pt x="57150" y="76200"/>
                    <a:pt x="151448" y="38100"/>
                    <a:pt x="323850" y="38100"/>
                  </a:cubicBezTo>
                  <a:cubicBezTo>
                    <a:pt x="496253" y="38100"/>
                    <a:pt x="590550" y="76200"/>
                    <a:pt x="607981" y="95250"/>
                  </a:cubicBezTo>
                  <a:cubicBezTo>
                    <a:pt x="595167" y="105974"/>
                    <a:pt x="580286" y="113949"/>
                    <a:pt x="564261" y="118682"/>
                  </a:cubicBezTo>
                  <a:cubicBezTo>
                    <a:pt x="575676" y="127323"/>
                    <a:pt x="586613" y="136575"/>
                    <a:pt x="597027" y="146399"/>
                  </a:cubicBezTo>
                  <a:cubicBezTo>
                    <a:pt x="628650" y="131636"/>
                    <a:pt x="647700" y="114300"/>
                    <a:pt x="647700" y="95250"/>
                  </a:cubicBezTo>
                  <a:cubicBezTo>
                    <a:pt x="647700" y="42672"/>
                    <a:pt x="502730" y="0"/>
                    <a:pt x="323850" y="0"/>
                  </a:cubicBezTo>
                  <a:cubicBezTo>
                    <a:pt x="144971" y="0"/>
                    <a:pt x="0" y="42672"/>
                    <a:pt x="0" y="95250"/>
                  </a:cubicBezTo>
                  <a:cubicBezTo>
                    <a:pt x="0" y="114300"/>
                    <a:pt x="19050" y="131636"/>
                    <a:pt x="50673" y="146399"/>
                  </a:cubicBezTo>
                  <a:close/>
                </a:path>
              </a:pathLst>
            </a:custGeom>
            <a:grpFill/>
            <a:ln w="9525" cap="flat">
              <a:noFill/>
              <a:prstDash val="solid"/>
              <a:miter/>
            </a:ln>
          </p:spPr>
          <p:txBody>
            <a:bodyPr rtlCol="0" anchor="ctr"/>
            <a:lstStyle/>
            <a:p>
              <a:endParaRPr lang="vi-VN" sz="2000">
                <a:solidFill>
                  <a:schemeClr val="bg1"/>
                </a:solidFill>
              </a:endParaRPr>
            </a:p>
          </p:txBody>
        </p:sp>
        <p:pic>
          <p:nvPicPr>
            <p:cNvPr id="28" name="Graphic 27" descr="In love face with solid fill with solid fill">
              <a:extLst>
                <a:ext uri="{FF2B5EF4-FFF2-40B4-BE49-F238E27FC236}">
                  <a16:creationId xmlns:a16="http://schemas.microsoft.com/office/drawing/2014/main" id="{CFC0E478-E433-E3F3-3D08-25461311E0C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51389" y="2025972"/>
              <a:ext cx="914400" cy="914400"/>
            </a:xfrm>
            <a:prstGeom prst="rect">
              <a:avLst/>
            </a:prstGeom>
          </p:spPr>
        </p:pic>
      </p:grpSp>
      <p:sp>
        <p:nvSpPr>
          <p:cNvPr id="30" name="TextBox 29">
            <a:extLst>
              <a:ext uri="{FF2B5EF4-FFF2-40B4-BE49-F238E27FC236}">
                <a16:creationId xmlns:a16="http://schemas.microsoft.com/office/drawing/2014/main" id="{7A0A66EF-595E-9EA3-C2FA-6E000025A8D0}"/>
              </a:ext>
            </a:extLst>
          </p:cNvPr>
          <p:cNvSpPr txBox="1"/>
          <p:nvPr/>
        </p:nvSpPr>
        <p:spPr>
          <a:xfrm>
            <a:off x="1370244" y="1471698"/>
            <a:ext cx="1289844" cy="830997"/>
          </a:xfrm>
          <a:prstGeom prst="rect">
            <a:avLst/>
          </a:prstGeom>
          <a:noFill/>
        </p:spPr>
        <p:txBody>
          <a:bodyPr wrap="square" rtlCol="0">
            <a:spAutoFit/>
          </a:bodyPr>
          <a:lstStyle/>
          <a:p>
            <a:r>
              <a:rPr lang="vi-VN" sz="4800">
                <a:solidFill>
                  <a:schemeClr val="bg1"/>
                </a:solidFill>
                <a:latin typeface="iCiel Stabile Regular" panose="02000503000000000000" pitchFamily="2" charset="0"/>
              </a:rPr>
              <a:t>W</a:t>
            </a:r>
            <a:r>
              <a:rPr lang="vi-VN" sz="2800">
                <a:solidFill>
                  <a:schemeClr val="bg1"/>
                </a:solidFill>
                <a:latin typeface="iCiel Stabile Regular" panose="02000503000000000000" pitchFamily="2" charset="0"/>
              </a:rPr>
              <a:t>ish</a:t>
            </a:r>
          </a:p>
        </p:txBody>
      </p:sp>
      <p:sp>
        <p:nvSpPr>
          <p:cNvPr id="31" name="TextBox 30">
            <a:extLst>
              <a:ext uri="{FF2B5EF4-FFF2-40B4-BE49-F238E27FC236}">
                <a16:creationId xmlns:a16="http://schemas.microsoft.com/office/drawing/2014/main" id="{A222D3E2-ED00-1B26-DF39-30B554E84579}"/>
              </a:ext>
            </a:extLst>
          </p:cNvPr>
          <p:cNvSpPr txBox="1"/>
          <p:nvPr/>
        </p:nvSpPr>
        <p:spPr>
          <a:xfrm>
            <a:off x="4109457" y="1471698"/>
            <a:ext cx="1753887" cy="830997"/>
          </a:xfrm>
          <a:prstGeom prst="rect">
            <a:avLst/>
          </a:prstGeom>
          <a:noFill/>
        </p:spPr>
        <p:txBody>
          <a:bodyPr wrap="square" rtlCol="0">
            <a:spAutoFit/>
          </a:bodyPr>
          <a:lstStyle/>
          <a:p>
            <a:r>
              <a:rPr lang="vi-VN" sz="4800">
                <a:solidFill>
                  <a:schemeClr val="bg1"/>
                </a:solidFill>
                <a:latin typeface="iCiel Stabile Regular" panose="02000503000000000000" pitchFamily="2" charset="0"/>
              </a:rPr>
              <a:t>O</a:t>
            </a:r>
            <a:r>
              <a:rPr lang="vi-VN" sz="2800">
                <a:solidFill>
                  <a:schemeClr val="bg1"/>
                </a:solidFill>
                <a:latin typeface="iCiel Stabile Regular" panose="02000503000000000000" pitchFamily="2" charset="0"/>
              </a:rPr>
              <a:t>utcome</a:t>
            </a:r>
          </a:p>
        </p:txBody>
      </p:sp>
      <p:sp>
        <p:nvSpPr>
          <p:cNvPr id="32" name="TextBox 31">
            <a:extLst>
              <a:ext uri="{FF2B5EF4-FFF2-40B4-BE49-F238E27FC236}">
                <a16:creationId xmlns:a16="http://schemas.microsoft.com/office/drawing/2014/main" id="{8F5B6593-A9D5-CF29-94D5-6393BBA0C0F5}"/>
              </a:ext>
            </a:extLst>
          </p:cNvPr>
          <p:cNvSpPr txBox="1"/>
          <p:nvPr/>
        </p:nvSpPr>
        <p:spPr>
          <a:xfrm>
            <a:off x="7068326" y="1474280"/>
            <a:ext cx="1896849" cy="830997"/>
          </a:xfrm>
          <a:prstGeom prst="rect">
            <a:avLst/>
          </a:prstGeom>
          <a:noFill/>
        </p:spPr>
        <p:txBody>
          <a:bodyPr wrap="square" rtlCol="0">
            <a:spAutoFit/>
          </a:bodyPr>
          <a:lstStyle/>
          <a:p>
            <a:r>
              <a:rPr lang="vi-VN" sz="4800">
                <a:solidFill>
                  <a:schemeClr val="bg1"/>
                </a:solidFill>
                <a:latin typeface="iCiel Stabile Regular" panose="02000503000000000000" pitchFamily="2" charset="0"/>
              </a:rPr>
              <a:t>O</a:t>
            </a:r>
            <a:r>
              <a:rPr lang="vi-VN" sz="2800">
                <a:solidFill>
                  <a:schemeClr val="bg1"/>
                </a:solidFill>
                <a:latin typeface="iCiel Stabile Regular" panose="02000503000000000000" pitchFamily="2" charset="0"/>
              </a:rPr>
              <a:t>bstacles</a:t>
            </a:r>
          </a:p>
        </p:txBody>
      </p:sp>
      <p:sp>
        <p:nvSpPr>
          <p:cNvPr id="33" name="TextBox 32">
            <a:extLst>
              <a:ext uri="{FF2B5EF4-FFF2-40B4-BE49-F238E27FC236}">
                <a16:creationId xmlns:a16="http://schemas.microsoft.com/office/drawing/2014/main" id="{F9DDCD26-01C1-1898-98CB-23595AA56417}"/>
              </a:ext>
            </a:extLst>
          </p:cNvPr>
          <p:cNvSpPr txBox="1"/>
          <p:nvPr/>
        </p:nvSpPr>
        <p:spPr>
          <a:xfrm>
            <a:off x="10474391" y="1436621"/>
            <a:ext cx="1038381" cy="830997"/>
          </a:xfrm>
          <a:prstGeom prst="rect">
            <a:avLst/>
          </a:prstGeom>
          <a:noFill/>
        </p:spPr>
        <p:txBody>
          <a:bodyPr wrap="square" rtlCol="0">
            <a:spAutoFit/>
          </a:bodyPr>
          <a:lstStyle/>
          <a:p>
            <a:r>
              <a:rPr lang="vi-VN" sz="4800">
                <a:solidFill>
                  <a:schemeClr val="bg1"/>
                </a:solidFill>
                <a:latin typeface="iCiel Stabile Regular" panose="02000503000000000000" pitchFamily="2" charset="0"/>
              </a:rPr>
              <a:t>P</a:t>
            </a:r>
            <a:r>
              <a:rPr lang="vi-VN" sz="2800">
                <a:solidFill>
                  <a:schemeClr val="bg1"/>
                </a:solidFill>
                <a:latin typeface="iCiel Stabile Regular" panose="02000503000000000000" pitchFamily="2" charset="0"/>
              </a:rPr>
              <a:t>lan</a:t>
            </a:r>
            <a:endParaRPr lang="vi-VN" sz="1400">
              <a:solidFill>
                <a:schemeClr val="bg1"/>
              </a:solidFill>
              <a:latin typeface="iCiel Stabile Regular" panose="02000503000000000000" pitchFamily="2" charset="0"/>
            </a:endParaRPr>
          </a:p>
        </p:txBody>
      </p:sp>
      <p:sp>
        <p:nvSpPr>
          <p:cNvPr id="35" name="TextBox 34">
            <a:extLst>
              <a:ext uri="{FF2B5EF4-FFF2-40B4-BE49-F238E27FC236}">
                <a16:creationId xmlns:a16="http://schemas.microsoft.com/office/drawing/2014/main" id="{95920246-010E-C6F8-F32F-C361F4359B75}"/>
              </a:ext>
            </a:extLst>
          </p:cNvPr>
          <p:cNvSpPr txBox="1"/>
          <p:nvPr/>
        </p:nvSpPr>
        <p:spPr>
          <a:xfrm>
            <a:off x="469900" y="2365147"/>
            <a:ext cx="2313488" cy="369332"/>
          </a:xfrm>
          <a:prstGeom prst="rect">
            <a:avLst/>
          </a:prstGeom>
          <a:noFill/>
        </p:spPr>
        <p:txBody>
          <a:bodyPr wrap="square" rtlCol="0">
            <a:spAutoFit/>
          </a:bodyPr>
          <a:lstStyle/>
          <a:p>
            <a:pPr algn="ctr"/>
            <a:r>
              <a:rPr lang="vi-VN" i="1">
                <a:solidFill>
                  <a:schemeClr val="bg1"/>
                </a:solidFill>
                <a:latin typeface="+mj-lt"/>
              </a:rPr>
              <a:t>Điều tôi mong ước…</a:t>
            </a:r>
          </a:p>
        </p:txBody>
      </p:sp>
      <p:sp>
        <p:nvSpPr>
          <p:cNvPr id="36" name="TextBox 35">
            <a:extLst>
              <a:ext uri="{FF2B5EF4-FFF2-40B4-BE49-F238E27FC236}">
                <a16:creationId xmlns:a16="http://schemas.microsoft.com/office/drawing/2014/main" id="{EA20A737-7A8B-E69C-884C-0330EC65AC63}"/>
              </a:ext>
            </a:extLst>
          </p:cNvPr>
          <p:cNvSpPr txBox="1"/>
          <p:nvPr/>
        </p:nvSpPr>
        <p:spPr>
          <a:xfrm>
            <a:off x="3300114" y="2249033"/>
            <a:ext cx="2623710" cy="646331"/>
          </a:xfrm>
          <a:prstGeom prst="rect">
            <a:avLst/>
          </a:prstGeom>
          <a:noFill/>
        </p:spPr>
        <p:txBody>
          <a:bodyPr wrap="square" rtlCol="0">
            <a:spAutoFit/>
          </a:bodyPr>
          <a:lstStyle/>
          <a:p>
            <a:pPr algn="ctr"/>
            <a:r>
              <a:rPr lang="vi-VN" i="1">
                <a:solidFill>
                  <a:schemeClr val="bg1"/>
                </a:solidFill>
                <a:latin typeface="+mj-lt"/>
              </a:rPr>
              <a:t>Thành quả đỉnh cao tôi cảm nhận được khi ấy…</a:t>
            </a:r>
          </a:p>
        </p:txBody>
      </p:sp>
      <p:sp>
        <p:nvSpPr>
          <p:cNvPr id="37" name="TextBox 36">
            <a:extLst>
              <a:ext uri="{FF2B5EF4-FFF2-40B4-BE49-F238E27FC236}">
                <a16:creationId xmlns:a16="http://schemas.microsoft.com/office/drawing/2014/main" id="{2A55B80F-D32D-4EE3-6933-EB99452CE563}"/>
              </a:ext>
            </a:extLst>
          </p:cNvPr>
          <p:cNvSpPr txBox="1"/>
          <p:nvPr/>
        </p:nvSpPr>
        <p:spPr>
          <a:xfrm>
            <a:off x="6078076" y="2249033"/>
            <a:ext cx="3003910" cy="646331"/>
          </a:xfrm>
          <a:prstGeom prst="rect">
            <a:avLst/>
          </a:prstGeom>
          <a:noFill/>
        </p:spPr>
        <p:txBody>
          <a:bodyPr wrap="square" rtlCol="0">
            <a:spAutoFit/>
          </a:bodyPr>
          <a:lstStyle/>
          <a:p>
            <a:pPr algn="ctr"/>
            <a:r>
              <a:rPr lang="vi-VN" i="1">
                <a:solidFill>
                  <a:schemeClr val="bg1"/>
                </a:solidFill>
                <a:latin typeface="+mj-lt"/>
              </a:rPr>
              <a:t>Rào cản lớn nhất có thể ngăn trở tôi đạt mơ ước…</a:t>
            </a:r>
          </a:p>
        </p:txBody>
      </p:sp>
      <p:sp>
        <p:nvSpPr>
          <p:cNvPr id="38" name="TextBox 37">
            <a:extLst>
              <a:ext uri="{FF2B5EF4-FFF2-40B4-BE49-F238E27FC236}">
                <a16:creationId xmlns:a16="http://schemas.microsoft.com/office/drawing/2014/main" id="{4D24EB0C-0A18-06A4-8BC0-6DDE4A9C750D}"/>
              </a:ext>
            </a:extLst>
          </p:cNvPr>
          <p:cNvSpPr txBox="1"/>
          <p:nvPr/>
        </p:nvSpPr>
        <p:spPr>
          <a:xfrm>
            <a:off x="9150250" y="2249033"/>
            <a:ext cx="2797374" cy="646331"/>
          </a:xfrm>
          <a:prstGeom prst="rect">
            <a:avLst/>
          </a:prstGeom>
          <a:noFill/>
        </p:spPr>
        <p:txBody>
          <a:bodyPr wrap="square" rtlCol="0">
            <a:spAutoFit/>
          </a:bodyPr>
          <a:lstStyle/>
          <a:p>
            <a:pPr algn="ctr"/>
            <a:r>
              <a:rPr lang="vi-VN" i="1">
                <a:solidFill>
                  <a:schemeClr val="bg1"/>
                </a:solidFill>
                <a:latin typeface="+mj-lt"/>
              </a:rPr>
              <a:t>Kế hoạch hành động giúp tôi vượt qua rào cản…</a:t>
            </a:r>
          </a:p>
        </p:txBody>
      </p:sp>
      <p:grpSp>
        <p:nvGrpSpPr>
          <p:cNvPr id="51" name="Group 50">
            <a:extLst>
              <a:ext uri="{FF2B5EF4-FFF2-40B4-BE49-F238E27FC236}">
                <a16:creationId xmlns:a16="http://schemas.microsoft.com/office/drawing/2014/main" id="{F4CFCFFE-BFBA-2CEF-CC7A-DC4BFC231BF7}"/>
              </a:ext>
            </a:extLst>
          </p:cNvPr>
          <p:cNvGrpSpPr/>
          <p:nvPr/>
        </p:nvGrpSpPr>
        <p:grpSpPr>
          <a:xfrm rot="60000">
            <a:off x="3344466" y="3497580"/>
            <a:ext cx="2558496" cy="2177743"/>
            <a:chOff x="3344466" y="3497580"/>
            <a:chExt cx="2558496" cy="2177743"/>
          </a:xfrm>
        </p:grpSpPr>
        <p:sp>
          <p:nvSpPr>
            <p:cNvPr id="44" name="Freeform: Shape 43">
              <a:extLst>
                <a:ext uri="{FF2B5EF4-FFF2-40B4-BE49-F238E27FC236}">
                  <a16:creationId xmlns:a16="http://schemas.microsoft.com/office/drawing/2014/main" id="{AE815DEB-3A95-0F0D-8BA6-097672C91BA7}"/>
                </a:ext>
              </a:extLst>
            </p:cNvPr>
            <p:cNvSpPr/>
            <p:nvPr/>
          </p:nvSpPr>
          <p:spPr>
            <a:xfrm>
              <a:off x="3344466" y="3497580"/>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Freeform: Shape 45">
              <a:extLst>
                <a:ext uri="{FF2B5EF4-FFF2-40B4-BE49-F238E27FC236}">
                  <a16:creationId xmlns:a16="http://schemas.microsoft.com/office/drawing/2014/main" id="{F952CCD8-117A-794D-3F56-2F413FED850C}"/>
                </a:ext>
              </a:extLst>
            </p:cNvPr>
            <p:cNvSpPr/>
            <p:nvPr/>
          </p:nvSpPr>
          <p:spPr>
            <a:xfrm>
              <a:off x="3354627" y="4028328"/>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Freeform: Shape 46">
              <a:extLst>
                <a:ext uri="{FF2B5EF4-FFF2-40B4-BE49-F238E27FC236}">
                  <a16:creationId xmlns:a16="http://schemas.microsoft.com/office/drawing/2014/main" id="{E9907B49-651E-FEB5-F01D-C0B310C8BB78}"/>
                </a:ext>
              </a:extLst>
            </p:cNvPr>
            <p:cNvSpPr/>
            <p:nvPr/>
          </p:nvSpPr>
          <p:spPr>
            <a:xfrm>
              <a:off x="3354627" y="4559076"/>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Freeform: Shape 47">
              <a:extLst>
                <a:ext uri="{FF2B5EF4-FFF2-40B4-BE49-F238E27FC236}">
                  <a16:creationId xmlns:a16="http://schemas.microsoft.com/office/drawing/2014/main" id="{FD0CFFEF-236D-7B57-630C-09BD29C365B5}"/>
                </a:ext>
              </a:extLst>
            </p:cNvPr>
            <p:cNvSpPr/>
            <p:nvPr/>
          </p:nvSpPr>
          <p:spPr>
            <a:xfrm>
              <a:off x="3364788" y="5089824"/>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Freeform: Shape 48">
              <a:extLst>
                <a:ext uri="{FF2B5EF4-FFF2-40B4-BE49-F238E27FC236}">
                  <a16:creationId xmlns:a16="http://schemas.microsoft.com/office/drawing/2014/main" id="{FE542036-F2BC-465E-07B6-7D6DF74C14AF}"/>
                </a:ext>
              </a:extLst>
            </p:cNvPr>
            <p:cNvSpPr/>
            <p:nvPr/>
          </p:nvSpPr>
          <p:spPr>
            <a:xfrm>
              <a:off x="3364788" y="5620572"/>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2" name="Group 51">
            <a:extLst>
              <a:ext uri="{FF2B5EF4-FFF2-40B4-BE49-F238E27FC236}">
                <a16:creationId xmlns:a16="http://schemas.microsoft.com/office/drawing/2014/main" id="{FCE3D9B9-8854-C90C-2CF7-9F0B0B6257B1}"/>
              </a:ext>
            </a:extLst>
          </p:cNvPr>
          <p:cNvGrpSpPr/>
          <p:nvPr/>
        </p:nvGrpSpPr>
        <p:grpSpPr>
          <a:xfrm rot="60000">
            <a:off x="347395" y="3497580"/>
            <a:ext cx="2558496" cy="2177743"/>
            <a:chOff x="3344466" y="3497580"/>
            <a:chExt cx="2558496" cy="2177743"/>
          </a:xfrm>
        </p:grpSpPr>
        <p:sp>
          <p:nvSpPr>
            <p:cNvPr id="53" name="Freeform: Shape 52">
              <a:extLst>
                <a:ext uri="{FF2B5EF4-FFF2-40B4-BE49-F238E27FC236}">
                  <a16:creationId xmlns:a16="http://schemas.microsoft.com/office/drawing/2014/main" id="{DB8F30CF-7404-6574-6166-1FBECDEA371D}"/>
                </a:ext>
              </a:extLst>
            </p:cNvPr>
            <p:cNvSpPr/>
            <p:nvPr/>
          </p:nvSpPr>
          <p:spPr>
            <a:xfrm>
              <a:off x="3344466" y="3497580"/>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Freeform: Shape 53">
              <a:extLst>
                <a:ext uri="{FF2B5EF4-FFF2-40B4-BE49-F238E27FC236}">
                  <a16:creationId xmlns:a16="http://schemas.microsoft.com/office/drawing/2014/main" id="{E0164329-EADE-AD21-517D-DB55E5704412}"/>
                </a:ext>
              </a:extLst>
            </p:cNvPr>
            <p:cNvSpPr/>
            <p:nvPr/>
          </p:nvSpPr>
          <p:spPr>
            <a:xfrm>
              <a:off x="3354627" y="4028328"/>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Freeform: Shape 54">
              <a:extLst>
                <a:ext uri="{FF2B5EF4-FFF2-40B4-BE49-F238E27FC236}">
                  <a16:creationId xmlns:a16="http://schemas.microsoft.com/office/drawing/2014/main" id="{BBCB1296-669A-10C6-1E59-C361DC312B6E}"/>
                </a:ext>
              </a:extLst>
            </p:cNvPr>
            <p:cNvSpPr/>
            <p:nvPr/>
          </p:nvSpPr>
          <p:spPr>
            <a:xfrm>
              <a:off x="3354627" y="4559076"/>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Freeform: Shape 55">
              <a:extLst>
                <a:ext uri="{FF2B5EF4-FFF2-40B4-BE49-F238E27FC236}">
                  <a16:creationId xmlns:a16="http://schemas.microsoft.com/office/drawing/2014/main" id="{21BB8A02-6089-DFF1-C0F4-CB981EA57B84}"/>
                </a:ext>
              </a:extLst>
            </p:cNvPr>
            <p:cNvSpPr/>
            <p:nvPr/>
          </p:nvSpPr>
          <p:spPr>
            <a:xfrm>
              <a:off x="3364788" y="5089824"/>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Freeform: Shape 56">
              <a:extLst>
                <a:ext uri="{FF2B5EF4-FFF2-40B4-BE49-F238E27FC236}">
                  <a16:creationId xmlns:a16="http://schemas.microsoft.com/office/drawing/2014/main" id="{EB5E376E-6E80-654A-C8AF-E04DD4D1E77C}"/>
                </a:ext>
              </a:extLst>
            </p:cNvPr>
            <p:cNvSpPr/>
            <p:nvPr/>
          </p:nvSpPr>
          <p:spPr>
            <a:xfrm>
              <a:off x="3364788" y="5620572"/>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8" name="Group 57">
            <a:extLst>
              <a:ext uri="{FF2B5EF4-FFF2-40B4-BE49-F238E27FC236}">
                <a16:creationId xmlns:a16="http://schemas.microsoft.com/office/drawing/2014/main" id="{23BF6757-4263-AA10-2606-3466DB52B89B}"/>
              </a:ext>
            </a:extLst>
          </p:cNvPr>
          <p:cNvGrpSpPr/>
          <p:nvPr/>
        </p:nvGrpSpPr>
        <p:grpSpPr>
          <a:xfrm rot="60000">
            <a:off x="9301176" y="3507302"/>
            <a:ext cx="2558496" cy="2177743"/>
            <a:chOff x="3344466" y="3497580"/>
            <a:chExt cx="2558496" cy="2177743"/>
          </a:xfrm>
        </p:grpSpPr>
        <p:sp>
          <p:nvSpPr>
            <p:cNvPr id="59" name="Freeform: Shape 58">
              <a:extLst>
                <a:ext uri="{FF2B5EF4-FFF2-40B4-BE49-F238E27FC236}">
                  <a16:creationId xmlns:a16="http://schemas.microsoft.com/office/drawing/2014/main" id="{D6FF238C-EFB8-D662-2E94-801AA4699AB9}"/>
                </a:ext>
              </a:extLst>
            </p:cNvPr>
            <p:cNvSpPr/>
            <p:nvPr/>
          </p:nvSpPr>
          <p:spPr>
            <a:xfrm>
              <a:off x="3344466" y="3497580"/>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Freeform: Shape 59">
              <a:extLst>
                <a:ext uri="{FF2B5EF4-FFF2-40B4-BE49-F238E27FC236}">
                  <a16:creationId xmlns:a16="http://schemas.microsoft.com/office/drawing/2014/main" id="{2808BA93-5A6C-1BD5-EF4E-D4C97C51DAA3}"/>
                </a:ext>
              </a:extLst>
            </p:cNvPr>
            <p:cNvSpPr/>
            <p:nvPr/>
          </p:nvSpPr>
          <p:spPr>
            <a:xfrm>
              <a:off x="3354627" y="4028328"/>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Freeform: Shape 60">
              <a:extLst>
                <a:ext uri="{FF2B5EF4-FFF2-40B4-BE49-F238E27FC236}">
                  <a16:creationId xmlns:a16="http://schemas.microsoft.com/office/drawing/2014/main" id="{64F92045-CA8F-B12C-6323-CC608780C324}"/>
                </a:ext>
              </a:extLst>
            </p:cNvPr>
            <p:cNvSpPr/>
            <p:nvPr/>
          </p:nvSpPr>
          <p:spPr>
            <a:xfrm>
              <a:off x="3354627" y="4559076"/>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Freeform: Shape 61">
              <a:extLst>
                <a:ext uri="{FF2B5EF4-FFF2-40B4-BE49-F238E27FC236}">
                  <a16:creationId xmlns:a16="http://schemas.microsoft.com/office/drawing/2014/main" id="{95B97B39-9826-7FD3-70FA-62BFF0E26DF1}"/>
                </a:ext>
              </a:extLst>
            </p:cNvPr>
            <p:cNvSpPr/>
            <p:nvPr/>
          </p:nvSpPr>
          <p:spPr>
            <a:xfrm>
              <a:off x="3364788" y="5089824"/>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Freeform: Shape 62">
              <a:extLst>
                <a:ext uri="{FF2B5EF4-FFF2-40B4-BE49-F238E27FC236}">
                  <a16:creationId xmlns:a16="http://schemas.microsoft.com/office/drawing/2014/main" id="{C00C85F1-8BE6-0B76-BFFB-A3165D4FA23C}"/>
                </a:ext>
              </a:extLst>
            </p:cNvPr>
            <p:cNvSpPr/>
            <p:nvPr/>
          </p:nvSpPr>
          <p:spPr>
            <a:xfrm>
              <a:off x="3364788" y="5620572"/>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4" name="Group 63">
            <a:extLst>
              <a:ext uri="{FF2B5EF4-FFF2-40B4-BE49-F238E27FC236}">
                <a16:creationId xmlns:a16="http://schemas.microsoft.com/office/drawing/2014/main" id="{5632CCCA-EC2F-AEF5-C6C5-0DCD4B4F5859}"/>
              </a:ext>
            </a:extLst>
          </p:cNvPr>
          <p:cNvGrpSpPr/>
          <p:nvPr/>
        </p:nvGrpSpPr>
        <p:grpSpPr>
          <a:xfrm rot="60000">
            <a:off x="6304105" y="3507302"/>
            <a:ext cx="2558496" cy="2177743"/>
            <a:chOff x="3344466" y="3497580"/>
            <a:chExt cx="2558496" cy="2177743"/>
          </a:xfrm>
        </p:grpSpPr>
        <p:sp>
          <p:nvSpPr>
            <p:cNvPr id="65" name="Freeform: Shape 64">
              <a:extLst>
                <a:ext uri="{FF2B5EF4-FFF2-40B4-BE49-F238E27FC236}">
                  <a16:creationId xmlns:a16="http://schemas.microsoft.com/office/drawing/2014/main" id="{5F9207A3-8E47-C5AF-5AF8-4BFC9D9F2F06}"/>
                </a:ext>
              </a:extLst>
            </p:cNvPr>
            <p:cNvSpPr/>
            <p:nvPr/>
          </p:nvSpPr>
          <p:spPr>
            <a:xfrm>
              <a:off x="3344466" y="3497580"/>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Freeform: Shape 65">
              <a:extLst>
                <a:ext uri="{FF2B5EF4-FFF2-40B4-BE49-F238E27FC236}">
                  <a16:creationId xmlns:a16="http://schemas.microsoft.com/office/drawing/2014/main" id="{77748B0D-2EBF-0CEE-3903-6138A3558882}"/>
                </a:ext>
              </a:extLst>
            </p:cNvPr>
            <p:cNvSpPr/>
            <p:nvPr/>
          </p:nvSpPr>
          <p:spPr>
            <a:xfrm>
              <a:off x="3354627" y="4028328"/>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Freeform: Shape 66">
              <a:extLst>
                <a:ext uri="{FF2B5EF4-FFF2-40B4-BE49-F238E27FC236}">
                  <a16:creationId xmlns:a16="http://schemas.microsoft.com/office/drawing/2014/main" id="{81CC099E-9ED4-0BC9-5D4F-7DDE6979737A}"/>
                </a:ext>
              </a:extLst>
            </p:cNvPr>
            <p:cNvSpPr/>
            <p:nvPr/>
          </p:nvSpPr>
          <p:spPr>
            <a:xfrm>
              <a:off x="3354627" y="4559076"/>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Freeform: Shape 67">
              <a:extLst>
                <a:ext uri="{FF2B5EF4-FFF2-40B4-BE49-F238E27FC236}">
                  <a16:creationId xmlns:a16="http://schemas.microsoft.com/office/drawing/2014/main" id="{6914EB0C-32F0-15E7-FDF9-C6AC7E6405F4}"/>
                </a:ext>
              </a:extLst>
            </p:cNvPr>
            <p:cNvSpPr/>
            <p:nvPr/>
          </p:nvSpPr>
          <p:spPr>
            <a:xfrm>
              <a:off x="3364788" y="5089824"/>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Freeform: Shape 68">
              <a:extLst>
                <a:ext uri="{FF2B5EF4-FFF2-40B4-BE49-F238E27FC236}">
                  <a16:creationId xmlns:a16="http://schemas.microsoft.com/office/drawing/2014/main" id="{392F4A9F-298A-4EF9-9422-5EF88C76812A}"/>
                </a:ext>
              </a:extLst>
            </p:cNvPr>
            <p:cNvSpPr/>
            <p:nvPr/>
          </p:nvSpPr>
          <p:spPr>
            <a:xfrm>
              <a:off x="3364788" y="5620572"/>
              <a:ext cx="2538174" cy="54751"/>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70" name="Freeform: Shape 69">
            <a:extLst>
              <a:ext uri="{FF2B5EF4-FFF2-40B4-BE49-F238E27FC236}">
                <a16:creationId xmlns:a16="http://schemas.microsoft.com/office/drawing/2014/main" id="{8304FA0D-C166-EBC2-D774-AC7FBD9AC80B}"/>
              </a:ext>
            </a:extLst>
          </p:cNvPr>
          <p:cNvSpPr/>
          <p:nvPr/>
        </p:nvSpPr>
        <p:spPr>
          <a:xfrm flipV="1">
            <a:off x="7452958" y="514086"/>
            <a:ext cx="4395995" cy="55070"/>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Freeform: Shape 70">
            <a:extLst>
              <a:ext uri="{FF2B5EF4-FFF2-40B4-BE49-F238E27FC236}">
                <a16:creationId xmlns:a16="http://schemas.microsoft.com/office/drawing/2014/main" id="{0CCE4384-3259-A4AE-93C9-E33EF8FB1AF8}"/>
              </a:ext>
            </a:extLst>
          </p:cNvPr>
          <p:cNvSpPr/>
          <p:nvPr/>
        </p:nvSpPr>
        <p:spPr>
          <a:xfrm flipV="1">
            <a:off x="8705849" y="952870"/>
            <a:ext cx="3127341" cy="45719"/>
          </a:xfrm>
          <a:custGeom>
            <a:avLst/>
            <a:gdLst>
              <a:gd name="connsiteX0" fmla="*/ 714 w 2538174"/>
              <a:gd name="connsiteY0" fmla="*/ 53340 h 54751"/>
              <a:gd name="connsiteX1" fmla="*/ 92154 w 2538174"/>
              <a:gd name="connsiteY1" fmla="*/ 53340 h 54751"/>
              <a:gd name="connsiteX2" fmla="*/ 671274 w 2538174"/>
              <a:gd name="connsiteY2" fmla="*/ 15240 h 54751"/>
              <a:gd name="connsiteX3" fmla="*/ 1052274 w 2538174"/>
              <a:gd name="connsiteY3" fmla="*/ 22860 h 54751"/>
              <a:gd name="connsiteX4" fmla="*/ 1684734 w 2538174"/>
              <a:gd name="connsiteY4" fmla="*/ 15240 h 54751"/>
              <a:gd name="connsiteX5" fmla="*/ 2058114 w 2538174"/>
              <a:gd name="connsiteY5" fmla="*/ 0 h 54751"/>
              <a:gd name="connsiteX6" fmla="*/ 2538174 w 2538174"/>
              <a:gd name="connsiteY6" fmla="*/ 15240 h 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174" h="54751">
                <a:moveTo>
                  <a:pt x="714" y="53340"/>
                </a:moveTo>
                <a:cubicBezTo>
                  <a:pt x="-9446" y="56515"/>
                  <a:pt x="92154" y="53340"/>
                  <a:pt x="92154" y="53340"/>
                </a:cubicBezTo>
                <a:cubicBezTo>
                  <a:pt x="203914" y="46990"/>
                  <a:pt x="511254" y="20320"/>
                  <a:pt x="671274" y="15240"/>
                </a:cubicBezTo>
                <a:cubicBezTo>
                  <a:pt x="831294" y="10160"/>
                  <a:pt x="883364" y="22860"/>
                  <a:pt x="1052274" y="22860"/>
                </a:cubicBezTo>
                <a:cubicBezTo>
                  <a:pt x="1221184" y="22860"/>
                  <a:pt x="1517094" y="19050"/>
                  <a:pt x="1684734" y="15240"/>
                </a:cubicBezTo>
                <a:cubicBezTo>
                  <a:pt x="1852374" y="11430"/>
                  <a:pt x="1915874" y="0"/>
                  <a:pt x="2058114" y="0"/>
                </a:cubicBezTo>
                <a:cubicBezTo>
                  <a:pt x="2200354" y="0"/>
                  <a:pt x="2369264" y="7620"/>
                  <a:pt x="2538174" y="15240"/>
                </a:cubicBezTo>
              </a:path>
            </a:pathLst>
          </a:cu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519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7C748-C824-E456-2EC0-D820283FDA3D}"/>
              </a:ext>
            </a:extLst>
          </p:cNvPr>
          <p:cNvSpPr>
            <a:spLocks noGrp="1"/>
          </p:cNvSpPr>
          <p:nvPr>
            <p:ph type="sldNum" sz="quarter" idx="12"/>
          </p:nvPr>
        </p:nvSpPr>
        <p:spPr/>
        <p:txBody>
          <a:bodyPr/>
          <a:lstStyle/>
          <a:p>
            <a:fld id="{3A98EE3D-8CD1-4C3F-BD1C-C98C9596463C}" type="slidenum">
              <a:rPr lang="en-US" smtClean="0"/>
              <a:pPr/>
              <a:t>11</a:t>
            </a:fld>
            <a:endParaRPr lang="en-US"/>
          </a:p>
        </p:txBody>
      </p:sp>
      <p:sp>
        <p:nvSpPr>
          <p:cNvPr id="3" name="Title 2">
            <a:extLst>
              <a:ext uri="{FF2B5EF4-FFF2-40B4-BE49-F238E27FC236}">
                <a16:creationId xmlns:a16="http://schemas.microsoft.com/office/drawing/2014/main" id="{568705DD-9390-D939-2BA6-9902A79F12B2}"/>
              </a:ext>
            </a:extLst>
          </p:cNvPr>
          <p:cNvSpPr>
            <a:spLocks noGrp="1"/>
          </p:cNvSpPr>
          <p:nvPr>
            <p:ph type="title"/>
          </p:nvPr>
        </p:nvSpPr>
        <p:spPr>
          <a:xfrm>
            <a:off x="1562100" y="404442"/>
            <a:ext cx="9431482" cy="655102"/>
          </a:xfrm>
        </p:spPr>
        <p:txBody>
          <a:bodyPr/>
          <a:lstStyle/>
          <a:p>
            <a:r>
              <a:rPr lang="en-US"/>
              <a:t>Để WOOP hiệu quả…</a:t>
            </a:r>
            <a:endParaRPr lang="vi-VN"/>
          </a:p>
        </p:txBody>
      </p:sp>
      <p:pic>
        <p:nvPicPr>
          <p:cNvPr id="5" name="Picture 2" descr="WOOP app - Apps on Google Play">
            <a:extLst>
              <a:ext uri="{FF2B5EF4-FFF2-40B4-BE49-F238E27FC236}">
                <a16:creationId xmlns:a16="http://schemas.microsoft.com/office/drawing/2014/main" id="{32FDC13E-E718-2B07-5E0C-5B2AC9EC4D96}"/>
              </a:ext>
            </a:extLst>
          </p:cNvPr>
          <p:cNvPicPr>
            <a:picLocks noChangeAspect="1" noChangeArrowheads="1"/>
          </p:cNvPicPr>
          <p:nvPr/>
        </p:nvPicPr>
        <p:blipFill>
          <a:blip r:embed="rId3">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45256" y="29765"/>
            <a:ext cx="1289844" cy="128984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C3FC97F7-8BAB-5AED-B4E6-0C4C6CC7C8C8}"/>
              </a:ext>
            </a:extLst>
          </p:cNvPr>
          <p:cNvGrpSpPr/>
          <p:nvPr/>
        </p:nvGrpSpPr>
        <p:grpSpPr>
          <a:xfrm>
            <a:off x="189106" y="2081147"/>
            <a:ext cx="374195" cy="3961455"/>
            <a:chOff x="311024" y="790496"/>
            <a:chExt cx="351258" cy="3961455"/>
          </a:xfrm>
        </p:grpSpPr>
        <p:sp>
          <p:nvSpPr>
            <p:cNvPr id="31" name="Rectangle 30">
              <a:extLst>
                <a:ext uri="{FF2B5EF4-FFF2-40B4-BE49-F238E27FC236}">
                  <a16:creationId xmlns:a16="http://schemas.microsoft.com/office/drawing/2014/main" id="{67C8A138-6D5B-6D76-CC65-81067570679F}"/>
                </a:ext>
              </a:extLst>
            </p:cNvPr>
            <p:cNvSpPr/>
            <p:nvPr/>
          </p:nvSpPr>
          <p:spPr>
            <a:xfrm rot="16200000">
              <a:off x="-1494075" y="2595595"/>
              <a:ext cx="3961455" cy="3512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vi-VN"/>
            </a:p>
          </p:txBody>
        </p:sp>
        <p:sp>
          <p:nvSpPr>
            <p:cNvPr id="32" name="TextBox 31">
              <a:extLst>
                <a:ext uri="{FF2B5EF4-FFF2-40B4-BE49-F238E27FC236}">
                  <a16:creationId xmlns:a16="http://schemas.microsoft.com/office/drawing/2014/main" id="{1734E467-19D7-40B7-AB6B-2EB1E1AB10DA}"/>
                </a:ext>
              </a:extLst>
            </p:cNvPr>
            <p:cNvSpPr txBox="1"/>
            <p:nvPr/>
          </p:nvSpPr>
          <p:spPr>
            <a:xfrm rot="16200000">
              <a:off x="-1494075" y="2595595"/>
              <a:ext cx="3961455" cy="3512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309790" bIns="0" numCol="1" spcCol="1270" anchor="t" anchorCtr="0">
              <a:noAutofit/>
            </a:bodyPr>
            <a:lstStyle/>
            <a:p>
              <a:pPr marL="0" lvl="0" indent="0" algn="r" defTabSz="1155700">
                <a:lnSpc>
                  <a:spcPct val="90000"/>
                </a:lnSpc>
                <a:spcBef>
                  <a:spcPct val="0"/>
                </a:spcBef>
                <a:spcAft>
                  <a:spcPct val="35000"/>
                </a:spcAft>
                <a:buNone/>
              </a:pPr>
              <a:endParaRPr lang="vi-VN" sz="2600" kern="1200"/>
            </a:p>
          </p:txBody>
        </p:sp>
      </p:grpSp>
      <p:sp>
        <p:nvSpPr>
          <p:cNvPr id="30" name="TextBox 29">
            <a:extLst>
              <a:ext uri="{FF2B5EF4-FFF2-40B4-BE49-F238E27FC236}">
                <a16:creationId xmlns:a16="http://schemas.microsoft.com/office/drawing/2014/main" id="{23C819B2-0619-7B19-0CBF-2E527A8BB973}"/>
              </a:ext>
            </a:extLst>
          </p:cNvPr>
          <p:cNvSpPr txBox="1"/>
          <p:nvPr/>
        </p:nvSpPr>
        <p:spPr>
          <a:xfrm>
            <a:off x="310147" y="2094831"/>
            <a:ext cx="2595212" cy="3947770"/>
          </a:xfrm>
          <a:prstGeom prst="rect">
            <a:avLst/>
          </a:prstGeom>
          <a:solidFill>
            <a:schemeClr val="bg2">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163576" tIns="309790" rIns="163576" bIns="16357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vi-VN" sz="2000" b="0" i="0" kern="1200">
                <a:solidFill>
                  <a:schemeClr val="bg1"/>
                </a:solidFill>
              </a:rPr>
              <a:t>Có công cụ theo dõi tiến bộ?</a:t>
            </a:r>
            <a:endParaRPr lang="vi-VN" sz="2000" kern="1200">
              <a:solidFill>
                <a:schemeClr val="bg1"/>
              </a:solidFill>
            </a:endParaRPr>
          </a:p>
          <a:p>
            <a:pPr marL="171450" lvl="1" indent="-171450" algn="l" defTabSz="800100">
              <a:lnSpc>
                <a:spcPct val="90000"/>
              </a:lnSpc>
              <a:spcBef>
                <a:spcPct val="0"/>
              </a:spcBef>
              <a:spcAft>
                <a:spcPct val="15000"/>
              </a:spcAft>
              <a:buFont typeface="Arial" panose="020B0604020202020204" pitchFamily="34" charset="0"/>
              <a:buChar char="•"/>
            </a:pPr>
            <a:r>
              <a:rPr lang="vi-VN" sz="2000" b="0" i="0" kern="1200">
                <a:solidFill>
                  <a:schemeClr val="bg1"/>
                </a:solidFill>
              </a:rPr>
              <a:t>Chia cột mốc đánh dấu tiến bộ?</a:t>
            </a:r>
          </a:p>
          <a:p>
            <a:pPr marL="171450" lvl="1" indent="-171450" algn="l" defTabSz="800100">
              <a:lnSpc>
                <a:spcPct val="90000"/>
              </a:lnSpc>
              <a:spcBef>
                <a:spcPct val="0"/>
              </a:spcBef>
              <a:spcAft>
                <a:spcPct val="15000"/>
              </a:spcAft>
              <a:buFont typeface="Arial" panose="020B0604020202020204" pitchFamily="34" charset="0"/>
              <a:buChar char="•"/>
            </a:pPr>
            <a:r>
              <a:rPr lang="vi-VN" sz="2000" b="0" i="0" kern="1200">
                <a:solidFill>
                  <a:schemeClr val="bg1"/>
                </a:solidFill>
              </a:rPr>
              <a:t>Chiêm nghiệm và học hỏi từ cả thành công và thất bại?</a:t>
            </a:r>
          </a:p>
          <a:p>
            <a:pPr marL="171450" lvl="1" indent="-171450" algn="l" defTabSz="800100">
              <a:lnSpc>
                <a:spcPct val="90000"/>
              </a:lnSpc>
              <a:spcBef>
                <a:spcPct val="0"/>
              </a:spcBef>
              <a:spcAft>
                <a:spcPct val="15000"/>
              </a:spcAft>
              <a:buFont typeface="Arial" panose="020B0604020202020204" pitchFamily="34" charset="0"/>
              <a:buChar char="•"/>
            </a:pPr>
            <a:r>
              <a:rPr lang="vi-VN" sz="2000">
                <a:solidFill>
                  <a:schemeClr val="bg1"/>
                </a:solidFill>
              </a:rPr>
              <a:t>Phản hồi để điều chỉnh mục tiêu, kế hoạch (nếu cần)?</a:t>
            </a:r>
            <a:endParaRPr lang="vi-VN" sz="2000" b="0" i="0" kern="1200">
              <a:solidFill>
                <a:schemeClr val="bg1"/>
              </a:solidFill>
            </a:endParaRPr>
          </a:p>
        </p:txBody>
      </p:sp>
      <p:sp>
        <p:nvSpPr>
          <p:cNvPr id="9" name="Rectangle 8">
            <a:extLst>
              <a:ext uri="{FF2B5EF4-FFF2-40B4-BE49-F238E27FC236}">
                <a16:creationId xmlns:a16="http://schemas.microsoft.com/office/drawing/2014/main" id="{20877D1A-CD3E-3C72-4FD6-2684F58D7C99}"/>
              </a:ext>
            </a:extLst>
          </p:cNvPr>
          <p:cNvSpPr/>
          <p:nvPr/>
        </p:nvSpPr>
        <p:spPr>
          <a:xfrm>
            <a:off x="172719" y="1526047"/>
            <a:ext cx="2611599" cy="702516"/>
          </a:xfrm>
          <a:prstGeom prst="rect">
            <a:avLst/>
          </a:prstGeom>
          <a:solidFill>
            <a:schemeClr val="accent6">
              <a:lumMod val="60000"/>
              <a:lumOff val="40000"/>
            </a:schemeClr>
          </a:solidFill>
          <a:ln>
            <a:solidFill>
              <a:schemeClr val="accent5">
                <a:lumMod val="50000"/>
              </a:schemeClr>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r>
              <a:rPr lang="vi-VN" b="1">
                <a:solidFill>
                  <a:schemeClr val="accent2">
                    <a:lumMod val="50000"/>
                  </a:schemeClr>
                </a:solidFill>
              </a:rPr>
              <a:t>TRACKING</a:t>
            </a:r>
            <a:r>
              <a:rPr lang="vi-VN">
                <a:solidFill>
                  <a:schemeClr val="accent2">
                    <a:lumMod val="50000"/>
                  </a:schemeClr>
                </a:solidFill>
              </a:rPr>
              <a:t> </a:t>
            </a:r>
            <a:br>
              <a:rPr lang="vi-VN">
                <a:solidFill>
                  <a:schemeClr val="accent2">
                    <a:lumMod val="50000"/>
                  </a:schemeClr>
                </a:solidFill>
              </a:rPr>
            </a:br>
            <a:r>
              <a:rPr lang="vi-VN" sz="1600" i="1">
                <a:solidFill>
                  <a:schemeClr val="accent2">
                    <a:lumMod val="50000"/>
                  </a:schemeClr>
                </a:solidFill>
              </a:rPr>
              <a:t>Theo dõi tiến bộ</a:t>
            </a:r>
          </a:p>
        </p:txBody>
      </p:sp>
      <p:grpSp>
        <p:nvGrpSpPr>
          <p:cNvPr id="10" name="Group 9">
            <a:extLst>
              <a:ext uri="{FF2B5EF4-FFF2-40B4-BE49-F238E27FC236}">
                <a16:creationId xmlns:a16="http://schemas.microsoft.com/office/drawing/2014/main" id="{08CD4593-EF68-61B7-F611-33147171EA31}"/>
              </a:ext>
            </a:extLst>
          </p:cNvPr>
          <p:cNvGrpSpPr/>
          <p:nvPr/>
        </p:nvGrpSpPr>
        <p:grpSpPr>
          <a:xfrm>
            <a:off x="3171337" y="2081147"/>
            <a:ext cx="374195" cy="3961455"/>
            <a:chOff x="3110456" y="790496"/>
            <a:chExt cx="351258" cy="3961455"/>
          </a:xfrm>
        </p:grpSpPr>
        <p:sp>
          <p:nvSpPr>
            <p:cNvPr id="27" name="Rectangle 26">
              <a:extLst>
                <a:ext uri="{FF2B5EF4-FFF2-40B4-BE49-F238E27FC236}">
                  <a16:creationId xmlns:a16="http://schemas.microsoft.com/office/drawing/2014/main" id="{F7AAD64A-D3FC-B5AB-6E66-FE08D1F8B0C6}"/>
                </a:ext>
              </a:extLst>
            </p:cNvPr>
            <p:cNvSpPr/>
            <p:nvPr/>
          </p:nvSpPr>
          <p:spPr>
            <a:xfrm rot="16200000">
              <a:off x="1305357" y="2595595"/>
              <a:ext cx="3961455" cy="3512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vi-VN"/>
            </a:p>
          </p:txBody>
        </p:sp>
        <p:sp>
          <p:nvSpPr>
            <p:cNvPr id="28" name="TextBox 27">
              <a:extLst>
                <a:ext uri="{FF2B5EF4-FFF2-40B4-BE49-F238E27FC236}">
                  <a16:creationId xmlns:a16="http://schemas.microsoft.com/office/drawing/2014/main" id="{5756F814-1D54-0266-535B-65A9249E0632}"/>
                </a:ext>
              </a:extLst>
            </p:cNvPr>
            <p:cNvSpPr txBox="1"/>
            <p:nvPr/>
          </p:nvSpPr>
          <p:spPr>
            <a:xfrm rot="16200000">
              <a:off x="1305357" y="2595595"/>
              <a:ext cx="3961455" cy="3512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309790" bIns="0" numCol="1" spcCol="1270" anchor="t" anchorCtr="0">
              <a:noAutofit/>
            </a:bodyPr>
            <a:lstStyle/>
            <a:p>
              <a:pPr marL="0" lvl="0" indent="0" algn="r" defTabSz="1155700">
                <a:lnSpc>
                  <a:spcPct val="90000"/>
                </a:lnSpc>
                <a:spcBef>
                  <a:spcPct val="0"/>
                </a:spcBef>
                <a:spcAft>
                  <a:spcPct val="35000"/>
                </a:spcAft>
                <a:buNone/>
              </a:pPr>
              <a:endParaRPr lang="vi-VN" sz="2600" kern="1200"/>
            </a:p>
          </p:txBody>
        </p:sp>
      </p:grpSp>
      <p:grpSp>
        <p:nvGrpSpPr>
          <p:cNvPr id="13" name="Group 12">
            <a:extLst>
              <a:ext uri="{FF2B5EF4-FFF2-40B4-BE49-F238E27FC236}">
                <a16:creationId xmlns:a16="http://schemas.microsoft.com/office/drawing/2014/main" id="{1A409399-3ABC-8E7A-F59C-67DACC4DAC53}"/>
              </a:ext>
            </a:extLst>
          </p:cNvPr>
          <p:cNvGrpSpPr/>
          <p:nvPr/>
        </p:nvGrpSpPr>
        <p:grpSpPr>
          <a:xfrm>
            <a:off x="6153571" y="2081147"/>
            <a:ext cx="374195" cy="3961455"/>
            <a:chOff x="5909890" y="790496"/>
            <a:chExt cx="351258" cy="3961455"/>
          </a:xfrm>
        </p:grpSpPr>
        <p:sp>
          <p:nvSpPr>
            <p:cNvPr id="23" name="Rectangle 22">
              <a:extLst>
                <a:ext uri="{FF2B5EF4-FFF2-40B4-BE49-F238E27FC236}">
                  <a16:creationId xmlns:a16="http://schemas.microsoft.com/office/drawing/2014/main" id="{C87430A9-6092-E9F1-3473-50B5890A49E8}"/>
                </a:ext>
              </a:extLst>
            </p:cNvPr>
            <p:cNvSpPr/>
            <p:nvPr/>
          </p:nvSpPr>
          <p:spPr>
            <a:xfrm rot="16200000">
              <a:off x="4104791" y="2595595"/>
              <a:ext cx="3961455" cy="3512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vi-VN"/>
            </a:p>
          </p:txBody>
        </p:sp>
        <p:sp>
          <p:nvSpPr>
            <p:cNvPr id="24" name="TextBox 23">
              <a:extLst>
                <a:ext uri="{FF2B5EF4-FFF2-40B4-BE49-F238E27FC236}">
                  <a16:creationId xmlns:a16="http://schemas.microsoft.com/office/drawing/2014/main" id="{0B631407-807C-AEEC-A01E-0CE8B1CCB6F2}"/>
                </a:ext>
              </a:extLst>
            </p:cNvPr>
            <p:cNvSpPr txBox="1"/>
            <p:nvPr/>
          </p:nvSpPr>
          <p:spPr>
            <a:xfrm rot="16200000">
              <a:off x="4104791" y="2595595"/>
              <a:ext cx="3961455" cy="3512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309790" bIns="0" numCol="1" spcCol="1270" anchor="t" anchorCtr="0">
              <a:noAutofit/>
            </a:bodyPr>
            <a:lstStyle/>
            <a:p>
              <a:pPr marL="0" lvl="0" indent="0" algn="r" defTabSz="1155700">
                <a:lnSpc>
                  <a:spcPct val="90000"/>
                </a:lnSpc>
                <a:spcBef>
                  <a:spcPct val="0"/>
                </a:spcBef>
                <a:spcAft>
                  <a:spcPct val="35000"/>
                </a:spcAft>
                <a:buNone/>
              </a:pPr>
              <a:endParaRPr lang="vi-VN" sz="2600" kern="1200"/>
            </a:p>
          </p:txBody>
        </p:sp>
      </p:grpSp>
      <p:grpSp>
        <p:nvGrpSpPr>
          <p:cNvPr id="16" name="Group 15">
            <a:extLst>
              <a:ext uri="{FF2B5EF4-FFF2-40B4-BE49-F238E27FC236}">
                <a16:creationId xmlns:a16="http://schemas.microsoft.com/office/drawing/2014/main" id="{90C6EDC1-7F27-2DC3-8BC3-BC52C44CCDA5}"/>
              </a:ext>
            </a:extLst>
          </p:cNvPr>
          <p:cNvGrpSpPr/>
          <p:nvPr/>
        </p:nvGrpSpPr>
        <p:grpSpPr>
          <a:xfrm>
            <a:off x="9135803" y="2081147"/>
            <a:ext cx="374195" cy="3961455"/>
            <a:chOff x="8709323" y="790496"/>
            <a:chExt cx="351258" cy="3961455"/>
          </a:xfrm>
        </p:grpSpPr>
        <p:sp>
          <p:nvSpPr>
            <p:cNvPr id="19" name="Rectangle 18">
              <a:extLst>
                <a:ext uri="{FF2B5EF4-FFF2-40B4-BE49-F238E27FC236}">
                  <a16:creationId xmlns:a16="http://schemas.microsoft.com/office/drawing/2014/main" id="{B821694A-E2CB-272F-14A6-A6E8E7A413BD}"/>
                </a:ext>
              </a:extLst>
            </p:cNvPr>
            <p:cNvSpPr/>
            <p:nvPr/>
          </p:nvSpPr>
          <p:spPr>
            <a:xfrm rot="16200000">
              <a:off x="6904224" y="2595595"/>
              <a:ext cx="3961455" cy="3512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vi-VN"/>
            </a:p>
          </p:txBody>
        </p:sp>
        <p:sp>
          <p:nvSpPr>
            <p:cNvPr id="20" name="TextBox 19">
              <a:extLst>
                <a:ext uri="{FF2B5EF4-FFF2-40B4-BE49-F238E27FC236}">
                  <a16:creationId xmlns:a16="http://schemas.microsoft.com/office/drawing/2014/main" id="{A19D58A2-D893-4C02-6C76-B6CE98485432}"/>
                </a:ext>
              </a:extLst>
            </p:cNvPr>
            <p:cNvSpPr txBox="1"/>
            <p:nvPr/>
          </p:nvSpPr>
          <p:spPr>
            <a:xfrm rot="16200000">
              <a:off x="6904224" y="2595595"/>
              <a:ext cx="3961455" cy="3512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309790" bIns="0" numCol="1" spcCol="1270" anchor="t" anchorCtr="0">
              <a:noAutofit/>
            </a:bodyPr>
            <a:lstStyle/>
            <a:p>
              <a:pPr marL="0" lvl="0" indent="0" algn="r" defTabSz="1155700">
                <a:lnSpc>
                  <a:spcPct val="90000"/>
                </a:lnSpc>
                <a:spcBef>
                  <a:spcPct val="0"/>
                </a:spcBef>
                <a:spcAft>
                  <a:spcPct val="35000"/>
                </a:spcAft>
                <a:buNone/>
              </a:pPr>
              <a:endParaRPr lang="vi-VN" sz="2600" kern="1200"/>
            </a:p>
          </p:txBody>
        </p:sp>
      </p:grpSp>
      <p:sp>
        <p:nvSpPr>
          <p:cNvPr id="36" name="TextBox 35">
            <a:extLst>
              <a:ext uri="{FF2B5EF4-FFF2-40B4-BE49-F238E27FC236}">
                <a16:creationId xmlns:a16="http://schemas.microsoft.com/office/drawing/2014/main" id="{F6AC35D0-231B-EF93-5E9A-6E94F777B11D}"/>
              </a:ext>
            </a:extLst>
          </p:cNvPr>
          <p:cNvSpPr txBox="1"/>
          <p:nvPr/>
        </p:nvSpPr>
        <p:spPr>
          <a:xfrm>
            <a:off x="3318065" y="2094830"/>
            <a:ext cx="2595211" cy="3947771"/>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63576" tIns="309790" rIns="163576" bIns="163576" numCol="1" spcCol="1270" anchor="t" anchorCtr="0">
            <a:noAutofit/>
          </a:bodyPr>
          <a:lstStyle/>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Tận dung các nguồn lực?</a:t>
            </a:r>
          </a:p>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Chia sẻ với người cùng mục tiêu/học hỏi người đã có kinh nghiệm?</a:t>
            </a:r>
          </a:p>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Hỗ trợ từ người khác (hướng dẫn, huấn luyện viên, chuyên gia…)?</a:t>
            </a:r>
          </a:p>
        </p:txBody>
      </p:sp>
      <p:sp>
        <p:nvSpPr>
          <p:cNvPr id="37" name="TextBox 36">
            <a:extLst>
              <a:ext uri="{FF2B5EF4-FFF2-40B4-BE49-F238E27FC236}">
                <a16:creationId xmlns:a16="http://schemas.microsoft.com/office/drawing/2014/main" id="{B6034FA1-5C41-C361-058F-E48EE1CEE382}"/>
              </a:ext>
            </a:extLst>
          </p:cNvPr>
          <p:cNvSpPr txBox="1"/>
          <p:nvPr/>
        </p:nvSpPr>
        <p:spPr>
          <a:xfrm>
            <a:off x="6299186" y="2094829"/>
            <a:ext cx="2595211" cy="394777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63576" tIns="309790" rIns="163576" bIns="163576" numCol="1" spcCol="1270" anchor="t" anchorCtr="0">
            <a:noAutofit/>
          </a:bodyPr>
          <a:lstStyle/>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Duy trì sự nhất quán &amp; thói quen thực hiện đều đặn?</a:t>
            </a:r>
          </a:p>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Các thực hành đều đặn có được tích hợp vào kế hoạch để tạo đà?</a:t>
            </a:r>
            <a:br>
              <a:rPr lang="vi-VN" sz="2000">
                <a:solidFill>
                  <a:schemeClr val="bg1"/>
                </a:solidFill>
              </a:rPr>
            </a:br>
            <a:endParaRPr lang="vi-VN" sz="2000">
              <a:solidFill>
                <a:schemeClr val="bg1"/>
              </a:solidFill>
            </a:endParaRPr>
          </a:p>
        </p:txBody>
      </p:sp>
      <p:sp>
        <p:nvSpPr>
          <p:cNvPr id="38" name="TextBox 37">
            <a:extLst>
              <a:ext uri="{FF2B5EF4-FFF2-40B4-BE49-F238E27FC236}">
                <a16:creationId xmlns:a16="http://schemas.microsoft.com/office/drawing/2014/main" id="{68F87555-F808-8424-89EB-9F5922236F86}"/>
              </a:ext>
            </a:extLst>
          </p:cNvPr>
          <p:cNvSpPr txBox="1"/>
          <p:nvPr/>
        </p:nvSpPr>
        <p:spPr>
          <a:xfrm>
            <a:off x="9286642" y="2094831"/>
            <a:ext cx="2716253" cy="3947772"/>
          </a:xfrm>
          <a:prstGeom prst="rect">
            <a:avLst/>
          </a:prstGeom>
          <a:solidFill>
            <a:schemeClr val="accent3">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63576" tIns="309790" rIns="163576" bIns="163576" numCol="1" spcCol="1270" anchor="t" anchorCtr="0">
            <a:noAutofit/>
          </a:bodyPr>
          <a:lstStyle/>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Kết quả được đánh giá xem có phù hợp và đồng nhất với mong ước đặt ra ban đầu?</a:t>
            </a:r>
          </a:p>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Có cảm nhận được thành quả và sự hài lòng?</a:t>
            </a:r>
          </a:p>
          <a:p>
            <a:pPr marL="171450" lvl="1" indent="-171450" defTabSz="800100">
              <a:lnSpc>
                <a:spcPct val="90000"/>
              </a:lnSpc>
              <a:spcBef>
                <a:spcPct val="0"/>
              </a:spcBef>
              <a:spcAft>
                <a:spcPct val="15000"/>
              </a:spcAft>
              <a:buFont typeface="Arial" panose="020B0604020202020204" pitchFamily="34" charset="0"/>
              <a:buChar char="•"/>
            </a:pPr>
            <a:r>
              <a:rPr lang="vi-VN" sz="2000">
                <a:solidFill>
                  <a:schemeClr val="bg1"/>
                </a:solidFill>
              </a:rPr>
              <a:t>Rút ra được bài học học từ quá trình thực hiện?</a:t>
            </a:r>
          </a:p>
        </p:txBody>
      </p:sp>
      <p:sp>
        <p:nvSpPr>
          <p:cNvPr id="12" name="Rectangle 11">
            <a:extLst>
              <a:ext uri="{FF2B5EF4-FFF2-40B4-BE49-F238E27FC236}">
                <a16:creationId xmlns:a16="http://schemas.microsoft.com/office/drawing/2014/main" id="{9C5F0CC1-C8D1-9C76-B71E-8257FEF3019C}"/>
              </a:ext>
            </a:extLst>
          </p:cNvPr>
          <p:cNvSpPr/>
          <p:nvPr/>
        </p:nvSpPr>
        <p:spPr>
          <a:xfrm>
            <a:off x="3154953" y="1526047"/>
            <a:ext cx="2611599" cy="702516"/>
          </a:xfrm>
          <a:prstGeom prst="rect">
            <a:avLst/>
          </a:prstGeom>
          <a:solidFill>
            <a:schemeClr val="accent6">
              <a:lumMod val="60000"/>
              <a:lumOff val="40000"/>
            </a:schemeClr>
          </a:solidFill>
          <a:ln>
            <a:solidFill>
              <a:schemeClr val="accent5">
                <a:lumMod val="50000"/>
              </a:schemeClr>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r>
              <a:rPr lang="vi-VN" b="1">
                <a:solidFill>
                  <a:schemeClr val="accent2">
                    <a:lumMod val="50000"/>
                  </a:schemeClr>
                </a:solidFill>
              </a:rPr>
              <a:t>RESOURCES</a:t>
            </a:r>
          </a:p>
          <a:p>
            <a:r>
              <a:rPr lang="vi-VN" sz="1600" i="1">
                <a:solidFill>
                  <a:schemeClr val="accent2">
                    <a:lumMod val="50000"/>
                  </a:schemeClr>
                </a:solidFill>
              </a:rPr>
              <a:t>Huy động nguồn lực</a:t>
            </a:r>
          </a:p>
        </p:txBody>
      </p:sp>
      <p:sp>
        <p:nvSpPr>
          <p:cNvPr id="15" name="Rectangle 14">
            <a:extLst>
              <a:ext uri="{FF2B5EF4-FFF2-40B4-BE49-F238E27FC236}">
                <a16:creationId xmlns:a16="http://schemas.microsoft.com/office/drawing/2014/main" id="{43E16B4B-974B-AF71-BB4D-57663763B0C5}"/>
              </a:ext>
            </a:extLst>
          </p:cNvPr>
          <p:cNvSpPr/>
          <p:nvPr/>
        </p:nvSpPr>
        <p:spPr>
          <a:xfrm>
            <a:off x="6137186" y="1526047"/>
            <a:ext cx="2619785" cy="702516"/>
          </a:xfrm>
          <a:prstGeom prst="rect">
            <a:avLst/>
          </a:prstGeom>
          <a:solidFill>
            <a:schemeClr val="accent6">
              <a:lumMod val="60000"/>
              <a:lumOff val="40000"/>
            </a:schemeClr>
          </a:solidFill>
          <a:ln>
            <a:solidFill>
              <a:schemeClr val="accent5">
                <a:lumMod val="50000"/>
              </a:schemeClr>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r>
              <a:rPr lang="vi-VN" b="1" dirty="0">
                <a:solidFill>
                  <a:schemeClr val="accent2">
                    <a:lumMod val="50000"/>
                  </a:schemeClr>
                </a:solidFill>
              </a:rPr>
              <a:t>ROUTIN</a:t>
            </a:r>
            <a:r>
              <a:rPr lang="en-US" b="1" dirty="0">
                <a:solidFill>
                  <a:schemeClr val="accent2">
                    <a:lumMod val="50000"/>
                  </a:schemeClr>
                </a:solidFill>
              </a:rPr>
              <a:t>E</a:t>
            </a:r>
            <a:br>
              <a:rPr lang="vi-VN" b="1" dirty="0">
                <a:solidFill>
                  <a:schemeClr val="accent2">
                    <a:lumMod val="50000"/>
                  </a:schemeClr>
                </a:solidFill>
              </a:rPr>
            </a:br>
            <a:r>
              <a:rPr lang="vi-VN" sz="1600" i="1" dirty="0">
                <a:solidFill>
                  <a:schemeClr val="accent2">
                    <a:lumMod val="50000"/>
                  </a:schemeClr>
                </a:solidFill>
              </a:rPr>
              <a:t>Tạo lập và duy trì thói quen</a:t>
            </a:r>
          </a:p>
        </p:txBody>
      </p:sp>
      <p:sp>
        <p:nvSpPr>
          <p:cNvPr id="18" name="Rectangle 17">
            <a:extLst>
              <a:ext uri="{FF2B5EF4-FFF2-40B4-BE49-F238E27FC236}">
                <a16:creationId xmlns:a16="http://schemas.microsoft.com/office/drawing/2014/main" id="{DB4E89E7-FAC5-498F-1AA7-C044D93FEF5C}"/>
              </a:ext>
            </a:extLst>
          </p:cNvPr>
          <p:cNvSpPr/>
          <p:nvPr/>
        </p:nvSpPr>
        <p:spPr>
          <a:xfrm>
            <a:off x="9106880" y="1526047"/>
            <a:ext cx="2746053" cy="702516"/>
          </a:xfrm>
          <a:prstGeom prst="rect">
            <a:avLst/>
          </a:prstGeom>
          <a:solidFill>
            <a:schemeClr val="accent6">
              <a:lumMod val="60000"/>
              <a:lumOff val="40000"/>
            </a:schemeClr>
          </a:solidFill>
          <a:ln>
            <a:solidFill>
              <a:schemeClr val="accent5">
                <a:lumMod val="50000"/>
              </a:schemeClr>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r>
              <a:rPr lang="vi-VN" b="1">
                <a:solidFill>
                  <a:schemeClr val="accent2">
                    <a:lumMod val="50000"/>
                  </a:schemeClr>
                </a:solidFill>
              </a:rPr>
              <a:t>FEEDBACK &amp; EVALUATE</a:t>
            </a:r>
          </a:p>
          <a:p>
            <a:r>
              <a:rPr lang="vi-VN" sz="1600" i="1">
                <a:solidFill>
                  <a:schemeClr val="accent2">
                    <a:lumMod val="50000"/>
                  </a:schemeClr>
                </a:solidFill>
              </a:rPr>
              <a:t>Phản hồi &amp; Đánh giá kết quả</a:t>
            </a:r>
          </a:p>
        </p:txBody>
      </p:sp>
    </p:spTree>
    <p:extLst>
      <p:ext uri="{BB962C8B-B14F-4D97-AF65-F5344CB8AC3E}">
        <p14:creationId xmlns:p14="http://schemas.microsoft.com/office/powerpoint/2010/main" val="127521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2</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(A) HỌC TẬP</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extLst>
              <p:ext uri="{D42A27DB-BD31-4B8C-83A1-F6EECF244321}">
                <p14:modId xmlns:p14="http://schemas.microsoft.com/office/powerpoint/2010/main" val="4203443305"/>
              </p:ext>
            </p:extLst>
          </p:nvPr>
        </p:nvGraphicFramePr>
        <p:xfrm>
          <a:off x="125128" y="1386198"/>
          <a:ext cx="9564781" cy="474726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1648941">
                <a:tc>
                  <a:txBody>
                    <a:bodyPr/>
                    <a:lstStyle/>
                    <a:p>
                      <a:pPr algn="ctr" rtl="0" fontAlgn="base"/>
                      <a:r>
                        <a:rPr lang="vi-VN" sz="2400" b="1" u="none" strike="noStrike">
                          <a:effectLst/>
                        </a:rPr>
                        <a:t>HỌC TẬP</a:t>
                      </a:r>
                      <a:endParaRPr lang="vi-VN" sz="32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269875" indent="-269875" algn="l" rtl="0" fontAlgn="base">
                        <a:buFont typeface="Arial" panose="020B0604020202020204" pitchFamily="34" charset="0"/>
                        <a:buChar char="•"/>
                        <a:tabLst/>
                      </a:pPr>
                      <a:r>
                        <a:rPr lang="vi-VN" sz="2400" b="0" u="none" strike="noStrike" kern="1200" dirty="0">
                          <a:solidFill>
                            <a:srgbClr val="0070C0"/>
                          </a:solidFill>
                          <a:effectLst/>
                          <a:latin typeface="+mn-lt"/>
                          <a:ea typeface="+mn-ea"/>
                          <a:cs typeface="+mn-cs"/>
                        </a:rPr>
                        <a:t>HS A mong muốn </a:t>
                      </a:r>
                      <a:r>
                        <a:rPr lang="vi-VN" sz="2400" b="0" u="none" strike="noStrike" dirty="0">
                          <a:effectLst/>
                        </a:rPr>
                        <a:t>cải thiện điểm trung bình tiếng Anh của mình từ 5.0 lên 8.0 vào cuối học kỳ. </a:t>
                      </a:r>
                      <a:r>
                        <a:rPr lang="vi-VN" sz="2400" b="0" dirty="0">
                          <a:effectLst/>
                        </a:rPr>
                        <a:t> </a:t>
                      </a:r>
                    </a:p>
                    <a:p>
                      <a:pPr marL="269875" indent="-269875" algn="l" rtl="0" fontAlgn="base">
                        <a:buFont typeface="Arial" panose="020B0604020202020204" pitchFamily="34" charset="0"/>
                        <a:buChar char="•"/>
                        <a:tabLst/>
                      </a:pPr>
                      <a:r>
                        <a:rPr lang="vi-VN" sz="2400" b="0" u="none" strike="noStrike" kern="1200" dirty="0">
                          <a:solidFill>
                            <a:srgbClr val="0070C0"/>
                          </a:solidFill>
                          <a:effectLst/>
                          <a:latin typeface="+mn-lt"/>
                          <a:ea typeface="+mn-ea"/>
                          <a:cs typeface="+mn-cs"/>
                        </a:rPr>
                        <a:t>A tưởng tượng </a:t>
                      </a:r>
                      <a:r>
                        <a:rPr lang="vi-VN" sz="2400" b="0" u="none" strike="noStrike" dirty="0">
                          <a:effectLst/>
                        </a:rPr>
                        <a:t>về kết quả cuối kỳ mà cảm thấy tự hào về thành tích của mình và nhận được sự công nhận từ giáo viên, bạn cùng lớp và ba mẹ. </a:t>
                      </a:r>
                      <a:r>
                        <a:rPr lang="vi-VN" sz="2400" b="0" dirty="0">
                          <a:effectLst/>
                        </a:rPr>
                        <a:t> </a:t>
                      </a:r>
                    </a:p>
                    <a:p>
                      <a:pPr marL="269875" indent="-269875" algn="l" rtl="0" fontAlgn="base">
                        <a:buFont typeface="Arial" panose="020B0604020202020204" pitchFamily="34" charset="0"/>
                        <a:buChar char="•"/>
                        <a:tabLst/>
                      </a:pPr>
                      <a:r>
                        <a:rPr lang="vi-VN" sz="2400" b="0" u="none" strike="noStrike" kern="1200" dirty="0">
                          <a:solidFill>
                            <a:srgbClr val="0070C0"/>
                          </a:solidFill>
                          <a:effectLst/>
                          <a:latin typeface="+mn-lt"/>
                          <a:ea typeface="+mn-ea"/>
                          <a:cs typeface="+mn-cs"/>
                        </a:rPr>
                        <a:t>Rào cản A hình dung được chính là </a:t>
                      </a:r>
                      <a:r>
                        <a:rPr lang="vi-VN" sz="2400" b="0" u="none" strike="noStrike" dirty="0">
                          <a:effectLst/>
                        </a:rPr>
                        <a:t>khả năng bị phân tâm và xao nh</a:t>
                      </a:r>
                      <a:r>
                        <a:rPr lang="en-US" sz="2400" b="0" u="none" strike="noStrike" dirty="0">
                          <a:effectLst/>
                        </a:rPr>
                        <a:t>ã</a:t>
                      </a:r>
                      <a:r>
                        <a:rPr lang="vi-VN" sz="2400" b="0" u="none" strike="noStrike" dirty="0">
                          <a:effectLst/>
                        </a:rPr>
                        <a:t>ng bởi mạng xã hội hoặc trò chơi điện tử mỗi khi A bắt đầu ngồi vào bàn chuẩn bị học bài hoặc làm bài tập. </a:t>
                      </a:r>
                      <a:r>
                        <a:rPr lang="vi-VN" sz="2400" b="0" dirty="0">
                          <a:effectLst/>
                        </a:rPr>
                        <a:t> </a:t>
                      </a:r>
                    </a:p>
                    <a:p>
                      <a:pPr marL="269875" indent="-269875" algn="l" rtl="0" fontAlgn="base">
                        <a:buFont typeface="Arial" panose="020B0604020202020204" pitchFamily="34" charset="0"/>
                        <a:buChar char="•"/>
                        <a:tabLst/>
                      </a:pPr>
                      <a:r>
                        <a:rPr lang="vi-VN" sz="2400" b="0" u="none" strike="noStrike" kern="1200" dirty="0">
                          <a:solidFill>
                            <a:srgbClr val="0070C0"/>
                          </a:solidFill>
                          <a:effectLst/>
                          <a:latin typeface="+mn-lt"/>
                          <a:ea typeface="+mn-ea"/>
                          <a:cs typeface="+mn-cs"/>
                        </a:rPr>
                        <a:t>Kế hoạch: </a:t>
                      </a:r>
                      <a:r>
                        <a:rPr lang="vi-VN" sz="2400" b="0" i="1" u="none" strike="noStrike" kern="1200" dirty="0">
                          <a:solidFill>
                            <a:srgbClr val="0070C0"/>
                          </a:solidFill>
                          <a:effectLst/>
                          <a:latin typeface="+mn-lt"/>
                          <a:ea typeface="+mn-ea"/>
                          <a:cs typeface="+mn-cs"/>
                        </a:rPr>
                        <a:t>Nếu tôi </a:t>
                      </a:r>
                      <a:r>
                        <a:rPr lang="vi-VN" sz="2400" b="0" i="1" u="none" strike="noStrike" dirty="0">
                          <a:effectLst/>
                        </a:rPr>
                        <a:t>cảm thấy bị cám dỗ để kiểm tra điện thoại hoặc chơi trò chơi, </a:t>
                      </a:r>
                      <a:r>
                        <a:rPr lang="vi-VN" sz="2400" b="0" i="1" u="none" strike="noStrike" kern="1200" dirty="0">
                          <a:solidFill>
                            <a:srgbClr val="0070C0"/>
                          </a:solidFill>
                          <a:effectLst/>
                          <a:latin typeface="+mn-lt"/>
                          <a:ea typeface="+mn-ea"/>
                          <a:cs typeface="+mn-cs"/>
                        </a:rPr>
                        <a:t>thì tôi sẽ </a:t>
                      </a:r>
                      <a:r>
                        <a:rPr lang="vi-VN" sz="2400" b="0" i="1" u="none" strike="noStrike" dirty="0">
                          <a:effectLst/>
                        </a:rPr>
                        <a:t>nhắc nhở bản thân về mong ước của mình và tắt hoặc cất đi thiết bị của mình cho đến khi tôi hoàn thành công việc của mình.</a:t>
                      </a:r>
                      <a:r>
                        <a:rPr lang="vi-VN" sz="2400" b="0" i="1" dirty="0">
                          <a:effectLst/>
                        </a:rPr>
                        <a:t> </a:t>
                      </a:r>
                      <a:endParaRPr lang="vi-VN" sz="1400" b="0" i="1" dirty="0">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14" name="Graphic 13" descr="Books">
            <a:extLst>
              <a:ext uri="{FF2B5EF4-FFF2-40B4-BE49-F238E27FC236}">
                <a16:creationId xmlns:a16="http://schemas.microsoft.com/office/drawing/2014/main" id="{E4094486-F6EB-4B02-E121-76AEECA89D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3443" y="2532274"/>
            <a:ext cx="442800" cy="442800"/>
          </a:xfrm>
          <a:prstGeom prst="rect">
            <a:avLst/>
          </a:prstGeom>
        </p:spPr>
      </p:pic>
      <p:pic>
        <p:nvPicPr>
          <p:cNvPr id="6" name="Picture 2" descr="WOOP app - Apps on Google Play">
            <a:extLst>
              <a:ext uri="{FF2B5EF4-FFF2-40B4-BE49-F238E27FC236}">
                <a16:creationId xmlns:a16="http://schemas.microsoft.com/office/drawing/2014/main" id="{C683D686-2A35-3853-E975-81FC9168F0FD}"/>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5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3</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(B) QUAN HỆ XÃ HỘI</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38150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1648941">
                <a:tc>
                  <a:txBody>
                    <a:bodyPr/>
                    <a:lstStyle/>
                    <a:p>
                      <a:pPr algn="ctr" rtl="0" fontAlgn="base"/>
                      <a:r>
                        <a:rPr lang="vi-VN" sz="2400" b="1" u="none" strike="noStrike">
                          <a:effectLst/>
                        </a:rPr>
                        <a:t>MỐI QUAN HỆ XÃ HỘI</a:t>
                      </a:r>
                      <a:endParaRPr lang="vi-VN" sz="2400" b="1"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279400" indent="-279400" algn="l" rtl="0" fontAlgn="base">
                        <a:buFont typeface="Arial" panose="020B0604020202020204" pitchFamily="34" charset="0"/>
                        <a:buChar char="•"/>
                        <a:tabLst/>
                      </a:pPr>
                      <a:r>
                        <a:rPr lang="vi-VN" sz="2400" b="0" u="none" strike="noStrike" kern="1200">
                          <a:solidFill>
                            <a:srgbClr val="0070C0"/>
                          </a:solidFill>
                          <a:effectLst/>
                          <a:latin typeface="+mn-lt"/>
                          <a:ea typeface="+mn-ea"/>
                          <a:cs typeface="+mn-cs"/>
                        </a:rPr>
                        <a:t>HS B mong muốn </a:t>
                      </a:r>
                      <a:r>
                        <a:rPr lang="vi-VN" sz="2400" b="0" u="none" strike="noStrike">
                          <a:effectLst/>
                        </a:rPr>
                        <a:t>kết bạn với nhiều người hơn ở trường để bớt cảm thấy cô đơn hơn.</a:t>
                      </a:r>
                      <a:r>
                        <a:rPr lang="vi-VN" sz="2400" b="0">
                          <a:effectLst/>
                        </a:rPr>
                        <a:t> </a:t>
                      </a:r>
                    </a:p>
                    <a:p>
                      <a:pPr marL="279400" indent="-279400" algn="l" rtl="0" fontAlgn="base">
                        <a:buFont typeface="Arial" panose="020B0604020202020204" pitchFamily="34" charset="0"/>
                        <a:buChar char="•"/>
                        <a:tabLst/>
                      </a:pPr>
                      <a:r>
                        <a:rPr lang="vi-VN" sz="2400" b="0" u="none" strike="noStrike" kern="1200">
                          <a:solidFill>
                            <a:srgbClr val="0070C0"/>
                          </a:solidFill>
                          <a:effectLst/>
                          <a:latin typeface="+mn-lt"/>
                          <a:ea typeface="+mn-ea"/>
                          <a:cs typeface="+mn-cs"/>
                        </a:rPr>
                        <a:t>B tưởng tượng </a:t>
                      </a:r>
                      <a:r>
                        <a:rPr lang="vi-VN" sz="2400" b="0" u="none" strike="noStrike">
                          <a:effectLst/>
                        </a:rPr>
                        <a:t>có những buổi tụ tập và những cuộc trò chuyện vui vẻ, chia sẻ sở thích, và cảm thấy được chấp nhận và hỗ trợ bởi bạn bè, ít nhấtlà nhóm bạn cùng lớp. </a:t>
                      </a:r>
                      <a:r>
                        <a:rPr lang="vi-VN" sz="2400" b="0">
                          <a:effectLst/>
                        </a:rPr>
                        <a:t> </a:t>
                      </a:r>
                    </a:p>
                    <a:p>
                      <a:pPr marL="279400" indent="-279400" algn="l" rtl="0" fontAlgn="base">
                        <a:buFont typeface="Arial" panose="020B0604020202020204" pitchFamily="34" charset="0"/>
                        <a:buChar char="•"/>
                        <a:tabLst/>
                      </a:pPr>
                      <a:r>
                        <a:rPr lang="vi-VN" sz="2400" b="0" u="none" strike="noStrike" kern="1200">
                          <a:solidFill>
                            <a:srgbClr val="0070C0"/>
                          </a:solidFill>
                          <a:effectLst/>
                          <a:latin typeface="+mn-lt"/>
                          <a:ea typeface="+mn-ea"/>
                          <a:cs typeface="+mn-cs"/>
                        </a:rPr>
                        <a:t>Rào cản B hình dung trước  là </a:t>
                      </a:r>
                      <a:r>
                        <a:rPr lang="vi-VN" sz="2400" b="0" u="none" strike="noStrike">
                          <a:effectLst/>
                        </a:rPr>
                        <a:t>bản thân hay cảm thấy ngại/lo lắng trước những người mới hoặc trong các tình huống xã hội phức tạp. </a:t>
                      </a:r>
                      <a:r>
                        <a:rPr lang="vi-VN" sz="2400" b="0">
                          <a:effectLst/>
                        </a:rPr>
                        <a:t> </a:t>
                      </a:r>
                    </a:p>
                    <a:p>
                      <a:pPr marL="279400" indent="-279400" algn="l" rtl="0" fontAlgn="base">
                        <a:buFont typeface="Arial" panose="020B0604020202020204" pitchFamily="34" charset="0"/>
                        <a:buChar char="•"/>
                        <a:tabLst/>
                      </a:pPr>
                      <a:r>
                        <a:rPr lang="vi-VN" sz="2400" b="0" u="none" strike="noStrike" kern="1200">
                          <a:solidFill>
                            <a:srgbClr val="0070C0"/>
                          </a:solidFill>
                          <a:effectLst/>
                          <a:latin typeface="+mn-lt"/>
                          <a:ea typeface="+mn-ea"/>
                          <a:cs typeface="+mn-cs"/>
                        </a:rPr>
                        <a:t>Kế hoạch: </a:t>
                      </a:r>
                      <a:r>
                        <a:rPr lang="vi-VN" sz="2400" b="0" i="1" u="none" strike="noStrike" kern="1200">
                          <a:solidFill>
                            <a:srgbClr val="0070C0"/>
                          </a:solidFill>
                          <a:effectLst/>
                          <a:latin typeface="+mn-lt"/>
                          <a:ea typeface="+mn-ea"/>
                          <a:cs typeface="+mn-cs"/>
                        </a:rPr>
                        <a:t>Nếu tôi </a:t>
                      </a:r>
                      <a:r>
                        <a:rPr lang="vi-VN" sz="2400" b="0" i="1" u="none" strike="noStrike">
                          <a:effectLst/>
                        </a:rPr>
                        <a:t>thấy ai đó trông thân thiện hoặc có điểm chung với tôi, </a:t>
                      </a:r>
                      <a:r>
                        <a:rPr lang="vi-VN" sz="2400" b="0" i="1" u="none" strike="noStrike" kern="1200">
                          <a:solidFill>
                            <a:srgbClr val="0070C0"/>
                          </a:solidFill>
                          <a:effectLst/>
                          <a:latin typeface="+mn-lt"/>
                          <a:ea typeface="+mn-ea"/>
                          <a:cs typeface="+mn-cs"/>
                        </a:rPr>
                        <a:t>thì tôi sẽ </a:t>
                      </a:r>
                      <a:r>
                        <a:rPr lang="vi-VN" sz="2400" b="0" i="1" u="none" strike="noStrike">
                          <a:effectLst/>
                        </a:rPr>
                        <a:t>chủ động mỉm cười, chào hỏi họ trước, hoặc khen ngợi họ.</a:t>
                      </a:r>
                      <a:r>
                        <a:rPr lang="vi-VN" sz="2400" b="0" i="1">
                          <a:effectLst/>
                        </a:rPr>
                        <a:t> </a:t>
                      </a:r>
                      <a:endParaRPr lang="vi-VN" sz="2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6" name="Graphic 5" descr="Users">
            <a:extLst>
              <a:ext uri="{FF2B5EF4-FFF2-40B4-BE49-F238E27FC236}">
                <a16:creationId xmlns:a16="http://schemas.microsoft.com/office/drawing/2014/main" id="{7809203E-D763-D09A-638B-F9ED34C2A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414" y="3207928"/>
            <a:ext cx="442144" cy="442144"/>
          </a:xfrm>
          <a:prstGeom prst="rect">
            <a:avLst/>
          </a:prstGeom>
        </p:spPr>
      </p:pic>
      <p:pic>
        <p:nvPicPr>
          <p:cNvPr id="7" name="Picture 2" descr="WOOP app - Apps on Google Play">
            <a:extLst>
              <a:ext uri="{FF2B5EF4-FFF2-40B4-BE49-F238E27FC236}">
                <a16:creationId xmlns:a16="http://schemas.microsoft.com/office/drawing/2014/main" id="{2F2FBADD-797E-4DD7-DD84-11099CD85D02}"/>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5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4</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(C) SỨC KHỎE</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83472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4533730">
                <a:tc>
                  <a:txBody>
                    <a:bodyPr/>
                    <a:lstStyle/>
                    <a:p>
                      <a:pPr algn="ctr" rtl="0" fontAlgn="base"/>
                      <a:r>
                        <a:rPr lang="vi-VN" sz="2400" b="1" u="none" strike="noStrike">
                          <a:effectLst/>
                        </a:rPr>
                        <a:t>SỨC KHỎE</a:t>
                      </a:r>
                      <a:endParaRPr lang="vi-VN" sz="32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279400" indent="-279400" algn="l" rtl="0" fontAlgn="base">
                        <a:buFont typeface="Arial" panose="020B0604020202020204" pitchFamily="34" charset="0"/>
                        <a:buChar char="•"/>
                        <a:tabLst/>
                      </a:pPr>
                      <a:r>
                        <a:rPr lang="vi-VN" sz="2600" b="0" u="none" strike="noStrike" kern="1200">
                          <a:solidFill>
                            <a:srgbClr val="0070C0"/>
                          </a:solidFill>
                          <a:effectLst/>
                          <a:latin typeface="+mn-lt"/>
                          <a:ea typeface="+mn-ea"/>
                          <a:cs typeface="+mn-cs"/>
                        </a:rPr>
                        <a:t>HS C mong muốn </a:t>
                      </a:r>
                      <a:r>
                        <a:rPr lang="vi-VN" sz="2600" b="0" u="none" strike="noStrike">
                          <a:effectLst/>
                        </a:rPr>
                        <a:t>giảm thời gian sử dụng màn hình và tập thể dục nhiều hơn để cải thiện sức khỏe. </a:t>
                      </a:r>
                      <a:r>
                        <a:rPr lang="vi-VN" sz="2600" b="0">
                          <a:effectLst/>
                        </a:rPr>
                        <a:t> </a:t>
                      </a:r>
                    </a:p>
                    <a:p>
                      <a:pPr marL="279400" indent="-279400" algn="l" rtl="0" fontAlgn="base">
                        <a:buFont typeface="Arial" panose="020B0604020202020204" pitchFamily="34" charset="0"/>
                        <a:buChar char="•"/>
                        <a:tabLst/>
                      </a:pPr>
                      <a:r>
                        <a:rPr lang="vi-VN" sz="2600" b="0" u="none" strike="noStrike" kern="1200">
                          <a:solidFill>
                            <a:srgbClr val="0070C0"/>
                          </a:solidFill>
                          <a:effectLst/>
                          <a:latin typeface="+mn-lt"/>
                          <a:ea typeface="+mn-ea"/>
                          <a:cs typeface="+mn-cs"/>
                        </a:rPr>
                        <a:t>C tưởng tượng là </a:t>
                      </a:r>
                      <a:r>
                        <a:rPr lang="vi-VN" sz="2600" b="0" u="none" strike="noStrike">
                          <a:effectLst/>
                        </a:rPr>
                        <a:t>sẽ cảm thấy ít căng thẳng, tỉnh táo, và khỏe mạnh hơn. </a:t>
                      </a:r>
                      <a:r>
                        <a:rPr lang="vi-VN" sz="2600" b="0">
                          <a:effectLst/>
                        </a:rPr>
                        <a:t> </a:t>
                      </a:r>
                    </a:p>
                    <a:p>
                      <a:pPr marL="279400" indent="-279400" algn="l" rtl="0" fontAlgn="base">
                        <a:buFont typeface="Arial" panose="020B0604020202020204" pitchFamily="34" charset="0"/>
                        <a:buChar char="•"/>
                        <a:tabLst/>
                      </a:pPr>
                      <a:r>
                        <a:rPr lang="vi-VN" sz="2600" b="0" u="none" strike="noStrike" kern="1200">
                          <a:solidFill>
                            <a:srgbClr val="0070C0"/>
                          </a:solidFill>
                          <a:effectLst/>
                          <a:latin typeface="+mn-lt"/>
                          <a:ea typeface="+mn-ea"/>
                          <a:cs typeface="+mn-cs"/>
                        </a:rPr>
                        <a:t>Rào cản mà C dự đoán là </a:t>
                      </a:r>
                      <a:r>
                        <a:rPr lang="vi-VN" sz="2600" b="0" u="none" strike="noStrike">
                          <a:effectLst/>
                        </a:rPr>
                        <a:t>mình quá lười, chán học, mệt mỏi, hoặc nghiện xem TV, chơi điện tử, lướt internet. </a:t>
                      </a:r>
                      <a:r>
                        <a:rPr lang="vi-VN" sz="2600" b="0">
                          <a:effectLst/>
                        </a:rPr>
                        <a:t> </a:t>
                      </a:r>
                    </a:p>
                    <a:p>
                      <a:pPr marL="279400" indent="-279400" algn="l" rtl="0" fontAlgn="base">
                        <a:buFont typeface="Arial" panose="020B0604020202020204" pitchFamily="34" charset="0"/>
                        <a:buChar char="•"/>
                        <a:tabLst/>
                      </a:pPr>
                      <a:r>
                        <a:rPr lang="vi-VN" sz="2600" b="0" u="none" strike="noStrike" kern="1200">
                          <a:solidFill>
                            <a:srgbClr val="0070C0"/>
                          </a:solidFill>
                          <a:effectLst/>
                          <a:latin typeface="+mn-lt"/>
                          <a:ea typeface="+mn-ea"/>
                          <a:cs typeface="+mn-cs"/>
                        </a:rPr>
                        <a:t>Kế hoạch: </a:t>
                      </a:r>
                      <a:r>
                        <a:rPr lang="vi-VN" sz="2600" b="0" i="1" u="none" strike="noStrike" kern="1200">
                          <a:solidFill>
                            <a:srgbClr val="0070C0"/>
                          </a:solidFill>
                          <a:effectLst/>
                          <a:latin typeface="+mn-lt"/>
                          <a:ea typeface="+mn-ea"/>
                          <a:cs typeface="+mn-cs"/>
                        </a:rPr>
                        <a:t>Nếu tôi </a:t>
                      </a:r>
                      <a:r>
                        <a:rPr lang="vi-VN" sz="2600" b="0" i="1" u="none" strike="noStrike">
                          <a:effectLst/>
                        </a:rPr>
                        <a:t>cảm thấy muốn dành nhiều hơn một giờ trên màn hình, </a:t>
                      </a:r>
                      <a:r>
                        <a:rPr lang="vi-VN" sz="2600" b="0" i="1" u="none" strike="noStrike" kern="1200">
                          <a:solidFill>
                            <a:srgbClr val="0070C0"/>
                          </a:solidFill>
                          <a:effectLst/>
                          <a:latin typeface="+mn-lt"/>
                          <a:ea typeface="+mn-ea"/>
                          <a:cs typeface="+mn-cs"/>
                        </a:rPr>
                        <a:t>thì tôi sẽ </a:t>
                      </a:r>
                      <a:r>
                        <a:rPr lang="vi-VN" sz="2600" b="0" i="1" u="none" strike="noStrike">
                          <a:effectLst/>
                        </a:rPr>
                        <a:t>đặt đồng hồ reminder đếm giờ và chuyển sang một hoạt động thể chất mà tôi thích như: đi bơi, nhảy hiện đại, chạy bộ, hoặc tập yoga.</a:t>
                      </a:r>
                      <a:r>
                        <a:rPr lang="vi-VN" sz="2600" b="0" i="1">
                          <a:effectLst/>
                        </a:rPr>
                        <a:t> </a:t>
                      </a:r>
                      <a:endParaRPr lang="vi-VN" sz="26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7" name="Graphic 6" descr="Dumbbell">
            <a:extLst>
              <a:ext uri="{FF2B5EF4-FFF2-40B4-BE49-F238E27FC236}">
                <a16:creationId xmlns:a16="http://schemas.microsoft.com/office/drawing/2014/main" id="{19CEC8EC-787C-4E58-7F01-E1D047D08A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404" y="2419869"/>
            <a:ext cx="442144" cy="442144"/>
          </a:xfrm>
          <a:prstGeom prst="rect">
            <a:avLst/>
          </a:prstGeom>
        </p:spPr>
      </p:pic>
      <p:pic>
        <p:nvPicPr>
          <p:cNvPr id="6" name="Picture 2" descr="WOOP app - Apps on Google Play">
            <a:extLst>
              <a:ext uri="{FF2B5EF4-FFF2-40B4-BE49-F238E27FC236}">
                <a16:creationId xmlns:a16="http://schemas.microsoft.com/office/drawing/2014/main" id="{9975983E-3B6C-EDCB-C3BA-6DC0CA6C92E4}"/>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53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5</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(D) LÀM THÊM</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83472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4533730">
                <a:tc>
                  <a:txBody>
                    <a:bodyPr/>
                    <a:lstStyle/>
                    <a:p>
                      <a:pPr algn="ctr" rtl="0" fontAlgn="base"/>
                      <a:r>
                        <a:rPr lang="vi-VN" sz="2400" b="1" u="none" strike="noStrike">
                          <a:effectLst/>
                        </a:rPr>
                        <a:t>LÀM THÊM</a:t>
                      </a:r>
                      <a:endParaRPr lang="vi-VN" sz="32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323850" indent="-323850" algn="l" rtl="0" fontAlgn="base">
                        <a:buFont typeface="Arial" panose="020B0604020202020204" pitchFamily="34" charset="0"/>
                        <a:buChar char="•"/>
                        <a:tabLst/>
                      </a:pPr>
                      <a:r>
                        <a:rPr lang="vi-VN" sz="2600" b="0" u="none" strike="noStrike">
                          <a:solidFill>
                            <a:srgbClr val="0070C0"/>
                          </a:solidFill>
                          <a:effectLst/>
                        </a:rPr>
                        <a:t>HS D mong muốn </a:t>
                      </a:r>
                      <a:r>
                        <a:rPr lang="vi-VN" sz="2600" b="0" u="none" strike="noStrike">
                          <a:effectLst/>
                        </a:rPr>
                        <a:t>có một công việc làm bán thời gian để kiếm tiền và có kinh nghiệm. </a:t>
                      </a:r>
                      <a:r>
                        <a:rPr lang="vi-VN" sz="2600" b="0">
                          <a:effectLst/>
                        </a:rPr>
                        <a:t> </a:t>
                      </a:r>
                    </a:p>
                    <a:p>
                      <a:pPr marL="323850" indent="-323850" algn="l" rtl="0" fontAlgn="base">
                        <a:buFont typeface="Arial" panose="020B0604020202020204" pitchFamily="34" charset="0"/>
                        <a:buChar char="•"/>
                        <a:tabLst/>
                      </a:pPr>
                      <a:r>
                        <a:rPr lang="vi-VN" sz="2600" b="0" u="none" strike="noStrike">
                          <a:solidFill>
                            <a:srgbClr val="0070C0"/>
                          </a:solidFill>
                          <a:effectLst/>
                        </a:rPr>
                        <a:t>D tưởng tượng </a:t>
                      </a:r>
                      <a:r>
                        <a:rPr lang="vi-VN" sz="2600" b="0" u="none" strike="noStrike">
                          <a:solidFill>
                            <a:schemeClr val="tx1"/>
                          </a:solidFill>
                          <a:effectLst/>
                        </a:rPr>
                        <a:t>mình sẽ đ</a:t>
                      </a:r>
                      <a:r>
                        <a:rPr lang="vi-VN" sz="2600" b="0" u="none" strike="noStrike">
                          <a:effectLst/>
                        </a:rPr>
                        <a:t>ộc lập hơn về tài chính, không phải ngửa tay xin ba mẹ tiền, học được kỹ năng mới, và xây dựng được sơ yếu lý lịch của mình. </a:t>
                      </a:r>
                      <a:r>
                        <a:rPr lang="vi-VN" sz="2600" b="0">
                          <a:effectLst/>
                        </a:rPr>
                        <a:t> </a:t>
                      </a:r>
                    </a:p>
                    <a:p>
                      <a:pPr marL="323850" indent="-323850" algn="l" rtl="0" fontAlgn="base">
                        <a:buFont typeface="Arial" panose="020B0604020202020204" pitchFamily="34" charset="0"/>
                        <a:buChar char="•"/>
                        <a:tabLst/>
                      </a:pPr>
                      <a:r>
                        <a:rPr lang="vi-VN" sz="2600" b="0" u="none" strike="noStrike">
                          <a:solidFill>
                            <a:srgbClr val="0070C0"/>
                          </a:solidFill>
                          <a:effectLst/>
                        </a:rPr>
                        <a:t>Rào cản mà D dự đoán là</a:t>
                      </a:r>
                      <a:r>
                        <a:rPr lang="vi-VN" sz="2600" b="0" u="none" strike="noStrike">
                          <a:effectLst/>
                        </a:rPr>
                        <a:t> không có đủ thời gian hoặc động lực để tìm kiếm và ứng tuyển vào các công việc. </a:t>
                      </a:r>
                      <a:r>
                        <a:rPr lang="vi-VN" sz="2600" b="0">
                          <a:effectLst/>
                        </a:rPr>
                        <a:t> </a:t>
                      </a:r>
                    </a:p>
                    <a:p>
                      <a:pPr marL="323850" indent="-323850" algn="l" rtl="0" fontAlgn="base">
                        <a:buFont typeface="Arial" panose="020B0604020202020204" pitchFamily="34" charset="0"/>
                        <a:buChar char="•"/>
                        <a:tabLst/>
                      </a:pPr>
                      <a:r>
                        <a:rPr lang="vi-VN" sz="2600" b="0" u="none" strike="noStrike">
                          <a:solidFill>
                            <a:srgbClr val="0070C0"/>
                          </a:solidFill>
                          <a:effectLst/>
                        </a:rPr>
                        <a:t>Kế hoạch: </a:t>
                      </a:r>
                      <a:r>
                        <a:rPr lang="vi-VN" sz="2600" b="0" i="1" u="none" strike="noStrike">
                          <a:solidFill>
                            <a:srgbClr val="0070C0"/>
                          </a:solidFill>
                          <a:effectLst/>
                        </a:rPr>
                        <a:t>Nếu tôi</a:t>
                      </a:r>
                      <a:r>
                        <a:rPr lang="vi-VN" sz="2600" b="0" i="1" u="none" strike="noStrike">
                          <a:effectLst/>
                        </a:rPr>
                        <a:t> có một ít thời gian rảnh sau giờ học hoặc vào cuối tuần, </a:t>
                      </a:r>
                      <a:r>
                        <a:rPr lang="vi-VN" sz="2600" b="0" i="1" u="none" strike="noStrike">
                          <a:solidFill>
                            <a:srgbClr val="0070C0"/>
                          </a:solidFill>
                          <a:effectLst/>
                        </a:rPr>
                        <a:t>thì tôi sẽ </a:t>
                      </a:r>
                      <a:r>
                        <a:rPr lang="vi-VN" sz="2600" b="0" i="1" u="none" strike="noStrike">
                          <a:effectLst/>
                        </a:rPr>
                        <a:t>tìm kiếm các cơ hội việc làm trực tuyến hoặc trong khu vực của mình và gửi đơn xin việc hoặc sơ yếu lý lịch của mình.</a:t>
                      </a:r>
                      <a:r>
                        <a:rPr lang="vi-VN" sz="2600" b="0" i="1">
                          <a:effectLst/>
                        </a:rPr>
                        <a:t> </a:t>
                      </a:r>
                      <a:endParaRPr lang="vi-VN" sz="26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6" name="Graphic 5" descr="Money">
            <a:extLst>
              <a:ext uri="{FF2B5EF4-FFF2-40B4-BE49-F238E27FC236}">
                <a16:creationId xmlns:a16="http://schemas.microsoft.com/office/drawing/2014/main" id="{44E85C84-8E53-8426-CEFF-4E92E97D5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20" y="2384617"/>
            <a:ext cx="442144" cy="442144"/>
          </a:xfrm>
          <a:prstGeom prst="rect">
            <a:avLst/>
          </a:prstGeom>
        </p:spPr>
      </p:pic>
      <p:pic>
        <p:nvPicPr>
          <p:cNvPr id="7" name="Picture 2" descr="WOOP app - Apps on Google Play">
            <a:extLst>
              <a:ext uri="{FF2B5EF4-FFF2-40B4-BE49-F238E27FC236}">
                <a16:creationId xmlns:a16="http://schemas.microsoft.com/office/drawing/2014/main" id="{8CFE8B84-27BF-2509-F780-6126845492F9}"/>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5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6</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(E) PHÁT TRIỂN CÁ NHÂN</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83472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4533730">
                <a:tc>
                  <a:txBody>
                    <a:bodyPr/>
                    <a:lstStyle/>
                    <a:p>
                      <a:pPr marL="0" marR="0" lvl="0" indent="0" algn="ctr" defTabSz="742950" rtl="0" eaLnBrk="1" fontAlgn="base" latinLnBrk="0" hangingPunct="1">
                        <a:lnSpc>
                          <a:spcPct val="100000"/>
                        </a:lnSpc>
                        <a:spcBef>
                          <a:spcPts val="0"/>
                        </a:spcBef>
                        <a:spcAft>
                          <a:spcPts val="0"/>
                        </a:spcAft>
                        <a:buClrTx/>
                        <a:buSzTx/>
                        <a:buFontTx/>
                        <a:buNone/>
                        <a:tabLst/>
                        <a:defRPr/>
                      </a:pPr>
                      <a:r>
                        <a:rPr lang="vi-VN" sz="2400" b="1" u="none" strike="noStrike">
                          <a:effectLst/>
                        </a:rPr>
                        <a:t>PHÁT TRIỂN CÁ NHÂN</a:t>
                      </a:r>
                      <a:endParaRPr lang="vi-VN" sz="40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279400" indent="-279400" algn="l" defTabSz="742950" rtl="0" eaLnBrk="1" fontAlgn="base" latinLnBrk="0" hangingPunct="1">
                        <a:buFont typeface="Arial" panose="020B0604020202020204" pitchFamily="34" charset="0"/>
                        <a:buChar char="•"/>
                        <a:tabLst/>
                      </a:pPr>
                      <a:r>
                        <a:rPr lang="en-US" sz="2600" b="0" u="none" strike="noStrike" kern="1200">
                          <a:solidFill>
                            <a:srgbClr val="0070C0"/>
                          </a:solidFill>
                          <a:effectLst/>
                          <a:latin typeface="+mn-lt"/>
                          <a:ea typeface="+mn-ea"/>
                          <a:cs typeface="+mn-cs"/>
                        </a:rPr>
                        <a:t>HS E</a:t>
                      </a:r>
                      <a:r>
                        <a:rPr lang="vi-VN" sz="2600" b="0" u="none" strike="noStrike" kern="1200">
                          <a:solidFill>
                            <a:srgbClr val="0070C0"/>
                          </a:solidFill>
                          <a:effectLst/>
                          <a:latin typeface="+mn-lt"/>
                          <a:ea typeface="+mn-ea"/>
                          <a:cs typeface="+mn-cs"/>
                        </a:rPr>
                        <a:t> mong muốn </a:t>
                      </a:r>
                      <a:r>
                        <a:rPr lang="vi-VN" sz="2600" b="0" u="none" strike="noStrike" kern="1200">
                          <a:solidFill>
                            <a:schemeClr val="dk1"/>
                          </a:solidFill>
                          <a:effectLst/>
                          <a:latin typeface="+mn-lt"/>
                          <a:ea typeface="+mn-ea"/>
                          <a:cs typeface="+mn-cs"/>
                        </a:rPr>
                        <a:t>học một kỹ năng hoặc sở thích mới mà E</a:t>
                      </a:r>
                      <a:r>
                        <a:rPr lang="en-US" sz="2600" b="0" u="none" strike="noStrike" kern="1200">
                          <a:solidFill>
                            <a:schemeClr val="dk1"/>
                          </a:solidFill>
                          <a:effectLst/>
                          <a:latin typeface="+mn-lt"/>
                          <a:ea typeface="+mn-ea"/>
                          <a:cs typeface="+mn-cs"/>
                        </a:rPr>
                        <a:t> </a:t>
                      </a:r>
                      <a:r>
                        <a:rPr lang="vi-VN" sz="2600" b="0" u="none" strike="noStrike" kern="1200">
                          <a:solidFill>
                            <a:schemeClr val="dk1"/>
                          </a:solidFill>
                          <a:effectLst/>
                          <a:latin typeface="+mn-lt"/>
                          <a:ea typeface="+mn-ea"/>
                          <a:cs typeface="+mn-cs"/>
                        </a:rPr>
                        <a:t>quan tâm. </a:t>
                      </a:r>
                      <a:endParaRPr lang="en-US" sz="2600" b="0" u="none" strike="noStrike" kern="1200">
                        <a:solidFill>
                          <a:schemeClr val="dk1"/>
                        </a:solidFill>
                        <a:effectLst/>
                        <a:latin typeface="+mn-lt"/>
                        <a:ea typeface="+mn-ea"/>
                        <a:cs typeface="+mn-cs"/>
                      </a:endParaRPr>
                    </a:p>
                    <a:p>
                      <a:pPr marL="279400" indent="-279400" algn="l" defTabSz="742950" rtl="0" eaLnBrk="1" fontAlgn="base" latinLnBrk="0" hangingPunct="1">
                        <a:buFont typeface="Arial" panose="020B0604020202020204" pitchFamily="34" charset="0"/>
                        <a:buChar char="•"/>
                        <a:tabLst/>
                      </a:pPr>
                      <a:r>
                        <a:rPr lang="vi-VN" sz="2600" b="0" u="none" strike="noStrike" kern="1200">
                          <a:solidFill>
                            <a:srgbClr val="0070C0"/>
                          </a:solidFill>
                          <a:effectLst/>
                          <a:latin typeface="+mn-lt"/>
                          <a:ea typeface="+mn-ea"/>
                          <a:cs typeface="+mn-cs"/>
                        </a:rPr>
                        <a:t>E</a:t>
                      </a:r>
                      <a:r>
                        <a:rPr lang="en-US" sz="2600" b="0" u="none" strike="noStrike" kern="1200">
                          <a:solidFill>
                            <a:srgbClr val="0070C0"/>
                          </a:solidFill>
                          <a:effectLst/>
                          <a:latin typeface="+mn-lt"/>
                          <a:ea typeface="+mn-ea"/>
                          <a:cs typeface="+mn-cs"/>
                        </a:rPr>
                        <a:t> </a:t>
                      </a:r>
                      <a:r>
                        <a:rPr lang="vi-VN" sz="2600" b="0" u="none" strike="noStrike" kern="1200">
                          <a:solidFill>
                            <a:srgbClr val="0070C0"/>
                          </a:solidFill>
                          <a:effectLst/>
                          <a:latin typeface="+mn-lt"/>
                          <a:ea typeface="+mn-ea"/>
                          <a:cs typeface="+mn-cs"/>
                        </a:rPr>
                        <a:t>tưởng tượng </a:t>
                      </a:r>
                      <a:r>
                        <a:rPr lang="vi-VN" sz="2600" b="0" u="none" strike="noStrike" kern="1200">
                          <a:solidFill>
                            <a:schemeClr val="dk1"/>
                          </a:solidFill>
                          <a:effectLst/>
                          <a:latin typeface="+mn-lt"/>
                          <a:ea typeface="+mn-ea"/>
                          <a:cs typeface="+mn-cs"/>
                        </a:rPr>
                        <a:t>mình sẽ có</a:t>
                      </a:r>
                      <a:r>
                        <a:rPr lang="en-US" sz="2600" b="0" u="none" strike="noStrike" kern="1200">
                          <a:solidFill>
                            <a:schemeClr val="dk1"/>
                          </a:solidFill>
                          <a:effectLst/>
                          <a:latin typeface="+mn-lt"/>
                          <a:ea typeface="+mn-ea"/>
                          <a:cs typeface="+mn-cs"/>
                        </a:rPr>
                        <a:t> thêm nhiều</a:t>
                      </a:r>
                      <a:r>
                        <a:rPr lang="vi-VN" sz="2600" b="0" u="none" strike="noStrike" kern="1200">
                          <a:solidFill>
                            <a:schemeClr val="dk1"/>
                          </a:solidFill>
                          <a:effectLst/>
                          <a:latin typeface="+mn-lt"/>
                          <a:ea typeface="+mn-ea"/>
                          <a:cs typeface="+mn-cs"/>
                        </a:rPr>
                        <a:t> niềm vui,</a:t>
                      </a:r>
                      <a:r>
                        <a:rPr lang="en-US" sz="2600" b="0" u="none" strike="noStrike" kern="1200">
                          <a:solidFill>
                            <a:schemeClr val="dk1"/>
                          </a:solidFill>
                          <a:effectLst/>
                          <a:latin typeface="+mn-lt"/>
                          <a:ea typeface="+mn-ea"/>
                          <a:cs typeface="+mn-cs"/>
                        </a:rPr>
                        <a:t> được</a:t>
                      </a:r>
                      <a:r>
                        <a:rPr lang="vi-VN" sz="2600" b="0" u="none" strike="noStrike" kern="1200">
                          <a:solidFill>
                            <a:schemeClr val="dk1"/>
                          </a:solidFill>
                          <a:effectLst/>
                          <a:latin typeface="+mn-lt"/>
                          <a:ea typeface="+mn-ea"/>
                          <a:cs typeface="+mn-cs"/>
                        </a:rPr>
                        <a:t> thể hiện bản thân, khám phá ra </a:t>
                      </a:r>
                      <a:r>
                        <a:rPr lang="en-US" sz="2600" b="0" u="none" strike="noStrike" kern="1200">
                          <a:solidFill>
                            <a:schemeClr val="dk1"/>
                          </a:solidFill>
                          <a:effectLst/>
                          <a:latin typeface="+mn-lt"/>
                          <a:ea typeface="+mn-ea"/>
                          <a:cs typeface="+mn-cs"/>
                        </a:rPr>
                        <a:t>c</a:t>
                      </a:r>
                      <a:r>
                        <a:rPr lang="vi-VN" sz="2600" b="0" u="none" strike="noStrike" kern="1200">
                          <a:solidFill>
                            <a:schemeClr val="dk1"/>
                          </a:solidFill>
                          <a:effectLst/>
                          <a:latin typeface="+mn-lt"/>
                          <a:ea typeface="+mn-ea"/>
                          <a:cs typeface="+mn-cs"/>
                        </a:rPr>
                        <a:t>ác k</a:t>
                      </a:r>
                      <a:r>
                        <a:rPr lang="en-US" sz="2600" b="0" u="none" strike="noStrike" kern="1200">
                          <a:solidFill>
                            <a:schemeClr val="dk1"/>
                          </a:solidFill>
                          <a:effectLst/>
                          <a:latin typeface="+mn-lt"/>
                          <a:ea typeface="+mn-ea"/>
                          <a:cs typeface="+mn-cs"/>
                        </a:rPr>
                        <a:t>hả </a:t>
                      </a:r>
                      <a:r>
                        <a:rPr lang="vi-VN" sz="2600" b="0" u="none" strike="noStrike" kern="1200">
                          <a:solidFill>
                            <a:schemeClr val="dk1"/>
                          </a:solidFill>
                          <a:effectLst/>
                          <a:latin typeface="+mn-lt"/>
                          <a:ea typeface="+mn-ea"/>
                          <a:cs typeface="+mn-cs"/>
                        </a:rPr>
                        <a:t>năng mới</a:t>
                      </a:r>
                      <a:r>
                        <a:rPr lang="en-US" sz="2600" b="0" u="none" strike="noStrike" kern="1200">
                          <a:solidFill>
                            <a:schemeClr val="dk1"/>
                          </a:solidFill>
                          <a:effectLst/>
                          <a:latin typeface="+mn-lt"/>
                          <a:ea typeface="+mn-ea"/>
                          <a:cs typeface="+mn-cs"/>
                        </a:rPr>
                        <a:t> của mình</a:t>
                      </a:r>
                      <a:r>
                        <a:rPr lang="vi-VN" sz="2600" b="0" u="none" strike="noStrike" kern="1200">
                          <a:solidFill>
                            <a:schemeClr val="dk1"/>
                          </a:solidFill>
                          <a:effectLst/>
                          <a:latin typeface="+mn-lt"/>
                          <a:ea typeface="+mn-ea"/>
                          <a:cs typeface="+mn-cs"/>
                        </a:rPr>
                        <a:t>. </a:t>
                      </a:r>
                      <a:endParaRPr lang="en-US" sz="2600" b="0" u="none" strike="noStrike" kern="1200">
                        <a:solidFill>
                          <a:schemeClr val="dk1"/>
                        </a:solidFill>
                        <a:effectLst/>
                        <a:latin typeface="+mn-lt"/>
                        <a:ea typeface="+mn-ea"/>
                        <a:cs typeface="+mn-cs"/>
                      </a:endParaRPr>
                    </a:p>
                    <a:p>
                      <a:pPr marL="279400" indent="-279400" algn="l" defTabSz="742950" rtl="0" eaLnBrk="1" fontAlgn="base" latinLnBrk="0" hangingPunct="1">
                        <a:buFont typeface="Arial" panose="020B0604020202020204" pitchFamily="34" charset="0"/>
                        <a:buChar char="•"/>
                        <a:tabLst/>
                      </a:pPr>
                      <a:r>
                        <a:rPr lang="vi-VN" sz="2600" b="0" u="none" strike="noStrike" kern="1200">
                          <a:solidFill>
                            <a:srgbClr val="0070C0"/>
                          </a:solidFill>
                          <a:effectLst/>
                          <a:latin typeface="+mn-lt"/>
                          <a:ea typeface="+mn-ea"/>
                          <a:cs typeface="+mn-cs"/>
                        </a:rPr>
                        <a:t>Rào cản mà E</a:t>
                      </a:r>
                      <a:r>
                        <a:rPr lang="en-US" sz="2600" b="0" u="none" strike="noStrike" kern="1200">
                          <a:solidFill>
                            <a:srgbClr val="0070C0"/>
                          </a:solidFill>
                          <a:effectLst/>
                          <a:latin typeface="+mn-lt"/>
                          <a:ea typeface="+mn-ea"/>
                          <a:cs typeface="+mn-cs"/>
                        </a:rPr>
                        <a:t> </a:t>
                      </a:r>
                      <a:r>
                        <a:rPr lang="vi-VN" sz="2600" b="0" u="none" strike="noStrike" kern="1200">
                          <a:solidFill>
                            <a:srgbClr val="0070C0"/>
                          </a:solidFill>
                          <a:effectLst/>
                          <a:latin typeface="+mn-lt"/>
                          <a:ea typeface="+mn-ea"/>
                          <a:cs typeface="+mn-cs"/>
                        </a:rPr>
                        <a:t>dự đoán là </a:t>
                      </a:r>
                      <a:r>
                        <a:rPr lang="vi-VN" sz="2600" b="0" u="none" strike="noStrike" kern="1200">
                          <a:solidFill>
                            <a:schemeClr val="dk1"/>
                          </a:solidFill>
                          <a:effectLst/>
                          <a:latin typeface="+mn-lt"/>
                          <a:ea typeface="+mn-ea"/>
                          <a:cs typeface="+mn-cs"/>
                        </a:rPr>
                        <a:t>không có đủ nguồn lực</a:t>
                      </a:r>
                      <a:r>
                        <a:rPr lang="en-US" sz="2600" b="0" u="none" strike="noStrike" kern="1200">
                          <a:solidFill>
                            <a:schemeClr val="dk1"/>
                          </a:solidFill>
                          <a:effectLst/>
                          <a:latin typeface="+mn-lt"/>
                          <a:ea typeface="+mn-ea"/>
                          <a:cs typeface="+mn-cs"/>
                        </a:rPr>
                        <a:t> để theo đuổi</a:t>
                      </a:r>
                      <a:r>
                        <a:rPr lang="vi-VN" sz="2600" b="0" u="none" strike="noStrike" kern="1200">
                          <a:solidFill>
                            <a:schemeClr val="dk1"/>
                          </a:solidFill>
                          <a:effectLst/>
                          <a:latin typeface="+mn-lt"/>
                          <a:ea typeface="+mn-ea"/>
                          <a:cs typeface="+mn-cs"/>
                        </a:rPr>
                        <a:t>, </a:t>
                      </a:r>
                      <a:r>
                        <a:rPr lang="en-US" sz="2600" b="0" u="none" strike="noStrike" kern="1200">
                          <a:solidFill>
                            <a:schemeClr val="dk1"/>
                          </a:solidFill>
                          <a:effectLst/>
                          <a:latin typeface="+mn-lt"/>
                          <a:ea typeface="+mn-ea"/>
                          <a:cs typeface="+mn-cs"/>
                        </a:rPr>
                        <a:t>hoặc không được ai </a:t>
                      </a:r>
                      <a:r>
                        <a:rPr lang="vi-VN" sz="2600" b="0" u="none" strike="noStrike" kern="1200">
                          <a:solidFill>
                            <a:schemeClr val="dk1"/>
                          </a:solidFill>
                          <a:effectLst/>
                          <a:latin typeface="+mn-lt"/>
                          <a:ea typeface="+mn-ea"/>
                          <a:cs typeface="+mn-cs"/>
                        </a:rPr>
                        <a:t>hướng dẫn, hoặc không nhận được phản hồi</a:t>
                      </a:r>
                      <a:r>
                        <a:rPr lang="en-US" sz="2600" b="0" u="none" strike="noStrike" kern="1200">
                          <a:solidFill>
                            <a:schemeClr val="dk1"/>
                          </a:solidFill>
                          <a:effectLst/>
                          <a:latin typeface="+mn-lt"/>
                          <a:ea typeface="+mn-ea"/>
                          <a:cs typeface="+mn-cs"/>
                        </a:rPr>
                        <a:t> từ người đi trước</a:t>
                      </a:r>
                      <a:r>
                        <a:rPr lang="vi-VN" sz="2600" b="0" u="none" strike="noStrike" kern="1200">
                          <a:solidFill>
                            <a:schemeClr val="dk1"/>
                          </a:solidFill>
                          <a:effectLst/>
                          <a:latin typeface="+mn-lt"/>
                          <a:ea typeface="+mn-ea"/>
                          <a:cs typeface="+mn-cs"/>
                        </a:rPr>
                        <a:t>.</a:t>
                      </a:r>
                      <a:endParaRPr lang="en-US" sz="2600" b="0" u="none" strike="noStrike" kern="1200">
                        <a:solidFill>
                          <a:schemeClr val="dk1"/>
                        </a:solidFill>
                        <a:effectLst/>
                        <a:latin typeface="+mn-lt"/>
                        <a:ea typeface="+mn-ea"/>
                        <a:cs typeface="+mn-cs"/>
                      </a:endParaRPr>
                    </a:p>
                    <a:p>
                      <a:pPr marL="279400" indent="-279400" algn="l" defTabSz="742950" rtl="0" eaLnBrk="1" fontAlgn="base" latinLnBrk="0" hangingPunct="1">
                        <a:buFont typeface="Arial" panose="020B0604020202020204" pitchFamily="34" charset="0"/>
                        <a:buChar char="•"/>
                        <a:tabLst/>
                      </a:pPr>
                      <a:r>
                        <a:rPr lang="vi-VN" sz="2600" b="0" u="none" strike="noStrike" kern="1200">
                          <a:solidFill>
                            <a:srgbClr val="0070C0"/>
                          </a:solidFill>
                          <a:effectLst/>
                          <a:latin typeface="+mn-lt"/>
                          <a:ea typeface="+mn-ea"/>
                          <a:cs typeface="+mn-cs"/>
                        </a:rPr>
                        <a:t>Kế hoạch: </a:t>
                      </a:r>
                      <a:r>
                        <a:rPr lang="vi-VN" sz="2600" b="0" i="1" u="none" strike="noStrike" kern="1200">
                          <a:solidFill>
                            <a:srgbClr val="0070C0"/>
                          </a:solidFill>
                          <a:effectLst/>
                          <a:latin typeface="+mn-lt"/>
                          <a:ea typeface="+mn-ea"/>
                          <a:cs typeface="+mn-cs"/>
                        </a:rPr>
                        <a:t>Nếu tôi </a:t>
                      </a:r>
                      <a:r>
                        <a:rPr lang="vi-VN" sz="2600" b="0" i="1" u="none" strike="noStrike" kern="1200">
                          <a:solidFill>
                            <a:schemeClr val="dk1"/>
                          </a:solidFill>
                          <a:effectLst/>
                          <a:latin typeface="+mn-lt"/>
                          <a:ea typeface="+mn-ea"/>
                          <a:cs typeface="+mn-cs"/>
                        </a:rPr>
                        <a:t>tìm thấy điều gì đó mà tôi muốn học hoặc thử, </a:t>
                      </a:r>
                      <a:r>
                        <a:rPr lang="vi-VN" sz="2600" b="0" i="1" u="none" strike="noStrike" kern="1200">
                          <a:solidFill>
                            <a:srgbClr val="0070C0"/>
                          </a:solidFill>
                          <a:effectLst/>
                          <a:latin typeface="+mn-lt"/>
                          <a:ea typeface="+mn-ea"/>
                          <a:cs typeface="+mn-cs"/>
                        </a:rPr>
                        <a:t>thì tôi sẽ </a:t>
                      </a:r>
                      <a:r>
                        <a:rPr lang="vi-VN" sz="2600" b="0" i="1" u="none" strike="noStrike" kern="1200">
                          <a:solidFill>
                            <a:schemeClr val="dk1"/>
                          </a:solidFill>
                          <a:effectLst/>
                          <a:latin typeface="+mn-lt"/>
                          <a:ea typeface="+mn-ea"/>
                          <a:cs typeface="+mn-cs"/>
                        </a:rPr>
                        <a:t>tìm kiếm các khóa học trực tuyến, hướng dẫn, sách, hoặc người cố vấn có thể giúp tôi bắt đầu và cải thiện.</a:t>
                      </a:r>
                      <a:endParaRPr lang="vi-VN" sz="26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7" name="Graphic 6" descr="Head with gears">
            <a:extLst>
              <a:ext uri="{FF2B5EF4-FFF2-40B4-BE49-F238E27FC236}">
                <a16:creationId xmlns:a16="http://schemas.microsoft.com/office/drawing/2014/main" id="{F02465D7-E6BB-398B-95A5-C26240C96E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297" y="3207461"/>
            <a:ext cx="443077" cy="443077"/>
          </a:xfrm>
          <a:prstGeom prst="rect">
            <a:avLst/>
          </a:prstGeom>
        </p:spPr>
      </p:pic>
      <p:pic>
        <p:nvPicPr>
          <p:cNvPr id="6" name="Picture 2" descr="WOOP app - Apps on Google Play">
            <a:extLst>
              <a:ext uri="{FF2B5EF4-FFF2-40B4-BE49-F238E27FC236}">
                <a16:creationId xmlns:a16="http://schemas.microsoft.com/office/drawing/2014/main" id="{5CC8D5A9-8668-6B55-9E16-9CA807F389E8}"/>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6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7</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 – (F) GIẢI TRÍ/NGHỆ THUẬT</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extLst>
              <p:ext uri="{D42A27DB-BD31-4B8C-83A1-F6EECF244321}">
                <p14:modId xmlns:p14="http://schemas.microsoft.com/office/powerpoint/2010/main" val="2975594644"/>
              </p:ext>
            </p:extLst>
          </p:nvPr>
        </p:nvGraphicFramePr>
        <p:xfrm>
          <a:off x="125128" y="1386198"/>
          <a:ext cx="9564781" cy="4914900"/>
        </p:xfrm>
        <a:graphic>
          <a:graphicData uri="http://schemas.openxmlformats.org/drawingml/2006/table">
            <a:tbl>
              <a:tblPr firstRow="1" bandRow="1">
                <a:tableStyleId>{21E4AEA4-8DFA-4A89-87EB-49C32662AFE0}</a:tableStyleId>
              </a:tblPr>
              <a:tblGrid>
                <a:gridCol w="1214275">
                  <a:extLst>
                    <a:ext uri="{9D8B030D-6E8A-4147-A177-3AD203B41FA5}">
                      <a16:colId xmlns:a16="http://schemas.microsoft.com/office/drawing/2014/main" val="1395656465"/>
                    </a:ext>
                  </a:extLst>
                </a:gridCol>
                <a:gridCol w="8350506">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4533730">
                <a:tc>
                  <a:txBody>
                    <a:bodyPr/>
                    <a:lstStyle/>
                    <a:p>
                      <a:pPr marL="0" marR="0" lvl="0" indent="0" algn="ctr" defTabSz="742950" rtl="0" eaLnBrk="1" fontAlgn="base" latinLnBrk="0" hangingPunct="1">
                        <a:lnSpc>
                          <a:spcPct val="100000"/>
                        </a:lnSpc>
                        <a:spcBef>
                          <a:spcPts val="0"/>
                        </a:spcBef>
                        <a:spcAft>
                          <a:spcPts val="0"/>
                        </a:spcAft>
                        <a:buClrTx/>
                        <a:buSzTx/>
                        <a:buFontTx/>
                        <a:buNone/>
                        <a:tabLst/>
                        <a:defRPr/>
                      </a:pPr>
                      <a:r>
                        <a:rPr lang="vi-VN" sz="2400" b="1" u="none" strike="noStrike">
                          <a:effectLst/>
                        </a:rPr>
                        <a:t>GIẢI TRÍ, NGHỆ THUẬT</a:t>
                      </a:r>
                      <a:endParaRPr lang="vi-VN" sz="40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179388" indent="-179388" algn="l" defTabSz="742950" rtl="0" eaLnBrk="1" fontAlgn="base" latinLnBrk="0" hangingPunct="1">
                        <a:buFont typeface="Arial" panose="020B0604020202020204" pitchFamily="34" charset="0"/>
                        <a:buChar char="•"/>
                        <a:tabLst/>
                      </a:pPr>
                      <a:r>
                        <a:rPr lang="en-US" sz="2300" b="0" u="none" strike="noStrike" kern="1200" dirty="0">
                          <a:solidFill>
                            <a:srgbClr val="0070C0"/>
                          </a:solidFill>
                          <a:effectLst/>
                          <a:latin typeface="+mn-lt"/>
                          <a:ea typeface="+mn-ea"/>
                          <a:cs typeface="+mn-cs"/>
                        </a:rPr>
                        <a:t>HS F</a:t>
                      </a:r>
                      <a:r>
                        <a:rPr lang="vi-VN" sz="2300" b="0" u="none" strike="noStrike" kern="1200" dirty="0">
                          <a:solidFill>
                            <a:srgbClr val="0070C0"/>
                          </a:solidFill>
                          <a:effectLst/>
                          <a:latin typeface="+mn-lt"/>
                          <a:ea typeface="+mn-ea"/>
                          <a:cs typeface="+mn-cs"/>
                        </a:rPr>
                        <a:t> mong muốn </a:t>
                      </a:r>
                      <a:r>
                        <a:rPr lang="vi-VN" sz="2300" b="0" u="none" strike="noStrike" kern="1200" dirty="0">
                          <a:solidFill>
                            <a:schemeClr val="dk1"/>
                          </a:solidFill>
                          <a:effectLst/>
                          <a:latin typeface="+mn-lt"/>
                          <a:ea typeface="+mn-ea"/>
                          <a:cs typeface="+mn-cs"/>
                        </a:rPr>
                        <a:t>chơi được ukulele ở mức đệm hát thành thạo được để vui cùng bạn bè</a:t>
                      </a:r>
                      <a:endParaRPr lang="en-US" sz="2300" b="0" u="none" strike="noStrike" kern="1200" dirty="0">
                        <a:solidFill>
                          <a:schemeClr val="dk1"/>
                        </a:solidFill>
                        <a:effectLst/>
                        <a:latin typeface="+mn-lt"/>
                        <a:ea typeface="+mn-ea"/>
                        <a:cs typeface="+mn-cs"/>
                      </a:endParaRPr>
                    </a:p>
                    <a:p>
                      <a:pPr marL="179388" indent="-179388" algn="l" defTabSz="742950" rtl="0" eaLnBrk="1" fontAlgn="base" latinLnBrk="0" hangingPunct="1">
                        <a:buFont typeface="Arial" panose="020B0604020202020204" pitchFamily="34" charset="0"/>
                        <a:buChar char="•"/>
                        <a:tabLst/>
                      </a:pPr>
                      <a:r>
                        <a:rPr lang="vi-VN" sz="2300" b="0" u="none" strike="noStrike" kern="1200" dirty="0">
                          <a:solidFill>
                            <a:srgbClr val="0070C0"/>
                          </a:solidFill>
                          <a:effectLst/>
                          <a:latin typeface="+mn-lt"/>
                          <a:ea typeface="+mn-ea"/>
                          <a:cs typeface="+mn-cs"/>
                        </a:rPr>
                        <a:t>F</a:t>
                      </a:r>
                      <a:r>
                        <a:rPr lang="en-US" sz="2300" b="0" u="none" strike="noStrike" kern="1200" dirty="0">
                          <a:solidFill>
                            <a:srgbClr val="0070C0"/>
                          </a:solidFill>
                          <a:effectLst/>
                          <a:latin typeface="+mn-lt"/>
                          <a:ea typeface="+mn-ea"/>
                          <a:cs typeface="+mn-cs"/>
                        </a:rPr>
                        <a:t> </a:t>
                      </a:r>
                      <a:r>
                        <a:rPr lang="vi-VN" sz="2300" b="0" u="none" strike="noStrike" kern="1200" dirty="0">
                          <a:solidFill>
                            <a:srgbClr val="0070C0"/>
                          </a:solidFill>
                          <a:effectLst/>
                          <a:latin typeface="+mn-lt"/>
                          <a:ea typeface="+mn-ea"/>
                          <a:cs typeface="+mn-cs"/>
                        </a:rPr>
                        <a:t>tưởng tượng </a:t>
                      </a:r>
                      <a:r>
                        <a:rPr lang="en-US" sz="2300" b="0" u="none" strike="noStrike" kern="1200" dirty="0" err="1">
                          <a:solidFill>
                            <a:schemeClr val="dk1"/>
                          </a:solidFill>
                          <a:effectLst/>
                          <a:latin typeface="+mn-lt"/>
                          <a:ea typeface="+mn-ea"/>
                          <a:cs typeface="+mn-cs"/>
                        </a:rPr>
                        <a:t>mỗi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lần</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tụ</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tập</a:t>
                      </a:r>
                      <a:r>
                        <a:rPr lang="en-US" sz="2300" b="0" u="none" strike="noStrike" kern="1200" dirty="0">
                          <a:solidFill>
                            <a:schemeClr val="dk1"/>
                          </a:solidFill>
                          <a:effectLst/>
                          <a:latin typeface="+mn-lt"/>
                          <a:ea typeface="+mn-ea"/>
                          <a:cs typeface="+mn-cs"/>
                        </a:rPr>
                        <a:t>, F say </a:t>
                      </a:r>
                      <a:r>
                        <a:rPr lang="en-US" sz="2300" b="0" u="none" strike="noStrike" kern="1200" dirty="0" err="1">
                          <a:solidFill>
                            <a:schemeClr val="dk1"/>
                          </a:solidFill>
                          <a:effectLst/>
                          <a:latin typeface="+mn-lt"/>
                          <a:ea typeface="+mn-ea"/>
                          <a:cs typeface="+mn-cs"/>
                        </a:rPr>
                        <a:t>sưa</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quạt</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chả</a:t>
                      </a:r>
                      <a:r>
                        <a:rPr lang="en-US" sz="2300" b="0" u="none" strike="noStrike" kern="1200" dirty="0">
                          <a:solidFill>
                            <a:schemeClr val="dk1"/>
                          </a:solidFill>
                          <a:effectLst/>
                          <a:latin typeface="+mn-lt"/>
                          <a:ea typeface="+mn-ea"/>
                          <a:cs typeface="+mn-cs"/>
                        </a:rPr>
                        <a:t> ukulele </a:t>
                      </a:r>
                      <a:r>
                        <a:rPr lang="en-US" sz="2300" b="0" u="none" strike="noStrike" kern="1200" dirty="0" err="1">
                          <a:solidFill>
                            <a:schemeClr val="dk1"/>
                          </a:solidFill>
                          <a:effectLst/>
                          <a:latin typeface="+mn-lt"/>
                          <a:ea typeface="+mn-ea"/>
                          <a:cs typeface="+mn-cs"/>
                        </a:rPr>
                        <a:t>các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bài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hát</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yêu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thích</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và</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hát</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cùng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đám</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bạn</a:t>
                      </a:r>
                      <a:r>
                        <a:rPr lang="en-US" sz="2300" b="0" u="none" strike="noStrike" kern="1200" dirty="0">
                          <a:solidFill>
                            <a:schemeClr val="dk1"/>
                          </a:solidFill>
                          <a:effectLst/>
                          <a:latin typeface="+mn-lt"/>
                          <a:ea typeface="+mn-ea"/>
                          <a:cs typeface="+mn-cs"/>
                        </a:rPr>
                        <a:t>, F </a:t>
                      </a:r>
                      <a:r>
                        <a:rPr lang="en-US" sz="2300" b="0" u="none" strike="noStrike" kern="1200" dirty="0" err="1">
                          <a:solidFill>
                            <a:schemeClr val="dk1"/>
                          </a:solidFill>
                          <a:effectLst/>
                          <a:latin typeface="+mn-lt"/>
                          <a:ea typeface="+mn-ea"/>
                          <a:cs typeface="+mn-cs"/>
                        </a:rPr>
                        <a:t>thích</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thú</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và</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tận</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hưởng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cảm</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giác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mọi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người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cười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rạng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rỡ</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và</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vỗ</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tay</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tán</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dương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giống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như</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khi</a:t>
                      </a:r>
                      <a:r>
                        <a:rPr lang="en-US" sz="2300" b="0" u="none" strike="noStrike" kern="1200" dirty="0">
                          <a:solidFill>
                            <a:schemeClr val="dk1"/>
                          </a:solidFill>
                          <a:effectLst/>
                          <a:latin typeface="+mn-lt"/>
                          <a:ea typeface="+mn-ea"/>
                          <a:cs typeface="+mn-cs"/>
                        </a:rPr>
                        <a:t> F </a:t>
                      </a:r>
                      <a:r>
                        <a:rPr lang="en-US" sz="2300" b="0" u="none" strike="noStrike" kern="1200" dirty="0" err="1">
                          <a:solidFill>
                            <a:schemeClr val="dk1"/>
                          </a:solidFill>
                          <a:effectLst/>
                          <a:latin typeface="+mn-lt"/>
                          <a:ea typeface="+mn-ea"/>
                          <a:cs typeface="+mn-cs"/>
                        </a:rPr>
                        <a:t>được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phiêu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khi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xem</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các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nghệ</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sĩ</a:t>
                      </a:r>
                      <a:r>
                        <a:rPr lang="en-US" sz="2300" b="0" u="none" strike="noStrike" kern="1200" dirty="0">
                          <a:solidFill>
                            <a:schemeClr val="dk1"/>
                          </a:solidFill>
                          <a:effectLst/>
                          <a:latin typeface="+mn-lt"/>
                          <a:ea typeface="+mn-ea"/>
                          <a:cs typeface="+mn-cs"/>
                        </a:rPr>
                        <a:t> ukulele </a:t>
                      </a:r>
                      <a:r>
                        <a:rPr lang="en-US" sz="2300" b="0" u="none" strike="noStrike" kern="1200" dirty="0" err="1">
                          <a:solidFill>
                            <a:schemeClr val="dk1"/>
                          </a:solidFill>
                          <a:effectLst/>
                          <a:latin typeface="+mn-lt"/>
                          <a:ea typeface="+mn-ea"/>
                          <a:cs typeface="+mn-cs"/>
                        </a:rPr>
                        <a:t>mình</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yêu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thích</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biểu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diễn</a:t>
                      </a:r>
                      <a:r>
                        <a:rPr lang="en-US" sz="2300" b="0" u="none" strike="noStrike" kern="1200" dirty="0">
                          <a:solidFill>
                            <a:schemeClr val="dk1"/>
                          </a:solidFill>
                          <a:effectLst/>
                          <a:latin typeface="+mn-lt"/>
                          <a:ea typeface="+mn-ea"/>
                          <a:cs typeface="+mn-cs"/>
                        </a:rPr>
                        <a:t>.</a:t>
                      </a:r>
                    </a:p>
                    <a:p>
                      <a:pPr marL="179388" indent="-179388" algn="l" defTabSz="742950" rtl="0" eaLnBrk="1" fontAlgn="base" latinLnBrk="0" hangingPunct="1">
                        <a:buFont typeface="Arial" panose="020B0604020202020204" pitchFamily="34" charset="0"/>
                        <a:buChar char="•"/>
                        <a:tabLst/>
                      </a:pPr>
                      <a:r>
                        <a:rPr lang="vi-VN" sz="2300" b="0" u="none" strike="noStrike" kern="1200" dirty="0">
                          <a:solidFill>
                            <a:srgbClr val="0070C0"/>
                          </a:solidFill>
                          <a:effectLst/>
                          <a:latin typeface="+mn-lt"/>
                          <a:ea typeface="+mn-ea"/>
                          <a:cs typeface="+mn-cs"/>
                        </a:rPr>
                        <a:t>Rào cản mà F</a:t>
                      </a:r>
                      <a:r>
                        <a:rPr lang="en-US" sz="2300" b="0" u="none" strike="noStrike" kern="1200" dirty="0">
                          <a:solidFill>
                            <a:srgbClr val="0070C0"/>
                          </a:solidFill>
                          <a:effectLst/>
                          <a:latin typeface="+mn-lt"/>
                          <a:ea typeface="+mn-ea"/>
                          <a:cs typeface="+mn-cs"/>
                        </a:rPr>
                        <a:t> </a:t>
                      </a:r>
                      <a:r>
                        <a:rPr lang="vi-VN" sz="2300" b="0" u="none" strike="noStrike" kern="1200" dirty="0">
                          <a:solidFill>
                            <a:srgbClr val="0070C0"/>
                          </a:solidFill>
                          <a:effectLst/>
                          <a:latin typeface="+mn-lt"/>
                          <a:ea typeface="+mn-ea"/>
                          <a:cs typeface="+mn-cs"/>
                        </a:rPr>
                        <a:t>dự đoán là </a:t>
                      </a:r>
                      <a:r>
                        <a:rPr lang="en-US" sz="2300" b="0" u="none" strike="noStrike" kern="1200" dirty="0" err="1">
                          <a:solidFill>
                            <a:schemeClr val="dk1"/>
                          </a:solidFill>
                          <a:effectLst/>
                          <a:latin typeface="+mn-lt"/>
                          <a:ea typeface="+mn-ea"/>
                          <a:cs typeface="+mn-cs"/>
                        </a:rPr>
                        <a:t>chơi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nhạc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cụ</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không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dễ</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mà</a:t>
                      </a:r>
                      <a:r>
                        <a:rPr lang="en-US" sz="2300" b="0" u="none" strike="noStrike" kern="1200" dirty="0">
                          <a:solidFill>
                            <a:schemeClr val="dk1"/>
                          </a:solidFill>
                          <a:effectLst/>
                          <a:latin typeface="+mn-lt"/>
                          <a:ea typeface="+mn-ea"/>
                          <a:cs typeface="+mn-cs"/>
                        </a:rPr>
                        <a:t> F </a:t>
                      </a:r>
                      <a:r>
                        <a:rPr lang="en-US" sz="2300" b="0" u="none" strike="noStrike" kern="1200" dirty="0" err="1">
                          <a:solidFill>
                            <a:schemeClr val="dk1"/>
                          </a:solidFill>
                          <a:effectLst/>
                          <a:latin typeface="+mn-lt"/>
                          <a:ea typeface="+mn-ea"/>
                          <a:cs typeface="+mn-cs"/>
                        </a:rPr>
                        <a:t>không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giỏi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kiên</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trì</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và</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duy</a:t>
                      </a:r>
                      <a:r>
                        <a:rPr lang="en-US" sz="2300" b="0" u="none" strike="noStrike" kern="1200" dirty="0">
                          <a:solidFill>
                            <a:schemeClr val="dk1"/>
                          </a:solidFill>
                          <a:effectLst/>
                          <a:latin typeface="+mn-lt"/>
                          <a:ea typeface="+mn-ea"/>
                          <a:cs typeface="+mn-cs"/>
                        </a:rPr>
                        <a:t> tri </a:t>
                      </a:r>
                      <a:r>
                        <a:rPr lang="en-US" sz="2300" b="0" u="none" strike="noStrike" kern="1200" dirty="0" err="1">
                          <a:solidFill>
                            <a:schemeClr val="dk1"/>
                          </a:solidFill>
                          <a:effectLst/>
                          <a:latin typeface="+mn-lt"/>
                          <a:ea typeface="+mn-ea"/>
                          <a:cs typeface="+mn-cs"/>
                        </a:rPr>
                        <a:t>thói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quen</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hàng</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ngày</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cảm</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giác</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tay</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đau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khó</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chịu</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khi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phải</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bấm</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dây</a:t>
                      </a:r>
                      <a:r>
                        <a:rPr lang="en-US" sz="2300" b="0" u="none" strike="noStrike" kern="1200" dirty="0">
                          <a:solidFill>
                            <a:schemeClr val="dk1"/>
                          </a:solidFill>
                          <a:effectLst/>
                          <a:latin typeface="+mn-lt"/>
                          <a:ea typeface="+mn-ea"/>
                          <a:cs typeface="+mn-cs"/>
                        </a:rPr>
                        <a:t> </a:t>
                      </a:r>
                      <a:r>
                        <a:rPr lang="en-US" sz="2300" b="0" u="none" strike="noStrike" kern="1200" dirty="0" err="1">
                          <a:solidFill>
                            <a:schemeClr val="dk1"/>
                          </a:solidFill>
                          <a:effectLst/>
                          <a:latin typeface="+mn-lt"/>
                          <a:ea typeface="+mn-ea"/>
                          <a:cs typeface="+mn-cs"/>
                        </a:rPr>
                        <a:t>đàn</a:t>
                      </a:r>
                      <a:r>
                        <a:rPr lang="en-US" sz="2300" b="0" u="none" strike="noStrike" kern="1200" dirty="0">
                          <a:solidFill>
                            <a:schemeClr val="dk1"/>
                          </a:solidFill>
                          <a:effectLst/>
                          <a:latin typeface="+mn-lt"/>
                          <a:ea typeface="+mn-ea"/>
                          <a:cs typeface="+mn-cs"/>
                        </a:rPr>
                        <a:t>. </a:t>
                      </a:r>
                    </a:p>
                    <a:p>
                      <a:pPr marL="179388" indent="-179388" algn="l" defTabSz="742950" rtl="0" eaLnBrk="1" fontAlgn="base" latinLnBrk="0" hangingPunct="1">
                        <a:buFont typeface="Arial" panose="020B0604020202020204" pitchFamily="34" charset="0"/>
                        <a:buChar char="•"/>
                        <a:tabLst/>
                      </a:pPr>
                      <a:r>
                        <a:rPr lang="vi-VN" sz="2300" b="0" u="none" strike="noStrike" kern="1200" dirty="0">
                          <a:solidFill>
                            <a:srgbClr val="0070C0"/>
                          </a:solidFill>
                          <a:effectLst/>
                          <a:latin typeface="+mn-lt"/>
                          <a:ea typeface="+mn-ea"/>
                          <a:cs typeface="+mn-cs"/>
                        </a:rPr>
                        <a:t>Kế hoạch</a:t>
                      </a:r>
                      <a:r>
                        <a:rPr lang="vi-VN" sz="2300" b="0" u="none" strike="noStrike" kern="1200" dirty="0">
                          <a:solidFill>
                            <a:schemeClr val="dk1"/>
                          </a:solidFill>
                          <a:effectLst/>
                          <a:latin typeface="+mn-lt"/>
                          <a:ea typeface="+mn-ea"/>
                          <a:cs typeface="+mn-cs"/>
                        </a:rPr>
                        <a:t>: </a:t>
                      </a:r>
                      <a:r>
                        <a:rPr lang="vi-VN" sz="2300" b="0" i="1" u="none" strike="noStrike" kern="1200" dirty="0">
                          <a:solidFill>
                            <a:srgbClr val="0070C0"/>
                          </a:solidFill>
                          <a:effectLst/>
                          <a:latin typeface="+mn-lt"/>
                          <a:ea typeface="+mn-ea"/>
                          <a:cs typeface="+mn-cs"/>
                        </a:rPr>
                        <a:t>Nếu tôi </a:t>
                      </a:r>
                      <a:r>
                        <a:rPr lang="vi-VN" sz="2300" b="0" i="1" u="none" strike="noStrike" kern="1200" dirty="0">
                          <a:solidFill>
                            <a:schemeClr val="dk1"/>
                          </a:solidFill>
                          <a:effectLst/>
                          <a:latin typeface="+mn-lt"/>
                          <a:ea typeface="+mn-ea"/>
                          <a:cs typeface="+mn-cs"/>
                        </a:rPr>
                        <a:t>thấy khó chịu vì đau tay và bận rộn quá, </a:t>
                      </a:r>
                      <a:r>
                        <a:rPr lang="vi-VN" sz="2300" b="0" i="1" u="none" strike="noStrike" kern="1200" dirty="0">
                          <a:solidFill>
                            <a:srgbClr val="0070C0"/>
                          </a:solidFill>
                          <a:effectLst/>
                          <a:latin typeface="+mn-lt"/>
                          <a:ea typeface="+mn-ea"/>
                          <a:cs typeface="+mn-cs"/>
                        </a:rPr>
                        <a:t>thì tôi sẽ </a:t>
                      </a:r>
                      <a:r>
                        <a:rPr lang="vi-VN" sz="2300" b="0" i="1" u="none" strike="noStrike" kern="1200" dirty="0">
                          <a:solidFill>
                            <a:schemeClr val="dk1"/>
                          </a:solidFill>
                          <a:effectLst/>
                          <a:latin typeface="+mn-lt"/>
                          <a:ea typeface="+mn-ea"/>
                          <a:cs typeface="+mn-cs"/>
                        </a:rPr>
                        <a:t>nghỉ chút và xem clip nghệ sĩ chơi và dạy ukulele, và tôi sẽ để ukulele ở nơi dễ thấy, để có thể chơi mỗi khi dừng tay.</a:t>
                      </a:r>
                      <a:endParaRPr lang="vi-VN" sz="2300" b="0" i="1" dirty="0">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702622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6" name="Graphic 5" descr="Drama">
            <a:extLst>
              <a:ext uri="{FF2B5EF4-FFF2-40B4-BE49-F238E27FC236}">
                <a16:creationId xmlns:a16="http://schemas.microsoft.com/office/drawing/2014/main" id="{5D439DBB-9C0F-32C6-BC4F-DDA1347C7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626" y="3261360"/>
            <a:ext cx="777240" cy="777240"/>
          </a:xfrm>
          <a:prstGeom prst="rect">
            <a:avLst/>
          </a:prstGeom>
        </p:spPr>
      </p:pic>
      <p:pic>
        <p:nvPicPr>
          <p:cNvPr id="7" name="Picture 2" descr="WOOP app - Apps on Google Play">
            <a:extLst>
              <a:ext uri="{FF2B5EF4-FFF2-40B4-BE49-F238E27FC236}">
                <a16:creationId xmlns:a16="http://schemas.microsoft.com/office/drawing/2014/main" id="{D06F194D-7861-D82D-E447-B9372A27D7D9}"/>
              </a:ext>
            </a:extLst>
          </p:cNvPr>
          <p:cNvPicPr>
            <a:picLocks noChangeAspect="1" noChangeArrowheads="1"/>
          </p:cNvPicPr>
          <p:nvPr/>
        </p:nvPicPr>
        <p:blipFill>
          <a:blip r:embed="rId5">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67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8</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794050"/>
        </p:xfrm>
        <a:graphic>
          <a:graphicData uri="http://schemas.openxmlformats.org/drawingml/2006/table">
            <a:tbl>
              <a:tblPr firstRow="1" bandRow="1">
                <a:tableStyleId>{21E4AEA4-8DFA-4A89-87EB-49C32662AFE0}</a:tableStyleId>
              </a:tblPr>
              <a:tblGrid>
                <a:gridCol w="1055972">
                  <a:extLst>
                    <a:ext uri="{9D8B030D-6E8A-4147-A177-3AD203B41FA5}">
                      <a16:colId xmlns:a16="http://schemas.microsoft.com/office/drawing/2014/main" val="1395656465"/>
                    </a:ext>
                  </a:extLst>
                </a:gridCol>
                <a:gridCol w="8508809">
                  <a:extLst>
                    <a:ext uri="{9D8B030D-6E8A-4147-A177-3AD203B41FA5}">
                      <a16:colId xmlns:a16="http://schemas.microsoft.com/office/drawing/2014/main" val="3021993125"/>
                    </a:ext>
                  </a:extLst>
                </a:gridCol>
              </a:tblGrid>
              <a:tr h="27931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1648941">
                <a:tc>
                  <a:txBody>
                    <a:bodyPr/>
                    <a:lstStyle/>
                    <a:p>
                      <a:pPr algn="ctr" rtl="0" fontAlgn="base"/>
                      <a:r>
                        <a:rPr lang="vi-VN" sz="1400" b="1" u="none" strike="noStrike">
                          <a:effectLst/>
                        </a:rPr>
                        <a:t>HỌC TẬP</a:t>
                      </a:r>
                      <a:endParaRPr lang="vi-VN" sz="1800" b="0" i="1">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solidFill>
                      <a:schemeClr val="bg1"/>
                    </a:solidFill>
                  </a:tcPr>
                </a:tc>
                <a:tc>
                  <a:txBody>
                    <a:bodyPr/>
                    <a:lstStyle/>
                    <a:p>
                      <a:pPr marL="138113" indent="-138113" algn="l" rtl="0" fontAlgn="base">
                        <a:buFont typeface="Arial" panose="020B0604020202020204" pitchFamily="34" charset="0"/>
                        <a:buChar char="•"/>
                        <a:tabLst/>
                      </a:pPr>
                      <a:r>
                        <a:rPr lang="vi-VN" sz="1400" b="0" u="none" strike="noStrike">
                          <a:effectLst/>
                        </a:rPr>
                        <a:t>HS A mong muốn cải thiện điểm trung bình tiếng Anh của mình từ 5 lên 9 vào cuối học kỳ.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A tưởng tượng về kết quả cuối kỳ mà cảm thấy tự hào về thành tích của mình và nhận được sự công nhận từ giáo viên, bạn cùng lớp và ba mẹ.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Rào cản A hình dung được chính là khả năng bị phân tâm và xao nhẵng bởi mạng xã hội hoặc trò chơi điện tử mỗi khi A bắt đầu ngồi vào bàn chuẩn bị học bài hoặc làm bài tập.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 hoạch: </a:t>
                      </a:r>
                      <a:r>
                        <a:rPr lang="vi-VN" sz="1400" b="0" i="1" u="none" strike="noStrike">
                          <a:effectLst/>
                        </a:rPr>
                        <a:t>Nếu tôi cảm thấy bị cám dỗ để kiểm tra điện thoại hoặc chơi trò chơi, thì tôi sẽ nhắc nhở bản thân về mong ước của mình và tắt hoặc cất đi thiết bị của mình cho đến khi tôi hoàn thành công việc của mình.</a:t>
                      </a:r>
                      <a:r>
                        <a:rPr lang="vi-VN" sz="1400" b="0" i="1">
                          <a:effectLst/>
                        </a:rPr>
                        <a:t> </a:t>
                      </a:r>
                      <a:endParaRPr lang="vi-VN" sz="1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347026221"/>
                  </a:ext>
                </a:extLst>
              </a:tr>
              <a:tr h="1648941">
                <a:tc>
                  <a:txBody>
                    <a:bodyPr/>
                    <a:lstStyle/>
                    <a:p>
                      <a:pPr algn="ctr" rtl="0" fontAlgn="base"/>
                      <a:r>
                        <a:rPr lang="vi-VN" sz="1400" b="1" u="none" strike="noStrike">
                          <a:effectLst/>
                        </a:rPr>
                        <a:t>MỐI QUAN HỆ XÃ HỘI</a:t>
                      </a:r>
                      <a:endParaRPr lang="vi-VN" sz="1800" b="1" i="0">
                        <a:effectLst/>
                      </a:endParaRPr>
                    </a:p>
                  </a:txBody>
                  <a:tcPr marT="28575" marB="28575">
                    <a:lnL w="12700" cap="flat" cmpd="sng" algn="ctr">
                      <a:solidFill>
                        <a:schemeClr val="accent2">
                          <a:lumMod val="50000"/>
                        </a:schemeClr>
                      </a:solidFill>
                      <a:prstDash val="solid"/>
                      <a:round/>
                      <a:headEnd type="none" w="med" len="med"/>
                      <a:tailEnd type="none" w="med" len="med"/>
                    </a:lnL>
                  </a:tcPr>
                </a:tc>
                <a:tc>
                  <a:txBody>
                    <a:bodyPr/>
                    <a:lstStyle/>
                    <a:p>
                      <a:pPr marL="138113" indent="-138113" algn="l" rtl="0" fontAlgn="base">
                        <a:buFont typeface="Arial" panose="020B0604020202020204" pitchFamily="34" charset="0"/>
                        <a:buChar char="•"/>
                        <a:tabLst/>
                      </a:pPr>
                      <a:r>
                        <a:rPr lang="vi-VN" sz="1400" b="0" u="none" strike="noStrike">
                          <a:effectLst/>
                        </a:rPr>
                        <a:t>HS B mong muốn kết bạn với nhiều người hơn ở trường để bớt cảm thấy cô đơn hơn.</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Kết quả mà B tưởng tượng là có những buổi tụ tập và những cuộc trò chuyện vui vẻ, chia sẻ sở thích, và cảm thấy được chấp nhận và hỗ trợ bởi bạn bè, ít nhấtlà nhóm bạn cùng lớp.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Rào cản B hình dung trước  là bản thân hay cảm thấy ngại/lo lắng trước những người mới hoặc trong các tình huống xã hội phức tạp.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 hoạch: </a:t>
                      </a:r>
                      <a:r>
                        <a:rPr lang="vi-VN" sz="1400" b="0" i="1" u="none" strike="noStrike">
                          <a:effectLst/>
                        </a:rPr>
                        <a:t>Nếu tôi thấy ai đó trông thân thiện hoặc có điểm chung với tôi, thì tôi sẽ mỉm cười và nói xin chào hoặc khen ngợi họ.</a:t>
                      </a:r>
                      <a:r>
                        <a:rPr lang="vi-VN" sz="1400" b="0" i="1">
                          <a:effectLst/>
                        </a:rPr>
                        <a:t> </a:t>
                      </a:r>
                      <a:endParaRPr lang="vi-VN" sz="1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tcPr>
                </a:tc>
                <a:extLst>
                  <a:ext uri="{0D108BD9-81ED-4DB2-BD59-A6C34878D82A}">
                    <a16:rowId xmlns:a16="http://schemas.microsoft.com/office/drawing/2014/main" val="1361729494"/>
                  </a:ext>
                </a:extLst>
              </a:tr>
              <a:tr h="1195178">
                <a:tc>
                  <a:txBody>
                    <a:bodyPr/>
                    <a:lstStyle/>
                    <a:p>
                      <a:pPr algn="ctr" rtl="0" fontAlgn="base"/>
                      <a:r>
                        <a:rPr lang="vi-VN" sz="1400" b="1" u="none" strike="noStrike">
                          <a:effectLst/>
                        </a:rPr>
                        <a:t>SỨC KHỎE</a:t>
                      </a:r>
                      <a:endParaRPr lang="vi-VN" sz="1800" b="1" i="0">
                        <a:effectLst/>
                      </a:endParaRPr>
                    </a:p>
                  </a:txBody>
                  <a:tcPr marT="28575" marB="28575">
                    <a:lnL w="12700" cap="flat" cmpd="sng" algn="ctr">
                      <a:solidFill>
                        <a:schemeClr val="accent2">
                          <a:lumMod val="50000"/>
                        </a:schemeClr>
                      </a:solidFill>
                      <a:prstDash val="solid"/>
                      <a:round/>
                      <a:headEnd type="none" w="med" len="med"/>
                      <a:tailEnd type="none" w="med" len="med"/>
                    </a:lnL>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138113" indent="-138113" algn="l" rtl="0" fontAlgn="base">
                        <a:buFont typeface="Arial" panose="020B0604020202020204" pitchFamily="34" charset="0"/>
                        <a:buChar char="•"/>
                        <a:tabLst/>
                      </a:pPr>
                      <a:r>
                        <a:rPr lang="vi-VN" sz="1400" b="0" u="none" strike="noStrike">
                          <a:effectLst/>
                        </a:rPr>
                        <a:t>HS C mong muốn giảm thời gian sử dụng màn hình và tập thể dục nhiều hơn để cải thiện sức khỏe.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Kết quả mà C tưởng tượng là sẽ cảm thấy ít căng thẳng, tỉnh táo, và khỏe mạnh hơn.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Rào cản mà C dự đoán là mình quá lười, chán học, mệt mỏi, hoặc nghiện xem TV, chơi điện tử, lướt internet.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 hoạch: </a:t>
                      </a:r>
                      <a:r>
                        <a:rPr lang="vi-VN" sz="1400" b="0" i="1" u="none" strike="noStrike">
                          <a:effectLst/>
                        </a:rPr>
                        <a:t>Nếu tôi cảm thấy muốn dành nhiều hơn một giờ trên màn hình, thì tôi sẽ đặt bộ đếm giờ và chuyển sang một hoạt động thể chất mà tôi thích, như khiêu vũ, chạy bộ, hoặc yoga.</a:t>
                      </a:r>
                      <a:r>
                        <a:rPr lang="vi-VN" sz="1400" b="0" i="1">
                          <a:effectLst/>
                        </a:rPr>
                        <a:t> </a:t>
                      </a:r>
                      <a:endParaRPr lang="vi-VN" sz="1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9995111"/>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6" name="Graphic 5" descr="Users">
            <a:extLst>
              <a:ext uri="{FF2B5EF4-FFF2-40B4-BE49-F238E27FC236}">
                <a16:creationId xmlns:a16="http://schemas.microsoft.com/office/drawing/2014/main" id="{D6B10A3D-C374-333C-8FFA-705685AFA1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443" y="4062303"/>
            <a:ext cx="442144" cy="442144"/>
          </a:xfrm>
          <a:prstGeom prst="rect">
            <a:avLst/>
          </a:prstGeom>
        </p:spPr>
      </p:pic>
      <p:pic>
        <p:nvPicPr>
          <p:cNvPr id="11" name="Graphic 10" descr="Dumbbell">
            <a:extLst>
              <a:ext uri="{FF2B5EF4-FFF2-40B4-BE49-F238E27FC236}">
                <a16:creationId xmlns:a16="http://schemas.microsoft.com/office/drawing/2014/main" id="{02C04464-C678-0A1F-7B17-CE985A520B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3443" y="5432892"/>
            <a:ext cx="442144" cy="442144"/>
          </a:xfrm>
          <a:prstGeom prst="rect">
            <a:avLst/>
          </a:prstGeom>
        </p:spPr>
      </p:pic>
      <p:pic>
        <p:nvPicPr>
          <p:cNvPr id="14" name="Graphic 13" descr="Books">
            <a:extLst>
              <a:ext uri="{FF2B5EF4-FFF2-40B4-BE49-F238E27FC236}">
                <a16:creationId xmlns:a16="http://schemas.microsoft.com/office/drawing/2014/main" id="{E4094486-F6EB-4B02-E121-76AEECA89D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443" y="1987989"/>
            <a:ext cx="442800" cy="442800"/>
          </a:xfrm>
          <a:prstGeom prst="rect">
            <a:avLst/>
          </a:prstGeom>
        </p:spPr>
      </p:pic>
      <p:pic>
        <p:nvPicPr>
          <p:cNvPr id="7" name="Picture 2" descr="WOOP app - Apps on Google Play">
            <a:extLst>
              <a:ext uri="{FF2B5EF4-FFF2-40B4-BE49-F238E27FC236}">
                <a16:creationId xmlns:a16="http://schemas.microsoft.com/office/drawing/2014/main" id="{E6940391-AF6B-A10B-AA84-0217A7BF3A65}"/>
              </a:ext>
            </a:extLst>
          </p:cNvPr>
          <p:cNvPicPr>
            <a:picLocks noChangeAspect="1" noChangeArrowheads="1"/>
          </p:cNvPicPr>
          <p:nvPr/>
        </p:nvPicPr>
        <p:blipFill>
          <a:blip r:embed="rId9">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6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8B58-0489-78AC-70A4-35201AF616E1}"/>
              </a:ext>
            </a:extLst>
          </p:cNvPr>
          <p:cNvSpPr>
            <a:spLocks noGrp="1"/>
          </p:cNvSpPr>
          <p:nvPr>
            <p:ph type="sldNum" sz="quarter" idx="12"/>
          </p:nvPr>
        </p:nvSpPr>
        <p:spPr/>
        <p:txBody>
          <a:bodyPr/>
          <a:lstStyle/>
          <a:p>
            <a:fld id="{3A98EE3D-8CD1-4C3F-BD1C-C98C9596463C}" type="slidenum">
              <a:rPr lang="en-US" smtClean="0"/>
              <a:pPr/>
              <a:t>9</a:t>
            </a:fld>
            <a:endParaRPr lang="en-US"/>
          </a:p>
        </p:txBody>
      </p:sp>
      <p:sp>
        <p:nvSpPr>
          <p:cNvPr id="3" name="Title 2">
            <a:extLst>
              <a:ext uri="{FF2B5EF4-FFF2-40B4-BE49-F238E27FC236}">
                <a16:creationId xmlns:a16="http://schemas.microsoft.com/office/drawing/2014/main" id="{7777FA5C-DBA9-D32A-C4D0-140EB93BDDC5}"/>
              </a:ext>
            </a:extLst>
          </p:cNvPr>
          <p:cNvSpPr>
            <a:spLocks noGrp="1"/>
          </p:cNvSpPr>
          <p:nvPr>
            <p:ph type="title"/>
          </p:nvPr>
        </p:nvSpPr>
        <p:spPr>
          <a:xfrm>
            <a:off x="125128" y="404442"/>
            <a:ext cx="10868454" cy="655102"/>
          </a:xfrm>
        </p:spPr>
        <p:txBody>
          <a:bodyPr/>
          <a:lstStyle/>
          <a:p>
            <a:r>
              <a:rPr lang="vi-VN"/>
              <a:t>Ứng dụng WOOP</a:t>
            </a:r>
          </a:p>
        </p:txBody>
      </p:sp>
      <p:graphicFrame>
        <p:nvGraphicFramePr>
          <p:cNvPr id="5" name="Table 5">
            <a:extLst>
              <a:ext uri="{FF2B5EF4-FFF2-40B4-BE49-F238E27FC236}">
                <a16:creationId xmlns:a16="http://schemas.microsoft.com/office/drawing/2014/main" id="{8B18742D-0E99-1C5A-36BF-FAC8D7EA76A7}"/>
              </a:ext>
            </a:extLst>
          </p:cNvPr>
          <p:cNvGraphicFramePr>
            <a:graphicFrameLocks noGrp="1"/>
          </p:cNvGraphicFramePr>
          <p:nvPr>
            <p:ph sz="quarter" idx="13"/>
          </p:nvPr>
        </p:nvGraphicFramePr>
        <p:xfrm>
          <a:off x="125128" y="1386198"/>
          <a:ext cx="9564781" cy="4953000"/>
        </p:xfrm>
        <a:graphic>
          <a:graphicData uri="http://schemas.openxmlformats.org/drawingml/2006/table">
            <a:tbl>
              <a:tblPr firstRow="1" bandRow="1">
                <a:tableStyleId>{21E4AEA4-8DFA-4A89-87EB-49C32662AFE0}</a:tableStyleId>
              </a:tblPr>
              <a:tblGrid>
                <a:gridCol w="1094072">
                  <a:extLst>
                    <a:ext uri="{9D8B030D-6E8A-4147-A177-3AD203B41FA5}">
                      <a16:colId xmlns:a16="http://schemas.microsoft.com/office/drawing/2014/main" val="1395656465"/>
                    </a:ext>
                  </a:extLst>
                </a:gridCol>
                <a:gridCol w="8470709">
                  <a:extLst>
                    <a:ext uri="{9D8B030D-6E8A-4147-A177-3AD203B41FA5}">
                      <a16:colId xmlns:a16="http://schemas.microsoft.com/office/drawing/2014/main" val="3021993125"/>
                    </a:ext>
                  </a:extLst>
                </a:gridCol>
              </a:tblGrid>
              <a:tr h="227456">
                <a:tc>
                  <a:txBody>
                    <a:bodyPr/>
                    <a:lstStyle/>
                    <a:p>
                      <a:pPr marL="11113" indent="0" algn="ctr" rtl="0" fontAlgn="base">
                        <a:tabLst/>
                      </a:pPr>
                      <a:r>
                        <a:rPr lang="vi-VN" sz="1400" b="0" i="0">
                          <a:effectLst/>
                        </a:rPr>
                        <a:t>Lĩnh vực</a:t>
                      </a:r>
                      <a:endParaRPr lang="vi-VN" sz="2000" b="0" i="0">
                        <a:effectLst/>
                      </a:endParaRP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c>
                  <a:txBody>
                    <a:bodyPr/>
                    <a:lstStyle/>
                    <a:p>
                      <a:pPr algn="ctr" rtl="0" fontAlgn="base"/>
                      <a:r>
                        <a:rPr lang="vi-VN" sz="1600" b="0" u="none" strike="noStrike">
                          <a:effectLst/>
                        </a:rPr>
                        <a:t>Ví dụ về WOOP trong các lĩnh vực khác nhau:</a:t>
                      </a:r>
                      <a:r>
                        <a:rPr lang="vi-VN" sz="1600" b="0">
                          <a:effectLst/>
                        </a:rPr>
                        <a:t> </a:t>
                      </a:r>
                      <a:endParaRPr lang="vi-VN" sz="2000" b="0" i="0">
                        <a:effectLst/>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1866728491"/>
                  </a:ext>
                </a:extLst>
              </a:tr>
              <a:tr h="0">
                <a:tc>
                  <a:txBody>
                    <a:bodyPr/>
                    <a:lstStyle/>
                    <a:p>
                      <a:pPr algn="ctr" rtl="0" fontAlgn="base"/>
                      <a:r>
                        <a:rPr lang="vi-VN" sz="1400" b="1" u="none" strike="noStrike">
                          <a:effectLst/>
                        </a:rPr>
                        <a:t>LÀM THÊM </a:t>
                      </a:r>
                    </a:p>
                  </a:txBody>
                  <a:tcPr marT="28575" marB="28575">
                    <a:lnL w="12700" cap="flat" cmpd="sng" algn="ctr">
                      <a:solidFill>
                        <a:schemeClr val="accent2">
                          <a:lumMod val="50000"/>
                        </a:schemeClr>
                      </a:solidFill>
                      <a:prstDash val="solid"/>
                      <a:round/>
                      <a:headEnd type="none" w="med" len="med"/>
                      <a:tailEnd type="none" w="med" len="med"/>
                    </a:lnL>
                    <a:lnT w="12700" cap="flat" cmpd="sng" algn="ctr">
                      <a:solidFill>
                        <a:schemeClr val="accent2">
                          <a:lumMod val="50000"/>
                        </a:schemeClr>
                      </a:solidFill>
                      <a:prstDash val="solid"/>
                      <a:round/>
                      <a:headEnd type="none" w="med" len="med"/>
                      <a:tailEnd type="none" w="med" len="med"/>
                    </a:lnT>
                    <a:solidFill>
                      <a:schemeClr val="bg1"/>
                    </a:solidFill>
                  </a:tcPr>
                </a:tc>
                <a:tc>
                  <a:txBody>
                    <a:bodyPr/>
                    <a:lstStyle/>
                    <a:p>
                      <a:pPr marL="138113" indent="-138113" algn="l" rtl="0" fontAlgn="base">
                        <a:buFont typeface="Arial" panose="020B0604020202020204" pitchFamily="34" charset="0"/>
                        <a:buChar char="•"/>
                        <a:tabLst/>
                      </a:pPr>
                      <a:r>
                        <a:rPr lang="vi-VN" sz="1400" b="0" u="none" strike="noStrike">
                          <a:effectLst/>
                        </a:rPr>
                        <a:t>HS D mong muốn có một công việc làm bán thời gian để kiếm tiền và có kinh nghiệm.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Kết quả mà D tưởng tượng là độc lập hơn về tài chính, không phải ngửa tay xin ba mẹ tiền, học được kỹ năng mới, và xây dựng được sơ yếu lý lịch của mình.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Rào cản mà D dự đoán là không có đủ thời gian hoặc động lực để tìm kiếm và ứng tuyển vào các công việc. </a:t>
                      </a:r>
                      <a:r>
                        <a:rPr lang="vi-VN" sz="1400" b="0">
                          <a:effectLst/>
                        </a:rPr>
                        <a:t> </a:t>
                      </a:r>
                    </a:p>
                    <a:p>
                      <a:pPr marL="138113" indent="-138113" algn="l" rtl="0" fontAlgn="base">
                        <a:buFont typeface="Arial" panose="020B0604020202020204" pitchFamily="34" charset="0"/>
                        <a:buChar char="•"/>
                        <a:tabLst/>
                      </a:pPr>
                      <a:r>
                        <a:rPr lang="vi-VN" sz="1400" b="0" u="none" strike="noStrike">
                          <a:effectLst/>
                        </a:rPr>
                        <a:t>Kế hoạch : </a:t>
                      </a:r>
                      <a:r>
                        <a:rPr lang="vi-VN" sz="1400" b="0" i="1" u="none" strike="noStrike">
                          <a:effectLst/>
                        </a:rPr>
                        <a:t>Nếu tôi có một ít thời gian rảnh sau giờ học hoặc vào cuối tuần, thì tôi sẽ tìm kiếm các cơ hội việc làm trực tuyến hoặc trong khu vực của mình và gửi đơn xin việc hoặc sơ yếu lý lịch của mình.</a:t>
                      </a:r>
                      <a:r>
                        <a:rPr lang="vi-VN" sz="1400" b="0" i="1">
                          <a:effectLst/>
                        </a:rPr>
                        <a:t> </a:t>
                      </a:r>
                      <a:endParaRPr lang="vi-VN" sz="1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347026221"/>
                  </a:ext>
                </a:extLst>
              </a:tr>
              <a:tr h="0">
                <a:tc>
                  <a:txBody>
                    <a:bodyPr/>
                    <a:lstStyle/>
                    <a:p>
                      <a:pPr algn="ctr" rtl="0" fontAlgn="base"/>
                      <a:r>
                        <a:rPr lang="vi-VN" sz="1400" b="1" i="0">
                          <a:effectLst/>
                        </a:rPr>
                        <a:t>PHÁT TRIỂN CÁ NHÂN</a:t>
                      </a:r>
                    </a:p>
                  </a:txBody>
                  <a:tcPr marT="28575" marB="28575">
                    <a:lnL w="12700" cap="flat" cmpd="sng" algn="ctr">
                      <a:solidFill>
                        <a:schemeClr val="accent2">
                          <a:lumMod val="50000"/>
                        </a:schemeClr>
                      </a:solidFill>
                      <a:prstDash val="solid"/>
                      <a:round/>
                      <a:headEnd type="none" w="med" len="med"/>
                      <a:tailEnd type="none" w="med" len="med"/>
                    </a:lnL>
                  </a:tcPr>
                </a:tc>
                <a:tc>
                  <a:txBody>
                    <a:bodyPr/>
                    <a:lstStyle/>
                    <a:p>
                      <a:pPr marL="138113" indent="-138113" algn="l" defTabSz="742950" rtl="0" eaLnBrk="1" fontAlgn="base" latinLnBrk="0" hangingPunct="1">
                        <a:buFont typeface="Arial" panose="020B0604020202020204" pitchFamily="34" charset="0"/>
                        <a:buChar char="•"/>
                        <a:tabLst/>
                      </a:pPr>
                      <a:r>
                        <a:rPr lang="en-US" sz="1400" b="0" u="none" strike="noStrike" kern="1200">
                          <a:solidFill>
                            <a:schemeClr val="dk1"/>
                          </a:solidFill>
                          <a:effectLst/>
                          <a:latin typeface="+mn-lt"/>
                          <a:ea typeface="+mn-ea"/>
                          <a:cs typeface="+mn-cs"/>
                        </a:rPr>
                        <a:t>HS E</a:t>
                      </a:r>
                      <a:r>
                        <a:rPr lang="vi-VN" sz="1400" b="0" u="none" strike="noStrike" kern="1200">
                          <a:solidFill>
                            <a:schemeClr val="dk1"/>
                          </a:solidFill>
                          <a:effectLst/>
                          <a:latin typeface="+mn-lt"/>
                          <a:ea typeface="+mn-ea"/>
                          <a:cs typeface="+mn-cs"/>
                        </a:rPr>
                        <a:t> mong muốn học một kỹ năng hoặc sở thích mới mà E</a:t>
                      </a:r>
                      <a:r>
                        <a:rPr lang="en-US" sz="1400" b="0" u="none" strike="noStrike" kern="1200">
                          <a:solidFill>
                            <a:schemeClr val="dk1"/>
                          </a:solidFill>
                          <a:effectLst/>
                          <a:latin typeface="+mn-lt"/>
                          <a:ea typeface="+mn-ea"/>
                          <a:cs typeface="+mn-cs"/>
                        </a:rPr>
                        <a:t> </a:t>
                      </a:r>
                      <a:r>
                        <a:rPr lang="vi-VN" sz="1400" b="0" u="none" strike="noStrike" kern="1200">
                          <a:solidFill>
                            <a:schemeClr val="dk1"/>
                          </a:solidFill>
                          <a:effectLst/>
                          <a:latin typeface="+mn-lt"/>
                          <a:ea typeface="+mn-ea"/>
                          <a:cs typeface="+mn-cs"/>
                        </a:rPr>
                        <a:t>quan tâm. </a:t>
                      </a:r>
                      <a:endParaRPr lang="en-US" sz="1400" b="0" u="none" strike="noStrike" kern="1200">
                        <a:solidFill>
                          <a:schemeClr val="dk1"/>
                        </a:solidFill>
                        <a:effectLst/>
                        <a:latin typeface="+mn-lt"/>
                        <a:ea typeface="+mn-ea"/>
                        <a:cs typeface="+mn-cs"/>
                      </a:endParaRP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Kết quả mà E</a:t>
                      </a:r>
                      <a:r>
                        <a:rPr lang="en-US" sz="1400" b="0" u="none" strike="noStrike" kern="1200">
                          <a:solidFill>
                            <a:schemeClr val="dk1"/>
                          </a:solidFill>
                          <a:effectLst/>
                          <a:latin typeface="+mn-lt"/>
                          <a:ea typeface="+mn-ea"/>
                          <a:cs typeface="+mn-cs"/>
                        </a:rPr>
                        <a:t> </a:t>
                      </a:r>
                      <a:r>
                        <a:rPr lang="vi-VN" sz="1400" b="0" u="none" strike="noStrike" kern="1200">
                          <a:solidFill>
                            <a:schemeClr val="dk1"/>
                          </a:solidFill>
                          <a:effectLst/>
                          <a:latin typeface="+mn-lt"/>
                          <a:ea typeface="+mn-ea"/>
                          <a:cs typeface="+mn-cs"/>
                        </a:rPr>
                        <a:t>tưởng tượng là có</a:t>
                      </a:r>
                      <a:r>
                        <a:rPr lang="en-US" sz="1400" b="0" u="none" strike="noStrike" kern="1200">
                          <a:solidFill>
                            <a:schemeClr val="dk1"/>
                          </a:solidFill>
                          <a:effectLst/>
                          <a:latin typeface="+mn-lt"/>
                          <a:ea typeface="+mn-ea"/>
                          <a:cs typeface="+mn-cs"/>
                        </a:rPr>
                        <a:t> thêm nhiều</a:t>
                      </a:r>
                      <a:r>
                        <a:rPr lang="vi-VN" sz="1400" b="0" u="none" strike="noStrike" kern="1200">
                          <a:solidFill>
                            <a:schemeClr val="dk1"/>
                          </a:solidFill>
                          <a:effectLst/>
                          <a:latin typeface="+mn-lt"/>
                          <a:ea typeface="+mn-ea"/>
                          <a:cs typeface="+mn-cs"/>
                        </a:rPr>
                        <a:t> niềm vui,</a:t>
                      </a:r>
                      <a:r>
                        <a:rPr lang="en-US" sz="1400" b="0" u="none" strike="noStrike" kern="1200">
                          <a:solidFill>
                            <a:schemeClr val="dk1"/>
                          </a:solidFill>
                          <a:effectLst/>
                          <a:latin typeface="+mn-lt"/>
                          <a:ea typeface="+mn-ea"/>
                          <a:cs typeface="+mn-cs"/>
                        </a:rPr>
                        <a:t> được</a:t>
                      </a:r>
                      <a:r>
                        <a:rPr lang="vi-VN" sz="1400" b="0" u="none" strike="noStrike" kern="1200">
                          <a:solidFill>
                            <a:schemeClr val="dk1"/>
                          </a:solidFill>
                          <a:effectLst/>
                          <a:latin typeface="+mn-lt"/>
                          <a:ea typeface="+mn-ea"/>
                          <a:cs typeface="+mn-cs"/>
                        </a:rPr>
                        <a:t> thể hiện bản thân, và khám phá ra những k</a:t>
                      </a:r>
                      <a:r>
                        <a:rPr lang="en-US" sz="1400" b="0" u="none" strike="noStrike" kern="1200">
                          <a:solidFill>
                            <a:schemeClr val="dk1"/>
                          </a:solidFill>
                          <a:effectLst/>
                          <a:latin typeface="+mn-lt"/>
                          <a:ea typeface="+mn-ea"/>
                          <a:cs typeface="+mn-cs"/>
                        </a:rPr>
                        <a:t>hả </a:t>
                      </a:r>
                      <a:r>
                        <a:rPr lang="vi-VN" sz="1400" b="0" u="none" strike="noStrike" kern="1200">
                          <a:solidFill>
                            <a:schemeClr val="dk1"/>
                          </a:solidFill>
                          <a:effectLst/>
                          <a:latin typeface="+mn-lt"/>
                          <a:ea typeface="+mn-ea"/>
                          <a:cs typeface="+mn-cs"/>
                        </a:rPr>
                        <a:t>năng mới</a:t>
                      </a:r>
                      <a:r>
                        <a:rPr lang="en-US" sz="1400" b="0" u="none" strike="noStrike" kern="1200">
                          <a:solidFill>
                            <a:schemeClr val="dk1"/>
                          </a:solidFill>
                          <a:effectLst/>
                          <a:latin typeface="+mn-lt"/>
                          <a:ea typeface="+mn-ea"/>
                          <a:cs typeface="+mn-cs"/>
                        </a:rPr>
                        <a:t> của mình</a:t>
                      </a:r>
                      <a:r>
                        <a:rPr lang="vi-VN" sz="1400" b="0" u="none" strike="noStrike" kern="1200">
                          <a:solidFill>
                            <a:schemeClr val="dk1"/>
                          </a:solidFill>
                          <a:effectLst/>
                          <a:latin typeface="+mn-lt"/>
                          <a:ea typeface="+mn-ea"/>
                          <a:cs typeface="+mn-cs"/>
                        </a:rPr>
                        <a:t>. </a:t>
                      </a:r>
                      <a:endParaRPr lang="en-US" sz="1400" b="0" u="none" strike="noStrike" kern="1200">
                        <a:solidFill>
                          <a:schemeClr val="dk1"/>
                        </a:solidFill>
                        <a:effectLst/>
                        <a:latin typeface="+mn-lt"/>
                        <a:ea typeface="+mn-ea"/>
                        <a:cs typeface="+mn-cs"/>
                      </a:endParaRP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Rào cản mà E</a:t>
                      </a:r>
                      <a:r>
                        <a:rPr lang="en-US" sz="1400" b="0" u="none" strike="noStrike" kern="1200">
                          <a:solidFill>
                            <a:schemeClr val="dk1"/>
                          </a:solidFill>
                          <a:effectLst/>
                          <a:latin typeface="+mn-lt"/>
                          <a:ea typeface="+mn-ea"/>
                          <a:cs typeface="+mn-cs"/>
                        </a:rPr>
                        <a:t> </a:t>
                      </a:r>
                      <a:r>
                        <a:rPr lang="vi-VN" sz="1400" b="0" u="none" strike="noStrike" kern="1200">
                          <a:solidFill>
                            <a:schemeClr val="dk1"/>
                          </a:solidFill>
                          <a:effectLst/>
                          <a:latin typeface="+mn-lt"/>
                          <a:ea typeface="+mn-ea"/>
                          <a:cs typeface="+mn-cs"/>
                        </a:rPr>
                        <a:t>dự đoán là không có đủ nguồn lực</a:t>
                      </a:r>
                      <a:r>
                        <a:rPr lang="en-US" sz="1400" b="0" u="none" strike="noStrike" kern="1200">
                          <a:solidFill>
                            <a:schemeClr val="dk1"/>
                          </a:solidFill>
                          <a:effectLst/>
                          <a:latin typeface="+mn-lt"/>
                          <a:ea typeface="+mn-ea"/>
                          <a:cs typeface="+mn-cs"/>
                        </a:rPr>
                        <a:t> để theo đuổi</a:t>
                      </a:r>
                      <a:r>
                        <a:rPr lang="vi-VN" sz="1400" b="0" u="none" strike="noStrike" kern="1200">
                          <a:solidFill>
                            <a:schemeClr val="dk1"/>
                          </a:solidFill>
                          <a:effectLst/>
                          <a:latin typeface="+mn-lt"/>
                          <a:ea typeface="+mn-ea"/>
                          <a:cs typeface="+mn-cs"/>
                        </a:rPr>
                        <a:t>, </a:t>
                      </a:r>
                      <a:r>
                        <a:rPr lang="en-US" sz="1400" b="0" u="none" strike="noStrike" kern="1200">
                          <a:solidFill>
                            <a:schemeClr val="dk1"/>
                          </a:solidFill>
                          <a:effectLst/>
                          <a:latin typeface="+mn-lt"/>
                          <a:ea typeface="+mn-ea"/>
                          <a:cs typeface="+mn-cs"/>
                        </a:rPr>
                        <a:t>hoặc không được ai </a:t>
                      </a:r>
                      <a:r>
                        <a:rPr lang="vi-VN" sz="1400" b="0" u="none" strike="noStrike" kern="1200">
                          <a:solidFill>
                            <a:schemeClr val="dk1"/>
                          </a:solidFill>
                          <a:effectLst/>
                          <a:latin typeface="+mn-lt"/>
                          <a:ea typeface="+mn-ea"/>
                          <a:cs typeface="+mn-cs"/>
                        </a:rPr>
                        <a:t>hướng dẫn, hoặc không nhận được phản hồi</a:t>
                      </a:r>
                      <a:r>
                        <a:rPr lang="en-US" sz="1400" b="0" u="none" strike="noStrike" kern="1200">
                          <a:solidFill>
                            <a:schemeClr val="dk1"/>
                          </a:solidFill>
                          <a:effectLst/>
                          <a:latin typeface="+mn-lt"/>
                          <a:ea typeface="+mn-ea"/>
                          <a:cs typeface="+mn-cs"/>
                        </a:rPr>
                        <a:t> từ người đi trước</a:t>
                      </a:r>
                      <a:r>
                        <a:rPr lang="vi-VN" sz="1400" b="0" u="none" strike="noStrike" kern="1200">
                          <a:solidFill>
                            <a:schemeClr val="dk1"/>
                          </a:solidFill>
                          <a:effectLst/>
                          <a:latin typeface="+mn-lt"/>
                          <a:ea typeface="+mn-ea"/>
                          <a:cs typeface="+mn-cs"/>
                        </a:rPr>
                        <a:t>.</a:t>
                      </a:r>
                      <a:endParaRPr lang="en-US" sz="1400" b="0" u="none" strike="noStrike" kern="1200">
                        <a:solidFill>
                          <a:schemeClr val="dk1"/>
                        </a:solidFill>
                        <a:effectLst/>
                        <a:latin typeface="+mn-lt"/>
                        <a:ea typeface="+mn-ea"/>
                        <a:cs typeface="+mn-cs"/>
                      </a:endParaRP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Kế hoạch: </a:t>
                      </a:r>
                      <a:r>
                        <a:rPr lang="vi-VN" sz="1400" b="0" i="1" u="none" strike="noStrike" kern="1200">
                          <a:solidFill>
                            <a:schemeClr val="dk1"/>
                          </a:solidFill>
                          <a:effectLst/>
                          <a:latin typeface="+mn-lt"/>
                          <a:ea typeface="+mn-ea"/>
                          <a:cs typeface="+mn-cs"/>
                        </a:rPr>
                        <a:t>Nếu tôi tìm thấy điều gì đó mà tôi muốn học hoặc thử, thì tôi sẽ tìm kiếm các khóa học trực tuyến, hướng dẫn, sách, hoặc người cố vấn có thể giúp tôi bắt đầu và cải thiện.</a:t>
                      </a:r>
                      <a:endParaRPr lang="en-US" sz="1400" b="0" i="1" u="none" strike="noStrike" kern="1200">
                        <a:solidFill>
                          <a:schemeClr val="dk1"/>
                        </a:solidFill>
                        <a:effectLst/>
                        <a:latin typeface="+mn-lt"/>
                        <a:ea typeface="+mn-ea"/>
                        <a:cs typeface="+mn-cs"/>
                      </a:endParaRPr>
                    </a:p>
                  </a:txBody>
                  <a:tcPr marT="28575" marB="28575">
                    <a:lnR w="12700" cap="flat" cmpd="sng" algn="ctr">
                      <a:solidFill>
                        <a:schemeClr val="accent2">
                          <a:lumMod val="50000"/>
                        </a:schemeClr>
                      </a:solidFill>
                      <a:prstDash val="solid"/>
                      <a:round/>
                      <a:headEnd type="none" w="med" len="med"/>
                      <a:tailEnd type="none" w="med" len="med"/>
                    </a:lnR>
                  </a:tcPr>
                </a:tc>
                <a:extLst>
                  <a:ext uri="{0D108BD9-81ED-4DB2-BD59-A6C34878D82A}">
                    <a16:rowId xmlns:a16="http://schemas.microsoft.com/office/drawing/2014/main" val="1361729494"/>
                  </a:ext>
                </a:extLst>
              </a:tr>
              <a:tr h="1183375">
                <a:tc>
                  <a:txBody>
                    <a:bodyPr/>
                    <a:lstStyle/>
                    <a:p>
                      <a:pPr algn="ctr" rtl="0" fontAlgn="base"/>
                      <a:r>
                        <a:rPr lang="vi-VN" sz="1400" b="1" i="0">
                          <a:effectLst/>
                        </a:rPr>
                        <a:t>GIẢI TRÍ, NGHỆ THUẬT</a:t>
                      </a:r>
                    </a:p>
                  </a:txBody>
                  <a:tcPr marT="28575" marB="28575">
                    <a:lnL w="12700" cap="flat" cmpd="sng" algn="ctr">
                      <a:solidFill>
                        <a:schemeClr val="accent2">
                          <a:lumMod val="50000"/>
                        </a:schemeClr>
                      </a:solidFill>
                      <a:prstDash val="solid"/>
                      <a:round/>
                      <a:headEnd type="none" w="med" len="med"/>
                      <a:tailEnd type="none" w="med" len="med"/>
                    </a:lnL>
                    <a:lnB w="12700" cap="flat" cmpd="sng" algn="ctr">
                      <a:solidFill>
                        <a:schemeClr val="accent2">
                          <a:lumMod val="50000"/>
                        </a:schemeClr>
                      </a:solidFill>
                      <a:prstDash val="solid"/>
                      <a:round/>
                      <a:headEnd type="none" w="med" len="med"/>
                      <a:tailEnd type="none" w="med" len="med"/>
                    </a:lnB>
                    <a:solidFill>
                      <a:schemeClr val="bg1"/>
                    </a:solidFill>
                  </a:tcPr>
                </a:tc>
                <a:tc>
                  <a:txBody>
                    <a:bodyPr/>
                    <a:lstStyle/>
                    <a:p>
                      <a:pPr marL="138113" indent="-138113" algn="l" defTabSz="742950" rtl="0" eaLnBrk="1" fontAlgn="base" latinLnBrk="0" hangingPunct="1">
                        <a:buFont typeface="Arial" panose="020B0604020202020204" pitchFamily="34" charset="0"/>
                        <a:buChar char="•"/>
                        <a:tabLst/>
                      </a:pPr>
                      <a:r>
                        <a:rPr lang="en-US" sz="1400" b="0" u="none" strike="noStrike" kern="1200">
                          <a:solidFill>
                            <a:schemeClr val="dk1"/>
                          </a:solidFill>
                          <a:effectLst/>
                          <a:latin typeface="+mn-lt"/>
                          <a:ea typeface="+mn-ea"/>
                          <a:cs typeface="+mn-cs"/>
                        </a:rPr>
                        <a:t>HS F</a:t>
                      </a:r>
                      <a:r>
                        <a:rPr lang="vi-VN" sz="1400" b="0" u="none" strike="noStrike" kern="1200">
                          <a:solidFill>
                            <a:schemeClr val="dk1"/>
                          </a:solidFill>
                          <a:effectLst/>
                          <a:latin typeface="+mn-lt"/>
                          <a:ea typeface="+mn-ea"/>
                          <a:cs typeface="+mn-cs"/>
                        </a:rPr>
                        <a:t> mong muốn chơi được ukulele ở mức đệm hát thành thạo được để vui cùng bạn bè</a:t>
                      </a:r>
                      <a:endParaRPr lang="en-US" sz="1400" b="0" u="none" strike="noStrike" kern="1200">
                        <a:solidFill>
                          <a:schemeClr val="dk1"/>
                        </a:solidFill>
                        <a:effectLst/>
                        <a:latin typeface="+mn-lt"/>
                        <a:ea typeface="+mn-ea"/>
                        <a:cs typeface="+mn-cs"/>
                      </a:endParaRP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Kết quả mà F</a:t>
                      </a:r>
                      <a:r>
                        <a:rPr lang="en-US" sz="1400" b="0" u="none" strike="noStrike" kern="1200">
                          <a:solidFill>
                            <a:schemeClr val="dk1"/>
                          </a:solidFill>
                          <a:effectLst/>
                          <a:latin typeface="+mn-lt"/>
                          <a:ea typeface="+mn-ea"/>
                          <a:cs typeface="+mn-cs"/>
                        </a:rPr>
                        <a:t> </a:t>
                      </a:r>
                      <a:r>
                        <a:rPr lang="vi-VN" sz="1400" b="0" u="none" strike="noStrike" kern="1200">
                          <a:solidFill>
                            <a:schemeClr val="dk1"/>
                          </a:solidFill>
                          <a:effectLst/>
                          <a:latin typeface="+mn-lt"/>
                          <a:ea typeface="+mn-ea"/>
                          <a:cs typeface="+mn-cs"/>
                        </a:rPr>
                        <a:t>tưởng tượng là </a:t>
                      </a:r>
                      <a:r>
                        <a:rPr lang="en-US" sz="1400" b="0" u="none" strike="noStrike" kern="1200">
                          <a:solidFill>
                            <a:schemeClr val="dk1"/>
                          </a:solidFill>
                          <a:effectLst/>
                          <a:latin typeface="+mn-lt"/>
                          <a:ea typeface="+mn-ea"/>
                          <a:cs typeface="+mn-cs"/>
                        </a:rPr>
                        <a:t>mỗi lần tụ tập, F say sưa quạt chả ukulele các bài hát yêu thích và hát cùng đám bạn, F thích thú và tận hưởng cảm giác mọi người cười rạng rỡ và vỗ tay tán dương, giống như khi F được phiêu khi xem các nghệ sĩ ukulele mình yêu thích biểu diễn.</a:t>
                      </a: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Rào cản mà F</a:t>
                      </a:r>
                      <a:r>
                        <a:rPr lang="en-US" sz="1400" b="0" u="none" strike="noStrike" kern="1200">
                          <a:solidFill>
                            <a:schemeClr val="dk1"/>
                          </a:solidFill>
                          <a:effectLst/>
                          <a:latin typeface="+mn-lt"/>
                          <a:ea typeface="+mn-ea"/>
                          <a:cs typeface="+mn-cs"/>
                        </a:rPr>
                        <a:t> </a:t>
                      </a:r>
                      <a:r>
                        <a:rPr lang="vi-VN" sz="1400" b="0" u="none" strike="noStrike" kern="1200">
                          <a:solidFill>
                            <a:schemeClr val="dk1"/>
                          </a:solidFill>
                          <a:effectLst/>
                          <a:latin typeface="+mn-lt"/>
                          <a:ea typeface="+mn-ea"/>
                          <a:cs typeface="+mn-cs"/>
                        </a:rPr>
                        <a:t>dự đoán là </a:t>
                      </a:r>
                      <a:r>
                        <a:rPr lang="en-US" sz="1400" b="0" u="none" strike="noStrike" kern="1200">
                          <a:solidFill>
                            <a:schemeClr val="dk1"/>
                          </a:solidFill>
                          <a:effectLst/>
                          <a:latin typeface="+mn-lt"/>
                          <a:ea typeface="+mn-ea"/>
                          <a:cs typeface="+mn-cs"/>
                        </a:rPr>
                        <a:t>chơi nhạc cụ không dễ, mà F không giỏi kiên trì và duy tri thói quen hàng ngày, cảm giác tay đau khó chịu khi phải bấm dây đàn </a:t>
                      </a:r>
                    </a:p>
                    <a:p>
                      <a:pPr marL="138113" indent="-138113" algn="l" defTabSz="742950" rtl="0" eaLnBrk="1" fontAlgn="base" latinLnBrk="0" hangingPunct="1">
                        <a:buFont typeface="Arial" panose="020B0604020202020204" pitchFamily="34" charset="0"/>
                        <a:buChar char="•"/>
                        <a:tabLst/>
                      </a:pPr>
                      <a:r>
                        <a:rPr lang="vi-VN" sz="1400" b="0" u="none" strike="noStrike" kern="1200">
                          <a:solidFill>
                            <a:schemeClr val="dk1"/>
                          </a:solidFill>
                          <a:effectLst/>
                          <a:latin typeface="+mn-lt"/>
                          <a:ea typeface="+mn-ea"/>
                          <a:cs typeface="+mn-cs"/>
                        </a:rPr>
                        <a:t>Kế hoạch là: </a:t>
                      </a:r>
                      <a:r>
                        <a:rPr lang="vi-VN" sz="1400" b="0" i="1" u="none" strike="noStrike" kern="1200">
                          <a:solidFill>
                            <a:schemeClr val="dk1"/>
                          </a:solidFill>
                          <a:effectLst/>
                          <a:latin typeface="+mn-lt"/>
                          <a:ea typeface="+mn-ea"/>
                          <a:cs typeface="+mn-cs"/>
                        </a:rPr>
                        <a:t>Nếu tôi thấy khó chịu vì đau tay và bận rộn quá, thì tôi sẽ nghỉ chút và xem clip nghệ sĩ chơi và dạy ukulele, và tôi sẽ để ukulele ở nơi dễ thấy, để có thể chơi mỗi khi dừng tay.</a:t>
                      </a:r>
                      <a:endParaRPr lang="vi-VN" sz="1400" b="0" i="1">
                        <a:effectLst/>
                        <a:latin typeface="Calibri" panose="020F0502020204030204" pitchFamily="34" charset="0"/>
                      </a:endParaRPr>
                    </a:p>
                  </a:txBody>
                  <a:tcPr marT="28575" marB="28575">
                    <a:lnR w="12700" cap="flat" cmpd="sng" algn="ctr">
                      <a:solidFill>
                        <a:schemeClr val="accent2">
                          <a:lumMod val="50000"/>
                        </a:schemeClr>
                      </a:solidFill>
                      <a:prstDash val="solid"/>
                      <a:round/>
                      <a:headEnd type="none" w="med" len="med"/>
                      <a:tailEnd type="none" w="med" len="med"/>
                    </a:lnR>
                    <a:lnB w="12700" cap="flat" cmpd="sng" algn="ctr">
                      <a:solidFill>
                        <a:schemeClr val="accent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72881137"/>
                  </a:ext>
                </a:extLst>
              </a:tr>
            </a:tbl>
          </a:graphicData>
        </a:graphic>
      </p:graphicFrame>
      <p:pic>
        <p:nvPicPr>
          <p:cNvPr id="4" name="Picture 2" descr="Cic dia hot vöng tra &#10;cuöc ddi (Wheel of I &#10;Tinh cåch, phän &#10;giå tri, cåm xüc &#10;Tu duy, tri luc &#10;Thé chåt, suc kh &#10;Nghe thuöt, giå &#10;Tåi chinh &#10;Quan he xä héi &#10;(gia &amp;lnh, b.n b ">
            <a:extLst>
              <a:ext uri="{FF2B5EF4-FFF2-40B4-BE49-F238E27FC236}">
                <a16:creationId xmlns:a16="http://schemas.microsoft.com/office/drawing/2014/main" id="{FE35D49C-2708-FB27-C02B-CD658AEA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69" y="1279700"/>
            <a:ext cx="2111625" cy="5056168"/>
          </a:xfrm>
          <a:prstGeom prst="rect">
            <a:avLst/>
          </a:prstGeom>
          <a:solidFill>
            <a:schemeClr val="bg1"/>
          </a:solidFill>
        </p:spPr>
      </p:pic>
      <p:pic>
        <p:nvPicPr>
          <p:cNvPr id="8" name="Graphic 7" descr="Money">
            <a:extLst>
              <a:ext uri="{FF2B5EF4-FFF2-40B4-BE49-F238E27FC236}">
                <a16:creationId xmlns:a16="http://schemas.microsoft.com/office/drawing/2014/main" id="{D5019BB3-C044-A2E4-CCD0-C3D9E48F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20" y="2129784"/>
            <a:ext cx="442144" cy="442144"/>
          </a:xfrm>
          <a:prstGeom prst="rect">
            <a:avLst/>
          </a:prstGeom>
        </p:spPr>
      </p:pic>
      <p:pic>
        <p:nvPicPr>
          <p:cNvPr id="9" name="Graphic 8" descr="Drama">
            <a:extLst>
              <a:ext uri="{FF2B5EF4-FFF2-40B4-BE49-F238E27FC236}">
                <a16:creationId xmlns:a16="http://schemas.microsoft.com/office/drawing/2014/main" id="{FD4D38FC-5308-9446-020C-FFE5E3975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287" y="5250730"/>
            <a:ext cx="442144" cy="442144"/>
          </a:xfrm>
          <a:prstGeom prst="rect">
            <a:avLst/>
          </a:prstGeom>
        </p:spPr>
      </p:pic>
      <p:pic>
        <p:nvPicPr>
          <p:cNvPr id="10" name="Graphic 9" descr="Head with gears">
            <a:extLst>
              <a:ext uri="{FF2B5EF4-FFF2-40B4-BE49-F238E27FC236}">
                <a16:creationId xmlns:a16="http://schemas.microsoft.com/office/drawing/2014/main" id="{7957339B-5928-D01B-11C3-BF78CC2D3D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4287" y="3749419"/>
            <a:ext cx="443077" cy="443077"/>
          </a:xfrm>
          <a:prstGeom prst="rect">
            <a:avLst/>
          </a:prstGeom>
        </p:spPr>
      </p:pic>
      <p:pic>
        <p:nvPicPr>
          <p:cNvPr id="11" name="Picture 2" descr="WOOP app - Apps on Google Play">
            <a:extLst>
              <a:ext uri="{FF2B5EF4-FFF2-40B4-BE49-F238E27FC236}">
                <a16:creationId xmlns:a16="http://schemas.microsoft.com/office/drawing/2014/main" id="{76E33DE9-F17A-CB1D-D24E-50D7C5FF0653}"/>
              </a:ext>
            </a:extLst>
          </p:cNvPr>
          <p:cNvPicPr>
            <a:picLocks noChangeAspect="1" noChangeArrowheads="1"/>
          </p:cNvPicPr>
          <p:nvPr/>
        </p:nvPicPr>
        <p:blipFill>
          <a:blip r:embed="rId9">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0714271" y="0"/>
            <a:ext cx="1289844" cy="128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74635"/>
      </p:ext>
    </p:extLst>
  </p:cSld>
  <p:clrMapOvr>
    <a:masterClrMapping/>
  </p:clrMapOvr>
</p:sld>
</file>

<file path=ppt/theme/theme1.xml><?xml version="1.0" encoding="utf-8"?>
<a:theme xmlns:a="http://schemas.openxmlformats.org/drawingml/2006/main" name="Retrospect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Segoe UI Semilight"/>
        <a:ea typeface=""/>
        <a:cs typeface=""/>
      </a:majorFont>
      <a:minorFont>
        <a:latin typeface="Cambri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2A3B3EDF-FC55-EC48-9F3D-C52EA73DCF35}" vid="{15EFF7F7-F7CC-0D42-8E62-CF56DB0156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 Template_HP BT</Template>
  <TotalTime>4677</TotalTime>
  <Words>2451</Words>
  <Application>Microsoft Office PowerPoint</Application>
  <PresentationFormat>Widescreen</PresentationFormat>
  <Paragraphs>150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Fira Sans Extra Condensed</vt:lpstr>
      <vt:lpstr>iCiel Cucho Bold</vt:lpstr>
      <vt:lpstr>iCiel Stabile Regular</vt:lpstr>
      <vt:lpstr>Segoe UI Semilight</vt:lpstr>
      <vt:lpstr>RetrospectVTI</vt:lpstr>
      <vt:lpstr>Dự án Hợp phần Hướng vào Bản thân  WOOP CHO MỘT PHIÊN BẢN  TÔI TỐT HƠN</vt:lpstr>
      <vt:lpstr>Ứng dụng WOOP – (A) HỌC TẬP</vt:lpstr>
      <vt:lpstr>Ứng dụng WOOP – (B) QUAN HỆ XÃ HỘI</vt:lpstr>
      <vt:lpstr>Ứng dụng WOOP – (C) SỨC KHỎE</vt:lpstr>
      <vt:lpstr>Ứng dụng WOOP – (D) LÀM THÊM</vt:lpstr>
      <vt:lpstr>Ứng dụng WOOP – (E) PHÁT TRIỂN CÁ NHÂN</vt:lpstr>
      <vt:lpstr>Ứng dụng WOOP – (F) GIẢI TRÍ/NGHỆ THUẬT</vt:lpstr>
      <vt:lpstr>Ứng dụng WOOP</vt:lpstr>
      <vt:lpstr>Ứng dụng WOOP</vt:lpstr>
      <vt:lpstr>Quick WOOP  Personal Card</vt:lpstr>
      <vt:lpstr>Để WOOP hiệu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Thông tin Bài học</dc:title>
  <dc:creator>Hieu Bui Tran</dc:creator>
  <cp:lastModifiedBy>Loan Vu Thi Kieu</cp:lastModifiedBy>
  <cp:revision>8</cp:revision>
  <dcterms:created xsi:type="dcterms:W3CDTF">2023-08-10T04:30:40Z</dcterms:created>
  <dcterms:modified xsi:type="dcterms:W3CDTF">2023-10-05T07:40:00Z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