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67" r:id="rId12"/>
    <p:sldId id="274" r:id="rId13"/>
    <p:sldId id="271" r:id="rId14"/>
    <p:sldId id="272" r:id="rId15"/>
    <p:sldId id="273" r:id="rId16"/>
    <p:sldId id="264" r:id="rId17"/>
    <p:sldId id="277" r:id="rId18"/>
    <p:sldId id="279" r:id="rId19"/>
    <p:sldId id="270" r:id="rId20"/>
    <p:sldId id="278" r:id="rId21"/>
    <p:sldId id="268" r:id="rId22"/>
    <p:sldId id="280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HY그래픽M" panose="02030600000101010101" pitchFamily="18" charset="-127"/>
      <p:regular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21C08-3D1C-4D32-8909-E31F11D1147A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7F91E-8459-4FA0-A807-C1EC7DA9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4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Prefab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새로운 객체 인스턴스를 생성 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템플릿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F91E-8459-4FA0-A807-C1EC7DA998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7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F91E-8459-4FA0-A807-C1EC7DA998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8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store.unity.com/kr/download?ref=person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-ar/arcore-unity-sdk/releases/download/v1.1.0/arcore-unity-sdk-v1.1.0.unitypack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0EB1B-50D0-4F23-98C4-E8629F15C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6" y="1642739"/>
            <a:ext cx="7766936" cy="1646302"/>
          </a:xfrm>
        </p:spPr>
        <p:txBody>
          <a:bodyPr/>
          <a:lstStyle/>
          <a:p>
            <a:r>
              <a:rPr lang="en-US" altLang="ko-KR" dirty="0" err="1"/>
              <a:t>ARCore</a:t>
            </a:r>
            <a:r>
              <a:rPr lang="en-US" altLang="ko-KR" dirty="0"/>
              <a:t> for Unity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C26F17-4215-467D-9A4B-95CB9F749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766" y="3869772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최신기술 </a:t>
            </a:r>
            <a:r>
              <a:rPr lang="en-US" altLang="ko-KR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20120609 </a:t>
            </a:r>
            <a:r>
              <a:rPr lang="ko-KR" altLang="en-US" dirty="0"/>
              <a:t>박태희</a:t>
            </a:r>
            <a:endParaRPr lang="en-US" altLang="ko-KR" dirty="0"/>
          </a:p>
          <a:p>
            <a:r>
              <a:rPr lang="en-US" altLang="ko-KR" dirty="0"/>
              <a:t>20120211 </a:t>
            </a:r>
            <a:r>
              <a:rPr lang="ko-KR" altLang="en-US" dirty="0"/>
              <a:t>김민수</a:t>
            </a:r>
          </a:p>
        </p:txBody>
      </p:sp>
    </p:spTree>
    <p:extLst>
      <p:ext uri="{BB962C8B-B14F-4D97-AF65-F5344CB8AC3E}">
        <p14:creationId xmlns:p14="http://schemas.microsoft.com/office/powerpoint/2010/main" val="131951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1B747F-1B20-4FF3-875C-94A3437E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68" y="231016"/>
            <a:ext cx="9357064" cy="63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3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26C54-780C-4AE9-BAB5-EC009D2F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HelloAR</a:t>
            </a:r>
            <a:r>
              <a:rPr lang="en-US" altLang="ko-KR" dirty="0"/>
              <a:t> </a:t>
            </a:r>
            <a:r>
              <a:rPr lang="ko-KR" altLang="en-US" dirty="0"/>
              <a:t>샘플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41CB-CA7C-40CC-9BB1-E0E87E38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Assets &gt; Examples &gt; </a:t>
            </a:r>
            <a:r>
              <a:rPr lang="en-US" altLang="ko-KR" dirty="0" err="1"/>
              <a:t>HelloAR</a:t>
            </a:r>
            <a:r>
              <a:rPr lang="en-US" altLang="ko-KR" dirty="0"/>
              <a:t> &gt; Scenes &gt; </a:t>
            </a:r>
            <a:r>
              <a:rPr lang="en-US" altLang="ko-KR" dirty="0" err="1"/>
              <a:t>HelloAR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F400ED-A83F-4952-8F2C-A4DFDFC5C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42" y="2917469"/>
            <a:ext cx="67341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5896-888E-481A-9088-09DFD095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HelloAR</a:t>
            </a:r>
            <a:r>
              <a:rPr lang="en-US" altLang="ko-KR" dirty="0"/>
              <a:t> </a:t>
            </a:r>
            <a:r>
              <a:rPr lang="ko-KR" altLang="en-US" dirty="0"/>
              <a:t>샘플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BA241-45AE-4653-B4C0-159117DC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Open Scenes</a:t>
            </a:r>
          </a:p>
          <a:p>
            <a:endParaRPr lang="en-US" altLang="ko-KR" dirty="0"/>
          </a:p>
          <a:p>
            <a:r>
              <a:rPr lang="en-US" altLang="ko-KR" dirty="0"/>
              <a:t>Build And Run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132B0-663D-4630-9F67-B2CB7A12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58" y="886399"/>
            <a:ext cx="5531550" cy="5362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DE7E0D5-F479-4358-A333-4F846ED7ADC1}"/>
              </a:ext>
            </a:extLst>
          </p:cNvPr>
          <p:cNvSpPr/>
          <p:nvPr/>
        </p:nvSpPr>
        <p:spPr>
          <a:xfrm>
            <a:off x="9739131" y="2760956"/>
            <a:ext cx="1020605" cy="204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55D7E7-464F-4C65-A28A-8B2C1563F5B7}"/>
              </a:ext>
            </a:extLst>
          </p:cNvPr>
          <p:cNvSpPr/>
          <p:nvPr/>
        </p:nvSpPr>
        <p:spPr>
          <a:xfrm>
            <a:off x="9739131" y="5971600"/>
            <a:ext cx="1020605" cy="204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3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FF37AB1-0AB3-4E63-B928-5E446C60A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881" y="267769"/>
            <a:ext cx="3556385" cy="63224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8F8232-6DF8-4CF3-A433-A557E758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697" y="267769"/>
            <a:ext cx="3556386" cy="63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9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8D711C-7696-40FA-9950-AF4ACE57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04" y="270769"/>
            <a:ext cx="3553010" cy="63164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04B702-4689-4C3A-8125-4D826534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407" y="270767"/>
            <a:ext cx="3553011" cy="63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1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AC55BC-8732-4E5E-B7A9-CEA4FE37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341" y="270769"/>
            <a:ext cx="3553010" cy="63164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AFB520-901F-43F5-A7CD-71795C50B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04" y="270769"/>
            <a:ext cx="3553010" cy="63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6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1D5A8-98B9-4AB6-954B-B6BE3553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en-US" altLang="ko-KR" dirty="0" err="1"/>
              <a:t>ARcore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EF23C-F5AC-40D7-B4BF-8BACE32C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906"/>
            <a:ext cx="8596668" cy="3880773"/>
          </a:xfrm>
        </p:spPr>
        <p:txBody>
          <a:bodyPr/>
          <a:lstStyle/>
          <a:p>
            <a:r>
              <a:rPr lang="en-US" altLang="ko-KR" dirty="0" err="1"/>
              <a:t>ARCore</a:t>
            </a:r>
            <a:r>
              <a:rPr lang="en-US" altLang="ko-KR" dirty="0"/>
              <a:t> Device(AR</a:t>
            </a:r>
            <a:r>
              <a:rPr lang="ko-KR" altLang="en-US" dirty="0"/>
              <a:t> 카메라</a:t>
            </a:r>
            <a:r>
              <a:rPr lang="en-US" altLang="ko-KR" dirty="0"/>
              <a:t>) Prefab</a:t>
            </a:r>
            <a:r>
              <a:rPr lang="ko-KR" altLang="en-US" dirty="0"/>
              <a:t>을 </a:t>
            </a:r>
            <a:r>
              <a:rPr lang="en-US" altLang="ko-KR" dirty="0"/>
              <a:t>scene</a:t>
            </a:r>
            <a:r>
              <a:rPr lang="ko-KR" altLang="en-US" dirty="0"/>
              <a:t>에 배치</a:t>
            </a:r>
            <a:endParaRPr lang="en-US" altLang="ko-KR" dirty="0"/>
          </a:p>
          <a:p>
            <a:pPr lvl="1"/>
            <a:r>
              <a:rPr lang="ko-KR" altLang="en-US" dirty="0"/>
              <a:t>폰 뒷면에 있는 카메라를 사용하여 실제 이미지를 캡처하고 </a:t>
            </a:r>
            <a:r>
              <a:rPr lang="en-US" altLang="ko-KR" dirty="0"/>
              <a:t>AR</a:t>
            </a:r>
            <a:r>
              <a:rPr lang="ko-KR" altLang="en-US" dirty="0"/>
              <a:t>장면의 배경		으로 사용할 수 있는 </a:t>
            </a:r>
            <a:r>
              <a:rPr lang="en-US" altLang="ko-KR" dirty="0"/>
              <a:t>First Person Camera </a:t>
            </a:r>
            <a:r>
              <a:rPr lang="ko-KR" altLang="en-US" dirty="0"/>
              <a:t>게임 오브젝트를 보유</a:t>
            </a:r>
            <a:endParaRPr lang="en-US" altLang="ko-KR" dirty="0"/>
          </a:p>
          <a:p>
            <a:pPr lvl="1"/>
            <a:r>
              <a:rPr lang="en-US" altLang="ko-KR" dirty="0"/>
              <a:t>Tracked Pose Driver - scene </a:t>
            </a:r>
            <a:r>
              <a:rPr lang="ko-KR" altLang="en-US" dirty="0"/>
              <a:t>카메라와 전화기의 카메라</a:t>
            </a:r>
            <a:r>
              <a:rPr lang="en-US" altLang="ko-KR" dirty="0"/>
              <a:t>(</a:t>
            </a:r>
            <a:r>
              <a:rPr lang="ko-KR" altLang="en-US" dirty="0"/>
              <a:t>움직임</a:t>
            </a:r>
            <a:r>
              <a:rPr lang="en-US" altLang="ko-KR" dirty="0"/>
              <a:t>)</a:t>
            </a:r>
            <a:r>
              <a:rPr lang="ko-KR" altLang="en-US" dirty="0"/>
              <a:t>을 동기화</a:t>
            </a:r>
            <a:endParaRPr lang="en-US" altLang="ko-KR" dirty="0"/>
          </a:p>
          <a:p>
            <a:r>
              <a:rPr lang="en-US" altLang="ko-KR" dirty="0"/>
              <a:t>Environmental Light prefab</a:t>
            </a:r>
            <a:r>
              <a:rPr lang="ko-KR" altLang="en-US" dirty="0"/>
              <a:t>을 </a:t>
            </a:r>
            <a:r>
              <a:rPr lang="en-US" altLang="ko-KR" dirty="0"/>
              <a:t>scene</a:t>
            </a:r>
            <a:r>
              <a:rPr lang="ko-KR" altLang="en-US" dirty="0"/>
              <a:t>에 배치</a:t>
            </a:r>
            <a:endParaRPr lang="en-US" altLang="ko-KR" dirty="0"/>
          </a:p>
          <a:p>
            <a:pPr lvl="1"/>
            <a:r>
              <a:rPr lang="en-US" altLang="ko-KR" dirty="0" err="1"/>
              <a:t>ARCore</a:t>
            </a:r>
            <a:r>
              <a:rPr lang="ko-KR" altLang="en-US" dirty="0"/>
              <a:t>의 주변 밝기 데이터에 </a:t>
            </a:r>
            <a:r>
              <a:rPr lang="en-US" altLang="ko-KR" dirty="0" err="1"/>
              <a:t>ARCore</a:t>
            </a:r>
            <a:r>
              <a:rPr lang="en-US" altLang="ko-KR" dirty="0"/>
              <a:t> </a:t>
            </a:r>
            <a:r>
              <a:rPr lang="ko-KR" altLang="en-US" dirty="0" err="1"/>
              <a:t>셰이더가</a:t>
            </a:r>
            <a:r>
              <a:rPr lang="ko-KR" altLang="en-US" dirty="0"/>
              <a:t> 액세스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7D2187-FEED-4C6F-A7FA-F670A239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38" y="3904465"/>
            <a:ext cx="5059687" cy="29244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B8A11A-0F83-4C8F-8D20-CCFCFE474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648" y="3904465"/>
            <a:ext cx="4532829" cy="29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1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BAE28-DC08-4EDC-B21B-FC5FFE05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Environmental Light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58106-AF8F-4D90-B6F2-B4F196CC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76406" cy="3880773"/>
          </a:xfrm>
        </p:spPr>
        <p:txBody>
          <a:bodyPr/>
          <a:lstStyle/>
          <a:p>
            <a:r>
              <a:rPr lang="en-US" altLang="ko-KR" dirty="0"/>
              <a:t>Environmental Light </a:t>
            </a:r>
            <a:r>
              <a:rPr lang="ko-KR" altLang="en-US" dirty="0"/>
              <a:t>배치</a:t>
            </a:r>
            <a:endParaRPr lang="en-US" altLang="ko-KR" dirty="0"/>
          </a:p>
          <a:p>
            <a:pPr lvl="1"/>
            <a:r>
              <a:rPr lang="en-US" altLang="ko-KR" dirty="0"/>
              <a:t>AR</a:t>
            </a:r>
            <a:r>
              <a:rPr lang="ko-KR" altLang="en-US" dirty="0"/>
              <a:t>장면의 </a:t>
            </a:r>
            <a:r>
              <a:rPr lang="ko-KR" altLang="en-US" dirty="0" err="1"/>
              <a:t>밝기을</a:t>
            </a:r>
            <a:r>
              <a:rPr lang="ko-KR" altLang="en-US" dirty="0"/>
              <a:t> 조정하는 </a:t>
            </a:r>
            <a:r>
              <a:rPr lang="en-US" altLang="ko-KR" dirty="0"/>
              <a:t>Prefab</a:t>
            </a:r>
          </a:p>
          <a:p>
            <a:endParaRPr lang="en-US" altLang="ko-KR" dirty="0"/>
          </a:p>
          <a:p>
            <a:r>
              <a:rPr lang="ko-KR" altLang="en-US" dirty="0"/>
              <a:t>모델 </a:t>
            </a:r>
            <a:r>
              <a:rPr lang="en-US" altLang="ko-KR" dirty="0" err="1"/>
              <a:t>Matreial</a:t>
            </a:r>
            <a:r>
              <a:rPr lang="ko-KR" altLang="en-US" dirty="0"/>
              <a:t>의 </a:t>
            </a:r>
            <a:r>
              <a:rPr lang="en-US" altLang="ko-KR" dirty="0"/>
              <a:t>Shader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en-US" altLang="ko-KR" dirty="0" err="1"/>
              <a:t>DiffuseWithLightEstimation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1CF2F2-D69C-448B-8420-4B01F36F1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045" y="1669002"/>
            <a:ext cx="6482561" cy="49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B8B2-E380-47B7-9953-829BD6A0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Motion Tracking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FFA6C-C9D9-489E-B2E8-58F3309D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619"/>
            <a:ext cx="8596668" cy="3880773"/>
          </a:xfrm>
        </p:spPr>
        <p:txBody>
          <a:bodyPr/>
          <a:lstStyle/>
          <a:p>
            <a:r>
              <a:rPr lang="ko-KR" altLang="en-US" dirty="0"/>
              <a:t>모션 </a:t>
            </a:r>
            <a:r>
              <a:rPr lang="ko-KR" altLang="en-US" dirty="0" err="1"/>
              <a:t>트래킹</a:t>
            </a:r>
            <a:r>
              <a:rPr lang="ko-KR" altLang="en-US" dirty="0"/>
              <a:t> 기능은 </a:t>
            </a:r>
            <a:r>
              <a:rPr lang="en-US" altLang="ko-KR" dirty="0" err="1"/>
              <a:t>ARCore</a:t>
            </a:r>
            <a:r>
              <a:rPr lang="en-US" altLang="ko-KR" dirty="0"/>
              <a:t> Device</a:t>
            </a:r>
            <a:r>
              <a:rPr lang="ko-KR" altLang="en-US" dirty="0"/>
              <a:t>에 탑재</a:t>
            </a:r>
            <a:endParaRPr lang="en-US" altLang="ko-KR" dirty="0"/>
          </a:p>
          <a:p>
            <a:r>
              <a:rPr lang="ko-KR" altLang="en-US" dirty="0"/>
              <a:t>휴대전화가 세계에서 이동할 때 현실세계에 관련된 위치를 파악하는</a:t>
            </a:r>
            <a:r>
              <a:rPr lang="en-US" altLang="ko-KR" dirty="0"/>
              <a:t> </a:t>
            </a:r>
            <a:r>
              <a:rPr lang="ko-KR" altLang="en-US" dirty="0"/>
              <a:t>것</a:t>
            </a:r>
            <a:endParaRPr lang="en-US" altLang="ko-KR" dirty="0"/>
          </a:p>
          <a:p>
            <a:r>
              <a:rPr lang="ko-KR" altLang="en-US" dirty="0" err="1"/>
              <a:t>캡처된</a:t>
            </a:r>
            <a:r>
              <a:rPr lang="ko-KR" altLang="en-US" dirty="0"/>
              <a:t> 카메라 이미지에서 형상 포인트를 정하고 감지하여 위치 변화를 계산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 descr="https://developers.google.com/ar/images/MotionTracking.jpg">
            <a:extLst>
              <a:ext uri="{FF2B5EF4-FFF2-40B4-BE49-F238E27FC236}">
                <a16:creationId xmlns:a16="http://schemas.microsoft.com/office/drawing/2014/main" id="{5178A5AB-A8B9-40C6-9D66-C3C56206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209731"/>
            <a:ext cx="7519155" cy="319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8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D8CE2-65C4-4DD6-9BDD-429DB2BE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모션 </a:t>
            </a:r>
            <a:r>
              <a:rPr lang="ko-KR" altLang="en-US" dirty="0" err="1"/>
              <a:t>트래킹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5C341-9EA8-466C-A2C8-3A0AD5F0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61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HelloARController</a:t>
            </a:r>
            <a:r>
              <a:rPr lang="ko-KR" altLang="en-US" dirty="0"/>
              <a:t> 스크립트 코드 참조 </a:t>
            </a:r>
            <a:endParaRPr lang="en-US" altLang="ko-KR" dirty="0"/>
          </a:p>
          <a:p>
            <a:pPr lvl="1"/>
            <a:r>
              <a:rPr lang="en-US" altLang="ko-KR" dirty="0"/>
              <a:t>Update() </a:t>
            </a:r>
            <a:r>
              <a:rPr lang="ko-KR" altLang="en-US" dirty="0"/>
              <a:t>메소드 각 프레임에서 중요작업 처리</a:t>
            </a:r>
            <a:endParaRPr lang="en-US" altLang="ko-KR" dirty="0"/>
          </a:p>
          <a:p>
            <a:r>
              <a:rPr lang="ko-KR" altLang="en-US" dirty="0"/>
              <a:t>세션은 </a:t>
            </a:r>
            <a:r>
              <a:rPr lang="en-US" altLang="ko-KR" dirty="0" err="1"/>
              <a:t>ARCore</a:t>
            </a:r>
            <a:r>
              <a:rPr lang="ko-KR" altLang="en-US" dirty="0"/>
              <a:t>의 카메라 프레임에 대한 정보를 보유</a:t>
            </a:r>
            <a:endParaRPr lang="en-US" altLang="ko-KR" dirty="0"/>
          </a:p>
          <a:p>
            <a:r>
              <a:rPr lang="ko-KR" altLang="en-US" dirty="0"/>
              <a:t>코드는 현재 세션의 </a:t>
            </a:r>
            <a:r>
              <a:rPr lang="en-US" altLang="ko-KR" dirty="0" err="1"/>
              <a:t>TrackingState</a:t>
            </a:r>
            <a:r>
              <a:rPr lang="ko-KR" altLang="en-US" dirty="0"/>
              <a:t>가 실제로 추적 중인지 테스트</a:t>
            </a:r>
            <a:br>
              <a:rPr lang="en-US" altLang="ko-KR" dirty="0"/>
            </a:br>
            <a:r>
              <a:rPr lang="ko-KR" altLang="en-US" dirty="0"/>
              <a:t>추적 중이지 않으면 화면 제한시간을 </a:t>
            </a:r>
            <a:r>
              <a:rPr lang="en-US" altLang="ko-KR" dirty="0"/>
              <a:t>15</a:t>
            </a:r>
            <a:r>
              <a:rPr lang="ko-KR" altLang="en-US" dirty="0"/>
              <a:t>초로 설정</a:t>
            </a:r>
            <a:br>
              <a:rPr lang="en-US" altLang="ko-KR" dirty="0"/>
            </a:br>
            <a:r>
              <a:rPr lang="ko-KR" altLang="en-US" dirty="0"/>
              <a:t>종료하기 전에 추적 상태를 복구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7B5A73-BA72-4C2F-AFD2-90257FE17A13}"/>
              </a:ext>
            </a:extLst>
          </p:cNvPr>
          <p:cNvSpPr/>
          <p:nvPr/>
        </p:nvSpPr>
        <p:spPr>
          <a:xfrm>
            <a:off x="6257730" y="3307053"/>
            <a:ext cx="5756988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</a:rPr>
              <a:t>// </a:t>
            </a:r>
            <a:r>
              <a:rPr lang="ko-KR" altLang="en-US" dirty="0" err="1">
                <a:solidFill>
                  <a:schemeClr val="accent5"/>
                </a:solidFill>
              </a:rPr>
              <a:t>Check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that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motion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tracking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is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tracking</a:t>
            </a:r>
            <a:r>
              <a:rPr lang="ko-KR" altLang="en-US" dirty="0">
                <a:solidFill>
                  <a:schemeClr val="accent5"/>
                </a:solidFill>
              </a:rPr>
              <a:t>.</a:t>
            </a:r>
            <a:br>
              <a:rPr lang="ko-KR" altLang="en-US" dirty="0"/>
            </a:br>
            <a:r>
              <a:rPr lang="ko-KR" altLang="en-US" dirty="0"/>
              <a:t>  </a:t>
            </a:r>
            <a:r>
              <a:rPr lang="ko-KR" altLang="en-US" dirty="0" err="1">
                <a:solidFill>
                  <a:srgbClr val="0070C0"/>
                </a:solidFill>
              </a:rPr>
              <a:t>if</a:t>
            </a:r>
            <a:r>
              <a:rPr lang="ko-KR" altLang="en-US" dirty="0"/>
              <a:t> (</a:t>
            </a:r>
            <a:r>
              <a:rPr lang="ko-KR" altLang="en-US" dirty="0" err="1">
                <a:solidFill>
                  <a:srgbClr val="7030A0"/>
                </a:solidFill>
              </a:rPr>
              <a:t>Session</a:t>
            </a:r>
            <a:r>
              <a:rPr lang="ko-KR" altLang="en-US" dirty="0" err="1"/>
              <a:t>.</a:t>
            </a:r>
            <a:r>
              <a:rPr lang="ko-KR" altLang="en-US" dirty="0" err="1">
                <a:solidFill>
                  <a:srgbClr val="7030A0"/>
                </a:solidFill>
              </a:rPr>
              <a:t>Status</a:t>
            </a:r>
            <a:r>
              <a:rPr lang="ko-KR" altLang="en-US" dirty="0"/>
              <a:t> != </a:t>
            </a:r>
            <a:r>
              <a:rPr lang="ko-KR" altLang="en-US" dirty="0" err="1">
                <a:solidFill>
                  <a:srgbClr val="7030A0"/>
                </a:solidFill>
              </a:rPr>
              <a:t>SessionStatus</a:t>
            </a:r>
            <a:r>
              <a:rPr lang="ko-KR" altLang="en-US" dirty="0" err="1"/>
              <a:t>.</a:t>
            </a:r>
            <a:r>
              <a:rPr lang="ko-KR" altLang="en-US" dirty="0" err="1">
                <a:solidFill>
                  <a:srgbClr val="7030A0"/>
                </a:solidFill>
              </a:rPr>
              <a:t>Tracking</a:t>
            </a:r>
            <a:r>
              <a:rPr lang="ko-KR" altLang="en-US" dirty="0"/>
              <a:t>)</a:t>
            </a:r>
            <a:br>
              <a:rPr lang="ko-KR" altLang="en-US" dirty="0"/>
            </a:br>
            <a:r>
              <a:rPr lang="ko-KR" altLang="en-US" dirty="0"/>
              <a:t>  {</a:t>
            </a:r>
            <a:br>
              <a:rPr lang="ko-KR" altLang="en-US" dirty="0"/>
            </a:br>
            <a:r>
              <a:rPr lang="ko-KR" altLang="en-US" dirty="0"/>
              <a:t>      </a:t>
            </a:r>
            <a:r>
              <a:rPr lang="ko-KR" altLang="en-US" dirty="0" err="1">
                <a:solidFill>
                  <a:srgbClr val="0070C0"/>
                </a:solidFill>
              </a:rPr>
              <a:t>const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lostTrackingSleepTimeout</a:t>
            </a:r>
            <a:r>
              <a:rPr lang="ko-KR" altLang="en-US" dirty="0"/>
              <a:t> = </a:t>
            </a:r>
            <a:r>
              <a:rPr lang="ko-KR" altLang="en-US" dirty="0">
                <a:solidFill>
                  <a:schemeClr val="accent5"/>
                </a:solidFill>
              </a:rPr>
              <a:t>15</a:t>
            </a:r>
            <a:r>
              <a:rPr lang="ko-KR" altLang="en-US" dirty="0"/>
              <a:t>;</a:t>
            </a:r>
            <a:br>
              <a:rPr lang="ko-KR" altLang="en-US" dirty="0"/>
            </a:br>
            <a:r>
              <a:rPr lang="ko-KR" altLang="en-US" dirty="0"/>
              <a:t>      </a:t>
            </a:r>
            <a:r>
              <a:rPr lang="ko-KR" altLang="en-US" dirty="0" err="1">
                <a:solidFill>
                  <a:srgbClr val="7030A0"/>
                </a:solidFill>
              </a:rPr>
              <a:t>Screen</a:t>
            </a:r>
            <a:r>
              <a:rPr lang="ko-KR" altLang="en-US" dirty="0" err="1"/>
              <a:t>.sleepTimeout</a:t>
            </a:r>
            <a:r>
              <a:rPr lang="ko-KR" altLang="en-US" dirty="0"/>
              <a:t> = </a:t>
            </a:r>
            <a:r>
              <a:rPr lang="ko-KR" altLang="en-US" dirty="0" err="1"/>
              <a:t>lostTrackingSleepTimeout</a:t>
            </a:r>
            <a:r>
              <a:rPr lang="ko-KR" altLang="en-US" dirty="0"/>
              <a:t>;</a:t>
            </a:r>
            <a:br>
              <a:rPr lang="ko-KR" altLang="en-US" dirty="0"/>
            </a:br>
            <a:r>
              <a:rPr lang="ko-KR" altLang="en-US" dirty="0"/>
              <a:t>      </a:t>
            </a:r>
            <a:r>
              <a:rPr lang="ko-KR" altLang="en-US" dirty="0" err="1">
                <a:solidFill>
                  <a:srgbClr val="0070C0"/>
                </a:solidFill>
              </a:rPr>
              <a:t>if</a:t>
            </a:r>
            <a:r>
              <a:rPr lang="ko-KR" altLang="en-US" dirty="0"/>
              <a:t> (!</a:t>
            </a:r>
            <a:r>
              <a:rPr lang="ko-KR" altLang="en-US" dirty="0" err="1">
                <a:solidFill>
                  <a:srgbClr val="7030A0"/>
                </a:solidFill>
              </a:rPr>
              <a:t>m_IsQuitting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ko-KR" altLang="en-US" dirty="0"/>
              <a:t>&amp;&amp; </a:t>
            </a:r>
            <a:r>
              <a:rPr lang="ko-KR" altLang="en-US" dirty="0" err="1">
                <a:solidFill>
                  <a:srgbClr val="7030A0"/>
                </a:solidFill>
              </a:rPr>
              <a:t>Session</a:t>
            </a:r>
            <a:r>
              <a:rPr lang="ko-KR" altLang="en-US" dirty="0" err="1"/>
              <a:t>.</a:t>
            </a:r>
            <a:r>
              <a:rPr lang="ko-KR" altLang="en-US" dirty="0" err="1">
                <a:solidFill>
                  <a:srgbClr val="7030A0"/>
                </a:solidFill>
              </a:rPr>
              <a:t>Status</a:t>
            </a:r>
            <a:r>
              <a:rPr lang="ko-KR" altLang="en-US" dirty="0" err="1"/>
              <a:t>.</a:t>
            </a:r>
            <a:r>
              <a:rPr lang="ko-KR" altLang="en-US" dirty="0" err="1">
                <a:solidFill>
                  <a:srgbClr val="7030A0"/>
                </a:solidFill>
              </a:rPr>
              <a:t>IsValid</a:t>
            </a:r>
            <a:r>
              <a:rPr lang="ko-KR" altLang="en-US" dirty="0"/>
              <a:t>())</a:t>
            </a:r>
            <a:br>
              <a:rPr lang="ko-KR" altLang="en-US" dirty="0"/>
            </a:br>
            <a:r>
              <a:rPr lang="ko-KR" altLang="en-US" dirty="0"/>
              <a:t>      {</a:t>
            </a:r>
            <a:br>
              <a:rPr lang="ko-KR" altLang="en-US" dirty="0"/>
            </a:br>
            <a:r>
              <a:rPr lang="ko-KR" altLang="en-US" dirty="0"/>
              <a:t>          </a:t>
            </a:r>
            <a:r>
              <a:rPr lang="ko-KR" altLang="en-US" dirty="0" err="1">
                <a:solidFill>
                  <a:srgbClr val="7030A0"/>
                </a:solidFill>
              </a:rPr>
              <a:t>SearchingForPlaneUI</a:t>
            </a:r>
            <a:r>
              <a:rPr lang="ko-KR" altLang="en-US" dirty="0" err="1"/>
              <a:t>.</a:t>
            </a:r>
            <a:r>
              <a:rPr lang="ko-KR" altLang="en-US" dirty="0" err="1">
                <a:solidFill>
                  <a:srgbClr val="7030A0"/>
                </a:solidFill>
              </a:rPr>
              <a:t>SetActive</a:t>
            </a:r>
            <a:r>
              <a:rPr lang="ko-KR" altLang="en-US" dirty="0"/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true</a:t>
            </a:r>
            <a:r>
              <a:rPr lang="ko-KR" altLang="en-US" dirty="0"/>
              <a:t>);</a:t>
            </a:r>
            <a:br>
              <a:rPr lang="ko-KR" altLang="en-US" dirty="0"/>
            </a:br>
            <a:r>
              <a:rPr lang="ko-KR" altLang="en-US" dirty="0"/>
              <a:t>      }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      </a:t>
            </a:r>
            <a:r>
              <a:rPr lang="ko-KR" altLang="en-US" dirty="0" err="1">
                <a:solidFill>
                  <a:srgbClr val="0070C0"/>
                </a:solidFill>
              </a:rPr>
              <a:t>return</a:t>
            </a:r>
            <a:r>
              <a:rPr lang="ko-KR" altLang="en-US" dirty="0"/>
              <a:t>;</a:t>
            </a:r>
            <a:br>
              <a:rPr lang="ko-KR" altLang="en-US" dirty="0"/>
            </a:br>
            <a:r>
              <a:rPr lang="ko-KR" altLang="en-US" dirty="0"/>
              <a:t>  } </a:t>
            </a:r>
          </a:p>
        </p:txBody>
      </p:sp>
    </p:spTree>
    <p:extLst>
      <p:ext uri="{BB962C8B-B14F-4D97-AF65-F5344CB8AC3E}">
        <p14:creationId xmlns:p14="http://schemas.microsoft.com/office/powerpoint/2010/main" val="264223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8644-5F1F-4D02-A4AE-86A2FAE8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0B8D3-E40B-45CB-B396-C56008EA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09"/>
            <a:ext cx="8596668" cy="3880773"/>
          </a:xfrm>
        </p:spPr>
        <p:txBody>
          <a:bodyPr/>
          <a:lstStyle/>
          <a:p>
            <a:r>
              <a:rPr lang="ko-KR" altLang="en-US" dirty="0"/>
              <a:t>무료버전 유니티 다운로드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https://store.unity.com/kr/download?ref=personal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804892-94B9-4C45-B648-2B4D8889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0" y="2101402"/>
            <a:ext cx="6891037" cy="46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4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01090-931B-4618-8BD2-D9F5D1E7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평면 탐지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5A463-388B-4BCB-B7E0-D8D01F63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961188" cy="3880773"/>
          </a:xfrm>
        </p:spPr>
        <p:txBody>
          <a:bodyPr/>
          <a:lstStyle/>
          <a:p>
            <a:r>
              <a:rPr lang="ko-KR" altLang="en-US" dirty="0"/>
              <a:t>프레임에서 발견 된 평면을 </a:t>
            </a:r>
            <a:r>
              <a:rPr lang="en-US" altLang="ko-KR" dirty="0" err="1"/>
              <a:t>GameObject</a:t>
            </a:r>
            <a:r>
              <a:rPr lang="ko-KR" altLang="en-US" dirty="0"/>
              <a:t>로 인스턴스화하여 시각화</a:t>
            </a:r>
            <a:endParaRPr lang="en-US" altLang="ko-KR" dirty="0"/>
          </a:p>
          <a:p>
            <a:r>
              <a:rPr lang="en-US" altLang="ko-KR" dirty="0"/>
              <a:t>40</a:t>
            </a:r>
            <a:r>
              <a:rPr lang="ko-KR" altLang="en-US" dirty="0"/>
              <a:t>번 라인에서 </a:t>
            </a:r>
            <a:r>
              <a:rPr lang="en-US" altLang="ko-KR" dirty="0" err="1"/>
              <a:t>TrackedPlane</a:t>
            </a:r>
            <a:r>
              <a:rPr lang="ko-KR" altLang="en-US" dirty="0"/>
              <a:t>타입의 </a:t>
            </a:r>
            <a:r>
              <a:rPr lang="en-US" altLang="ko-KR" dirty="0" err="1"/>
              <a:t>GetTrackables</a:t>
            </a:r>
            <a:r>
              <a:rPr lang="ko-KR" altLang="en-US" dirty="0"/>
              <a:t>함수를 호출하는 세션 클래스가 표시됩니다</a:t>
            </a:r>
            <a:r>
              <a:rPr lang="en-US" altLang="ko-KR" dirty="0"/>
              <a:t>. </a:t>
            </a:r>
            <a:r>
              <a:rPr lang="ko-KR" altLang="en-US" dirty="0"/>
              <a:t>이 기능은 </a:t>
            </a:r>
            <a:r>
              <a:rPr lang="en-US" altLang="ko-KR" dirty="0"/>
              <a:t>Trackable </a:t>
            </a:r>
            <a:r>
              <a:rPr lang="ko-KR" altLang="en-US" dirty="0"/>
              <a:t>개체 목록을 새로 찾습니다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 코드는 새로 작성된 </a:t>
            </a:r>
            <a:r>
              <a:rPr lang="en-US" altLang="ko-KR" dirty="0"/>
              <a:t>Trackable </a:t>
            </a:r>
            <a:r>
              <a:rPr lang="ko-KR" altLang="en-US" dirty="0"/>
              <a:t>평면을 찾아 </a:t>
            </a:r>
            <a:r>
              <a:rPr lang="en-US" altLang="ko-KR" dirty="0" err="1"/>
              <a:t>m_NewPlanes</a:t>
            </a:r>
            <a:r>
              <a:rPr lang="en-US" altLang="ko-KR" dirty="0"/>
              <a:t> </a:t>
            </a:r>
            <a:r>
              <a:rPr lang="ko-KR" altLang="en-US" dirty="0"/>
              <a:t>목록에 추가합니다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en-US" altLang="ko-KR" dirty="0" err="1"/>
              <a:t>m_NewPlanes.count</a:t>
            </a:r>
            <a:r>
              <a:rPr lang="ko-KR" altLang="en-US" dirty="0"/>
              <a:t>참조에 표시된 새 평면의 총 수를 확인하고 각각에 대해 </a:t>
            </a:r>
            <a:r>
              <a:rPr lang="en-US" altLang="ko-KR" dirty="0"/>
              <a:t>prefab</a:t>
            </a:r>
            <a:r>
              <a:rPr lang="ko-KR" altLang="en-US" dirty="0"/>
              <a:t>의 복사본을 설치합니다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 err="1"/>
              <a:t>TrackedPlaneVisualizer</a:t>
            </a:r>
            <a:r>
              <a:rPr lang="en-US" altLang="ko-KR" dirty="0"/>
              <a:t> </a:t>
            </a:r>
            <a:r>
              <a:rPr lang="ko-KR" altLang="en-US" dirty="0"/>
              <a:t>구성 요소를 사용하여 각각의 새 </a:t>
            </a:r>
            <a:r>
              <a:rPr lang="en-US" altLang="ko-KR" dirty="0"/>
              <a:t>prefab</a:t>
            </a:r>
            <a:r>
              <a:rPr lang="ko-KR" altLang="en-US" dirty="0"/>
              <a:t>에 대해 초기화 기능을 실행합니다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그러면 </a:t>
            </a:r>
            <a:r>
              <a:rPr lang="en-US" altLang="ko-KR" dirty="0"/>
              <a:t>prefab</a:t>
            </a:r>
            <a:r>
              <a:rPr lang="ko-KR" altLang="en-US" dirty="0"/>
              <a:t>의 색상과 회전이 설정됩니다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A7BB4-876B-41ED-BBB6-4AA28237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2" y="4198775"/>
            <a:ext cx="12001676" cy="228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3A5F-2850-4AB2-AE54-13719591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개체 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7A953-6E1D-4AD8-AE6C-BC3E148C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083"/>
            <a:ext cx="8596668" cy="3880773"/>
          </a:xfrm>
        </p:spPr>
        <p:txBody>
          <a:bodyPr/>
          <a:lstStyle/>
          <a:p>
            <a:r>
              <a:rPr lang="ko-KR" altLang="en-US" dirty="0"/>
              <a:t>사용자가 </a:t>
            </a:r>
            <a:r>
              <a:rPr lang="en-US" altLang="ko-KR" dirty="0"/>
              <a:t>Trackable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표면을 누르면 사용자가 누른 위치에 있는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 err="1"/>
              <a:t>TrackableHit</a:t>
            </a:r>
            <a:r>
              <a:rPr lang="en-US" altLang="ko-KR" dirty="0"/>
              <a:t> pose</a:t>
            </a:r>
            <a:r>
              <a:rPr lang="ko-KR" altLang="en-US" dirty="0"/>
              <a:t>에서 </a:t>
            </a:r>
            <a:r>
              <a:rPr lang="en-US" altLang="ko-KR" dirty="0" err="1"/>
              <a:t>AndyAndroid</a:t>
            </a:r>
            <a:r>
              <a:rPr lang="ko-KR" altLang="en-US" dirty="0"/>
              <a:t>개체가 </a:t>
            </a:r>
            <a:r>
              <a:rPr lang="ko-KR" altLang="en-US" dirty="0" err="1"/>
              <a:t>인스턴스화됨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Placing objects : Anchors</a:t>
            </a:r>
          </a:p>
          <a:p>
            <a:pPr lvl="1"/>
            <a:r>
              <a:rPr lang="en-US" altLang="ko-KR" dirty="0" err="1"/>
              <a:t>ARCore</a:t>
            </a:r>
            <a:r>
              <a:rPr lang="en-US" altLang="ko-KR" dirty="0"/>
              <a:t> Trackable</a:t>
            </a:r>
            <a:r>
              <a:rPr lang="ko-KR" altLang="en-US" dirty="0"/>
              <a:t>에 </a:t>
            </a:r>
            <a:r>
              <a:rPr lang="en-US" altLang="ko-KR" dirty="0" err="1"/>
              <a:t>GameObject</a:t>
            </a:r>
            <a:r>
              <a:rPr lang="ko-KR" altLang="en-US" dirty="0"/>
              <a:t>를 부착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1BD4CC-2A0C-4889-94A6-1AE6BD59442E}"/>
              </a:ext>
            </a:extLst>
          </p:cNvPr>
          <p:cNvSpPr/>
          <p:nvPr/>
        </p:nvSpPr>
        <p:spPr>
          <a:xfrm>
            <a:off x="867746" y="3940076"/>
            <a:ext cx="6425682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br>
              <a:rPr lang="ko-KR" altLang="en-US" dirty="0"/>
            </a:br>
            <a:r>
              <a:rPr lang="en-US" altLang="ko-KR" dirty="0"/>
              <a:t>var anchor = </a:t>
            </a:r>
            <a:r>
              <a:rPr lang="en-US" altLang="ko-KR" dirty="0" err="1"/>
              <a:t>TrackableHit.Trackable.CreateAnchor</a:t>
            </a:r>
            <a:r>
              <a:rPr lang="en-US" altLang="ko-KR" dirty="0"/>
              <a:t>(</a:t>
            </a:r>
            <a:r>
              <a:rPr lang="en-US" altLang="ko-KR" dirty="0" err="1"/>
              <a:t>TrackableHit.Pose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kern="0" dirty="0">
                <a:solidFill>
                  <a:srgbClr val="000000"/>
                </a:solidFill>
              </a:rPr>
              <a:t>var </a:t>
            </a:r>
            <a:r>
              <a:rPr lang="en-US" altLang="ko-KR" kern="0" dirty="0" err="1">
                <a:solidFill>
                  <a:srgbClr val="000000"/>
                </a:solidFill>
              </a:rPr>
              <a:t>andyObject</a:t>
            </a:r>
            <a:r>
              <a:rPr lang="en-US" altLang="ko-KR" kern="0" dirty="0">
                <a:solidFill>
                  <a:srgbClr val="000000"/>
                </a:solidFill>
              </a:rPr>
              <a:t> = </a:t>
            </a:r>
          </a:p>
          <a:p>
            <a:r>
              <a:rPr lang="en-US" altLang="ko-KR" kern="0" dirty="0">
                <a:solidFill>
                  <a:srgbClr val="000000"/>
                </a:solidFill>
              </a:rPr>
              <a:t>Instantiate(</a:t>
            </a:r>
            <a:r>
              <a:rPr lang="en-US" altLang="ko-KR" kern="0" dirty="0" err="1">
                <a:solidFill>
                  <a:srgbClr val="000000"/>
                </a:solidFill>
              </a:rPr>
              <a:t>AndyAndroidPrefab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en-US" altLang="ko-KR" dirty="0" err="1"/>
              <a:t>TrackableHit</a:t>
            </a:r>
            <a:r>
              <a:rPr lang="en-US" altLang="ko-KR" kern="0" dirty="0" err="1">
                <a:solidFill>
                  <a:srgbClr val="000000"/>
                </a:solidFill>
              </a:rPr>
              <a:t>.Pose.position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en-US" altLang="ko-KR" dirty="0" err="1"/>
              <a:t>TrackableHit</a:t>
            </a:r>
            <a:r>
              <a:rPr lang="en-US" altLang="ko-KR" kern="0" dirty="0" err="1">
                <a:solidFill>
                  <a:srgbClr val="000000"/>
                </a:solidFill>
              </a:rPr>
              <a:t>.Pose.rotation</a:t>
            </a:r>
            <a:r>
              <a:rPr lang="en-US" altLang="ko-KR" kern="0" dirty="0">
                <a:solidFill>
                  <a:srgbClr val="000000"/>
                </a:solidFill>
              </a:rPr>
              <a:t>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13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F67144-FE5C-4F41-8336-C3C2F5E2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015" y="2845837"/>
            <a:ext cx="3237723" cy="1240971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7976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8644-5F1F-4D02-A4AE-86A2FAE8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0B8D3-E40B-45CB-B396-C56008EA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ARCore</a:t>
            </a:r>
            <a:r>
              <a:rPr lang="en-US" altLang="ko-KR" dirty="0"/>
              <a:t> SDK for Unity </a:t>
            </a:r>
            <a:r>
              <a:rPr lang="ko-KR" altLang="en-US" dirty="0"/>
              <a:t>다운로드</a:t>
            </a:r>
            <a:r>
              <a:rPr lang="en-US" altLang="ko-KR" dirty="0"/>
              <a:t>                                                        (</a:t>
            </a:r>
            <a:r>
              <a:rPr lang="en-US" altLang="ko-KR" dirty="0">
                <a:hlinkClick r:id="rId2"/>
              </a:rPr>
              <a:t>https://github.com/google-ar/arcore-unity-sdk/releases/download/v1.1.0/arcore-unity-sdk-v1.1.0.unitypackage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842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19A8C-FD6D-440B-8D49-E5D77304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ARCore</a:t>
            </a:r>
            <a:r>
              <a:rPr lang="ko-KR" altLang="en-US" dirty="0"/>
              <a:t>를 사용할 프로젝트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F5EDA4-3E85-44A9-8AB9-313012A3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87938"/>
            <a:ext cx="8074794" cy="46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4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F1994-FF00-4B6E-84C0-FF562285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ARCore</a:t>
            </a:r>
            <a:r>
              <a:rPr lang="ko-KR" altLang="en-US" dirty="0"/>
              <a:t>를 사용할 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241BF-D9E6-42C5-8AC4-1582162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ko-KR" altLang="en-US" dirty="0"/>
              <a:t>다운받은 </a:t>
            </a:r>
            <a:r>
              <a:rPr lang="en-US" altLang="ko-KR" dirty="0" err="1"/>
              <a:t>ARCore</a:t>
            </a:r>
            <a:r>
              <a:rPr lang="en-US" altLang="ko-KR" dirty="0"/>
              <a:t> </a:t>
            </a:r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en-US" altLang="ko-KR" dirty="0" err="1"/>
              <a:t>unitypackage</a:t>
            </a:r>
            <a:r>
              <a:rPr lang="ko-KR" altLang="en-US" dirty="0"/>
              <a:t>를 실행하여 </a:t>
            </a:r>
            <a:r>
              <a:rPr lang="en-US" altLang="ko-KR" dirty="0"/>
              <a:t>Import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B52F6C-DCB3-47D4-A0D4-775C0B5A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512" y="1997090"/>
            <a:ext cx="4217607" cy="45546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A7018D-CFAA-4FC6-8387-CA5041A831FC}"/>
              </a:ext>
            </a:extLst>
          </p:cNvPr>
          <p:cNvSpPr/>
          <p:nvPr/>
        </p:nvSpPr>
        <p:spPr>
          <a:xfrm>
            <a:off x="9908942" y="6239878"/>
            <a:ext cx="692458" cy="23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6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0E0B1-3AEB-459C-87A0-F185CAFD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ARCore</a:t>
            </a:r>
            <a:r>
              <a:rPr lang="ko-KR" altLang="en-US" dirty="0"/>
              <a:t>를 사용할 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6FC50-9143-4D3C-B40B-6A64D32F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3417"/>
            <a:ext cx="8596668" cy="3880773"/>
          </a:xfrm>
        </p:spPr>
        <p:txBody>
          <a:bodyPr/>
          <a:lstStyle/>
          <a:p>
            <a:r>
              <a:rPr lang="ko-KR" altLang="en-US" dirty="0"/>
              <a:t>안드로이드로 </a:t>
            </a:r>
            <a:r>
              <a:rPr lang="ko-KR" altLang="en-US" dirty="0" err="1"/>
              <a:t>빌드셋</a:t>
            </a:r>
            <a:endParaRPr lang="en-US" altLang="ko-KR" dirty="0"/>
          </a:p>
          <a:p>
            <a:pPr lvl="1"/>
            <a:r>
              <a:rPr lang="en-US" altLang="ko-KR" dirty="0"/>
              <a:t>File</a:t>
            </a:r>
            <a:r>
              <a:rPr lang="ko-KR" altLang="en-US" dirty="0"/>
              <a:t>메뉴 </a:t>
            </a:r>
            <a:r>
              <a:rPr lang="en-US" altLang="ko-KR" dirty="0"/>
              <a:t>-&gt; Build Settings (</a:t>
            </a:r>
            <a:r>
              <a:rPr lang="en-US" altLang="ko-KR" dirty="0" err="1"/>
              <a:t>Ctrl+Shift+B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안드로이드 선택 후 </a:t>
            </a:r>
            <a:r>
              <a:rPr lang="en-US" altLang="ko-KR" dirty="0"/>
              <a:t>Switch Platform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플레이어 세팅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EA2345-88A6-4ECE-B121-EC473B109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058" y="1273919"/>
            <a:ext cx="5495000" cy="53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6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806A3-4DD6-472A-B995-1719EB26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PlayerSettings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23F70-649E-4AA7-BBE4-4CB94FFB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3517"/>
            <a:ext cx="8596668" cy="3880773"/>
          </a:xfrm>
        </p:spPr>
        <p:txBody>
          <a:bodyPr/>
          <a:lstStyle/>
          <a:p>
            <a:r>
              <a:rPr lang="en-US" altLang="ko-KR" dirty="0"/>
              <a:t>Other</a:t>
            </a:r>
            <a:r>
              <a:rPr lang="ko-KR" altLang="en-US" dirty="0"/>
              <a:t> </a:t>
            </a:r>
            <a:r>
              <a:rPr lang="en-US" altLang="ko-KR" dirty="0"/>
              <a:t>Settings </a:t>
            </a:r>
            <a:r>
              <a:rPr lang="ko-KR" altLang="en-US" dirty="0"/>
              <a:t>열기</a:t>
            </a:r>
            <a:endParaRPr lang="en-US" altLang="ko-KR" dirty="0"/>
          </a:p>
          <a:p>
            <a:r>
              <a:rPr lang="en-US" altLang="ko-KR" dirty="0"/>
              <a:t>Multithreaded Rendering</a:t>
            </a:r>
            <a:r>
              <a:rPr lang="ko-KR" altLang="en-US" dirty="0"/>
              <a:t> </a:t>
            </a:r>
            <a:r>
              <a:rPr lang="en-US" altLang="ko-KR" dirty="0"/>
              <a:t>Off</a:t>
            </a:r>
          </a:p>
          <a:p>
            <a:r>
              <a:rPr lang="en-US" altLang="ko-KR" dirty="0"/>
              <a:t>Package Name </a:t>
            </a:r>
            <a:r>
              <a:rPr lang="ko-KR" altLang="en-US" dirty="0"/>
              <a:t>정하기</a:t>
            </a:r>
          </a:p>
          <a:p>
            <a:r>
              <a:rPr lang="en-US" altLang="ko-KR" dirty="0"/>
              <a:t>Minimum, Target API 7.0</a:t>
            </a:r>
            <a:r>
              <a:rPr lang="ko-KR" altLang="en-US" dirty="0"/>
              <a:t> </a:t>
            </a:r>
            <a:r>
              <a:rPr lang="en-US" altLang="ko-KR" dirty="0"/>
              <a:t>‘Nougat’</a:t>
            </a:r>
            <a:r>
              <a:rPr lang="ko-KR" altLang="en-US" dirty="0"/>
              <a:t> 이상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0EFAF9-911A-4A7C-9759-BF9A10EA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020" y="310718"/>
            <a:ext cx="3910023" cy="64141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3E6238B-33D4-4C5F-8D4A-2074E535DA7C}"/>
              </a:ext>
            </a:extLst>
          </p:cNvPr>
          <p:cNvSpPr/>
          <p:nvPr/>
        </p:nvSpPr>
        <p:spPr>
          <a:xfrm>
            <a:off x="6924581" y="4545367"/>
            <a:ext cx="3551069" cy="159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055133-BE28-482D-93E2-8F7BE322EA1E}"/>
              </a:ext>
            </a:extLst>
          </p:cNvPr>
          <p:cNvSpPr/>
          <p:nvPr/>
        </p:nvSpPr>
        <p:spPr>
          <a:xfrm>
            <a:off x="6924580" y="5884290"/>
            <a:ext cx="3551069" cy="159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03FD8C-CA73-4D2B-AB1D-B00A1C17378E}"/>
              </a:ext>
            </a:extLst>
          </p:cNvPr>
          <p:cNvSpPr/>
          <p:nvPr/>
        </p:nvSpPr>
        <p:spPr>
          <a:xfrm>
            <a:off x="6924579" y="6387484"/>
            <a:ext cx="3551069" cy="159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121C3B-E13F-475D-8283-A89121315C15}"/>
              </a:ext>
            </a:extLst>
          </p:cNvPr>
          <p:cNvSpPr/>
          <p:nvPr/>
        </p:nvSpPr>
        <p:spPr>
          <a:xfrm>
            <a:off x="6924579" y="6547282"/>
            <a:ext cx="3551069" cy="159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3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96E20-BA2D-40F3-9175-F05BBF09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PlayerSettings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DC8AF-7FF4-45DC-B5BB-BC27C81DB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XR Settings</a:t>
            </a:r>
            <a:r>
              <a:rPr lang="ko-KR" altLang="en-US" dirty="0"/>
              <a:t>에서 </a:t>
            </a:r>
            <a:r>
              <a:rPr lang="en-US" altLang="ko-KR" dirty="0" err="1"/>
              <a:t>ARCore</a:t>
            </a:r>
            <a:r>
              <a:rPr lang="en-US" altLang="ko-KR" dirty="0"/>
              <a:t> Supported </a:t>
            </a:r>
            <a:r>
              <a:rPr lang="ko-KR" altLang="en-US" dirty="0"/>
              <a:t>체크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EEB7E7-8909-49AC-85AA-F093D568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026" y="676177"/>
            <a:ext cx="4333770" cy="57187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E3B245-07B6-45E3-A61B-438472F32767}"/>
              </a:ext>
            </a:extLst>
          </p:cNvPr>
          <p:cNvSpPr/>
          <p:nvPr/>
        </p:nvSpPr>
        <p:spPr>
          <a:xfrm>
            <a:off x="6551720" y="5521910"/>
            <a:ext cx="1766658" cy="177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5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312CE-0CD3-4018-B6A8-284C9444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9ECA-BCAD-419C-AC1E-95A431691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Edit</a:t>
            </a:r>
            <a:r>
              <a:rPr lang="ko-KR" altLang="en-US" dirty="0"/>
              <a:t>메뉴</a:t>
            </a:r>
            <a:endParaRPr lang="en-US" altLang="ko-KR" dirty="0"/>
          </a:p>
          <a:p>
            <a:pPr lvl="1"/>
            <a:r>
              <a:rPr lang="en-US" altLang="ko-KR" dirty="0"/>
              <a:t>Preferences</a:t>
            </a:r>
          </a:p>
          <a:p>
            <a:endParaRPr lang="en-US" altLang="ko-KR" dirty="0"/>
          </a:p>
          <a:p>
            <a:r>
              <a:rPr lang="en-US" altLang="ko-KR" dirty="0"/>
              <a:t>SDK, JDK, NDK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CDF28A-51FC-4EEB-BA81-1D053F566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55" y="303043"/>
            <a:ext cx="3476625" cy="6038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228E91-6D83-4BA3-B9E7-04FAFFAF3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16" y="1376362"/>
            <a:ext cx="50958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282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800</TotalTime>
  <Words>330</Words>
  <Application>Microsoft Office PowerPoint</Application>
  <PresentationFormat>와이드스크린</PresentationFormat>
  <Paragraphs>73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</vt:lpstr>
      <vt:lpstr>맑은 고딕</vt:lpstr>
      <vt:lpstr>HY그래픽M</vt:lpstr>
      <vt:lpstr>Trebuchet MS</vt:lpstr>
      <vt:lpstr>Wingdings 3</vt:lpstr>
      <vt:lpstr>패싯</vt:lpstr>
      <vt:lpstr>ARCore for Unity</vt:lpstr>
      <vt:lpstr>개발 환경 준비</vt:lpstr>
      <vt:lpstr>개발 환경 준비</vt:lpstr>
      <vt:lpstr>ARCore를 사용할 프로젝트 생성</vt:lpstr>
      <vt:lpstr>ARCore를 사용할 프로젝트 생성</vt:lpstr>
      <vt:lpstr>ARCore를 사용할 프로젝트 생성</vt:lpstr>
      <vt:lpstr>PlayerSettings 설정</vt:lpstr>
      <vt:lpstr>PlayerSettings 설정</vt:lpstr>
      <vt:lpstr>그 외</vt:lpstr>
      <vt:lpstr>PowerPoint 프레젠테이션</vt:lpstr>
      <vt:lpstr>HelloAR 샘플 앱</vt:lpstr>
      <vt:lpstr>HelloAR 샘플 앱</vt:lpstr>
      <vt:lpstr>PowerPoint 프레젠테이션</vt:lpstr>
      <vt:lpstr>PowerPoint 프레젠테이션</vt:lpstr>
      <vt:lpstr>PowerPoint 프레젠테이션</vt:lpstr>
      <vt:lpstr>Unity ARcore 사용</vt:lpstr>
      <vt:lpstr>Environmental Light 사용</vt:lpstr>
      <vt:lpstr>Motion Tracking</vt:lpstr>
      <vt:lpstr>모션 트래킹 확인</vt:lpstr>
      <vt:lpstr>평면 탐지</vt:lpstr>
      <vt:lpstr>가상 개체 배치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ARCore for Unity</dc:title>
  <dc:creator>taehee park</dc:creator>
  <cp:lastModifiedBy>taehee park</cp:lastModifiedBy>
  <cp:revision>176</cp:revision>
  <dcterms:created xsi:type="dcterms:W3CDTF">2018-05-13T08:44:09Z</dcterms:created>
  <dcterms:modified xsi:type="dcterms:W3CDTF">2018-05-14T18:05:24Z</dcterms:modified>
</cp:coreProperties>
</file>