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Thane" initials="PT" lastIdx="1" clrIdx="0">
    <p:extLst>
      <p:ext uri="{19B8F6BF-5375-455C-9EA6-DF929625EA0E}">
        <p15:presenceInfo xmlns:p15="http://schemas.microsoft.com/office/powerpoint/2012/main" userId="S::pdt35@spanport.rutgers.edu::d31d19e8-056e-4416-86e0-41aea4571a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00BA38"/>
    <a:srgbClr val="F8766D"/>
    <a:srgbClr val="619CFF"/>
    <a:srgbClr val="FFED5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0:52:44.694" idx="1">
    <p:pos x="7555" y="9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9D153-D7C8-DD45-A119-56B1C5A5E9CF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4C4BEA3-271F-4C4B-96B2-D6F01ACAD7B8}">
      <dgm:prSet phldrT="[Text]" custT="1"/>
      <dgm:spPr>
        <a:solidFill>
          <a:srgbClr val="CC0033"/>
        </a:solidFill>
        <a:ln w="190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gm:t>
    </dgm:pt>
    <dgm:pt modelId="{B0760D3B-A6B3-BF45-833A-3B6BA4F18A11}" type="parTrans" cxnId="{FEE591D9-DE94-2447-9970-5899C147B20F}">
      <dgm:prSet/>
      <dgm:spPr/>
      <dgm:t>
        <a:bodyPr/>
        <a:lstStyle/>
        <a:p>
          <a:endParaRPr lang="en-US" sz="1600"/>
        </a:p>
      </dgm:t>
    </dgm:pt>
    <dgm:pt modelId="{9C3FF16E-C508-8D47-8C17-4C59F3338264}" type="sibTrans" cxnId="{FEE591D9-DE94-2447-9970-5899C147B20F}">
      <dgm:prSet/>
      <dgm:spPr/>
      <dgm:t>
        <a:bodyPr/>
        <a:lstStyle/>
        <a:p>
          <a:endParaRPr lang="en-US" sz="1600"/>
        </a:p>
      </dgm:t>
    </dgm:pt>
    <dgm:pt modelId="{A5C2E457-05F6-CB48-AD2A-26B9F8EC08F9}">
      <dgm:prSet phldrT="[Text]" custT="1"/>
      <dgm:spPr>
        <a:solidFill>
          <a:srgbClr val="F8766D"/>
        </a:solidFill>
        <a:ln w="19050">
          <a:solidFill>
            <a:schemeClr val="tx1"/>
          </a:solidFill>
        </a:ln>
      </dgm:spPr>
      <dgm:t>
        <a:bodyPr/>
        <a:lstStyle/>
        <a:p>
          <a:pPr marL="0" algn="ctr">
            <a:buNone/>
          </a:pPr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99BCA0-BAA3-8D46-BC0D-9B734DE212F6}" type="parTrans" cxnId="{6E7088EC-D50B-654F-AC02-C39CD5B4B33C}">
      <dgm:prSet/>
      <dgm:spPr>
        <a:ln w="38100"/>
      </dgm:spPr>
      <dgm:t>
        <a:bodyPr/>
        <a:lstStyle/>
        <a:p>
          <a:endParaRPr lang="en-US"/>
        </a:p>
      </dgm:t>
    </dgm:pt>
    <dgm:pt modelId="{4FD3B958-B6A9-AD45-A9AD-5E55816B2A5D}" type="sibTrans" cxnId="{6E7088EC-D50B-654F-AC02-C39CD5B4B33C}">
      <dgm:prSet/>
      <dgm:spPr/>
      <dgm:t>
        <a:bodyPr/>
        <a:lstStyle/>
        <a:p>
          <a:endParaRPr lang="en-US"/>
        </a:p>
      </dgm:t>
    </dgm:pt>
    <dgm:pt modelId="{5C551CD6-AEC6-E940-86E6-92BBD19E8720}">
      <dgm:prSet phldrT="[Text]" custT="1"/>
      <dgm:spPr>
        <a:solidFill>
          <a:srgbClr val="619CFF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gm:t>
    </dgm:pt>
    <dgm:pt modelId="{B51C810A-9EF6-6F42-92D2-1E89B1EFC7FD}" type="parTrans" cxnId="{3787D7F1-07D4-664F-8124-C1980A63130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E47DDD4-CE1C-314E-9437-22309F93425D}" type="sibTrans" cxnId="{3787D7F1-07D4-664F-8124-C1980A63130A}">
      <dgm:prSet/>
      <dgm:spPr/>
      <dgm:t>
        <a:bodyPr/>
        <a:lstStyle/>
        <a:p>
          <a:endParaRPr lang="en-US"/>
        </a:p>
      </dgm:t>
    </dgm:pt>
    <dgm:pt modelId="{E59370F1-1F41-7C48-BC85-98EE05828C31}">
      <dgm:prSet phldrT="[Text]" custT="1"/>
      <dgm:spPr>
        <a:solidFill>
          <a:srgbClr val="00BA38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12841-71E7-FF4B-B63A-CBF95456A64E}" type="parTrans" cxnId="{09AFFD4D-1C11-C34F-AE64-7ACEE75DFCA1}">
      <dgm:prSet/>
      <dgm:spPr>
        <a:ln w="38100"/>
      </dgm:spPr>
      <dgm:t>
        <a:bodyPr/>
        <a:lstStyle/>
        <a:p>
          <a:endParaRPr lang="en-US"/>
        </a:p>
      </dgm:t>
    </dgm:pt>
    <dgm:pt modelId="{7BACFF9D-4082-9440-908B-527113BE5BB3}" type="sibTrans" cxnId="{09AFFD4D-1C11-C34F-AE64-7ACEE75DFCA1}">
      <dgm:prSet/>
      <dgm:spPr/>
      <dgm:t>
        <a:bodyPr/>
        <a:lstStyle/>
        <a:p>
          <a:endParaRPr lang="en-US"/>
        </a:p>
      </dgm:t>
    </dgm:pt>
    <dgm:pt modelId="{27ACEF03-64BD-0548-9557-B1E528B45989}" type="pres">
      <dgm:prSet presAssocID="{CBB9D153-D7C8-DD45-A119-56B1C5A5E9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A2CB65-6BE1-824C-8928-B685D8E3AC49}" type="pres">
      <dgm:prSet presAssocID="{CBB9D153-D7C8-DD45-A119-56B1C5A5E9CF}" presName="hierFlow" presStyleCnt="0"/>
      <dgm:spPr/>
    </dgm:pt>
    <dgm:pt modelId="{B6015C6E-D711-E243-AA69-6324CB4A004F}" type="pres">
      <dgm:prSet presAssocID="{CBB9D153-D7C8-DD45-A119-56B1C5A5E9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D4E39F-B342-4A45-84CC-4B6B2A3C9A70}" type="pres">
      <dgm:prSet presAssocID="{14C4BEA3-271F-4C4B-96B2-D6F01ACAD7B8}" presName="Name14" presStyleCnt="0"/>
      <dgm:spPr/>
    </dgm:pt>
    <dgm:pt modelId="{AF5E2E47-48B6-B649-8D05-A99B83215859}" type="pres">
      <dgm:prSet presAssocID="{14C4BEA3-271F-4C4B-96B2-D6F01ACAD7B8}" presName="level1Shape" presStyleLbl="node0" presStyleIdx="0" presStyleCnt="1" custScaleY="28353">
        <dgm:presLayoutVars>
          <dgm:chPref val="3"/>
        </dgm:presLayoutVars>
      </dgm:prSet>
      <dgm:spPr/>
    </dgm:pt>
    <dgm:pt modelId="{93659CAA-036C-5648-8135-4985A62AC50F}" type="pres">
      <dgm:prSet presAssocID="{14C4BEA3-271F-4C4B-96B2-D6F01ACAD7B8}" presName="hierChild2" presStyleCnt="0"/>
      <dgm:spPr/>
    </dgm:pt>
    <dgm:pt modelId="{B934D1AD-96C8-D848-9ADC-7D6F1277131C}" type="pres">
      <dgm:prSet presAssocID="{CD99BCA0-BAA3-8D46-BC0D-9B734DE212F6}" presName="Name19" presStyleLbl="parChTrans1D2" presStyleIdx="0" presStyleCnt="3"/>
      <dgm:spPr/>
    </dgm:pt>
    <dgm:pt modelId="{B0DCB166-B6DD-6A43-8F15-4FF5449C52DC}" type="pres">
      <dgm:prSet presAssocID="{A5C2E457-05F6-CB48-AD2A-26B9F8EC08F9}" presName="Name21" presStyleCnt="0"/>
      <dgm:spPr/>
    </dgm:pt>
    <dgm:pt modelId="{CD8E49A0-BE5C-1F4F-AEF4-538A20CFF8A4}" type="pres">
      <dgm:prSet presAssocID="{A5C2E457-05F6-CB48-AD2A-26B9F8EC08F9}" presName="level2Shape" presStyleLbl="node2" presStyleIdx="0" presStyleCnt="3" custScaleX="123547" custScaleY="99885"/>
      <dgm:spPr/>
    </dgm:pt>
    <dgm:pt modelId="{D2370A46-830F-3349-A886-B259E8D5B309}" type="pres">
      <dgm:prSet presAssocID="{A5C2E457-05F6-CB48-AD2A-26B9F8EC08F9}" presName="hierChild3" presStyleCnt="0"/>
      <dgm:spPr/>
    </dgm:pt>
    <dgm:pt modelId="{54BEB71C-A587-F043-85A1-C333CECEBA44}" type="pres">
      <dgm:prSet presAssocID="{B51C810A-9EF6-6F42-92D2-1E89B1EFC7FD}" presName="Name19" presStyleLbl="parChTrans1D2" presStyleIdx="1" presStyleCnt="3"/>
      <dgm:spPr/>
    </dgm:pt>
    <dgm:pt modelId="{7D94BB1D-CCE8-1944-9C02-D4BC3436BDBF}" type="pres">
      <dgm:prSet presAssocID="{5C551CD6-AEC6-E940-86E6-92BBD19E8720}" presName="Name21" presStyleCnt="0"/>
      <dgm:spPr/>
    </dgm:pt>
    <dgm:pt modelId="{210E42C3-6C3D-DA4A-89E1-0C9913B2CE03}" type="pres">
      <dgm:prSet presAssocID="{5C551CD6-AEC6-E940-86E6-92BBD19E8720}" presName="level2Shape" presStyleLbl="node2" presStyleIdx="1" presStyleCnt="3" custScaleX="123547" custScaleY="99885"/>
      <dgm:spPr/>
    </dgm:pt>
    <dgm:pt modelId="{2F59FF26-607D-324B-A132-8CE468A748E8}" type="pres">
      <dgm:prSet presAssocID="{5C551CD6-AEC6-E940-86E6-92BBD19E8720}" presName="hierChild3" presStyleCnt="0"/>
      <dgm:spPr/>
    </dgm:pt>
    <dgm:pt modelId="{0CF25200-E951-734E-B67C-B2AACF7BFFE4}" type="pres">
      <dgm:prSet presAssocID="{66A12841-71E7-FF4B-B63A-CBF95456A64E}" presName="Name19" presStyleLbl="parChTrans1D2" presStyleIdx="2" presStyleCnt="3"/>
      <dgm:spPr/>
    </dgm:pt>
    <dgm:pt modelId="{EB1741A0-D204-AD4C-BD9A-54A926C2FA21}" type="pres">
      <dgm:prSet presAssocID="{E59370F1-1F41-7C48-BC85-98EE05828C31}" presName="Name21" presStyleCnt="0"/>
      <dgm:spPr/>
    </dgm:pt>
    <dgm:pt modelId="{F4B27170-A759-544F-851D-B8F5F7DCE8FE}" type="pres">
      <dgm:prSet presAssocID="{E59370F1-1F41-7C48-BC85-98EE05828C31}" presName="level2Shape" presStyleLbl="node2" presStyleIdx="2" presStyleCnt="3" custScaleX="123547" custScaleY="99885"/>
      <dgm:spPr/>
    </dgm:pt>
    <dgm:pt modelId="{30A40856-76C3-D148-AC68-A06A871A0054}" type="pres">
      <dgm:prSet presAssocID="{E59370F1-1F41-7C48-BC85-98EE05828C31}" presName="hierChild3" presStyleCnt="0"/>
      <dgm:spPr/>
    </dgm:pt>
    <dgm:pt modelId="{215ABF11-439C-BC41-B697-920ED72CBF6F}" type="pres">
      <dgm:prSet presAssocID="{CBB9D153-D7C8-DD45-A119-56B1C5A5E9CF}" presName="bgShapesFlow" presStyleCnt="0"/>
      <dgm:spPr/>
    </dgm:pt>
  </dgm:ptLst>
  <dgm:cxnLst>
    <dgm:cxn modelId="{269F2423-D7D7-EF45-9027-41CA6525EC9D}" type="presOf" srcId="{CD99BCA0-BAA3-8D46-BC0D-9B734DE212F6}" destId="{B934D1AD-96C8-D848-9ADC-7D6F1277131C}" srcOrd="0" destOrd="0" presId="urn:microsoft.com/office/officeart/2005/8/layout/hierarchy6"/>
    <dgm:cxn modelId="{D7801924-3845-3149-8F26-247164A3E632}" type="presOf" srcId="{B51C810A-9EF6-6F42-92D2-1E89B1EFC7FD}" destId="{54BEB71C-A587-F043-85A1-C333CECEBA44}" srcOrd="0" destOrd="0" presId="urn:microsoft.com/office/officeart/2005/8/layout/hierarchy6"/>
    <dgm:cxn modelId="{788F4E24-B3A5-E649-818A-9DD65185E923}" type="presOf" srcId="{66A12841-71E7-FF4B-B63A-CBF95456A64E}" destId="{0CF25200-E951-734E-B67C-B2AACF7BFFE4}" srcOrd="0" destOrd="0" presId="urn:microsoft.com/office/officeart/2005/8/layout/hierarchy6"/>
    <dgm:cxn modelId="{F87CA544-68E2-5244-9B5B-AB7033C87978}" type="presOf" srcId="{5C551CD6-AEC6-E940-86E6-92BBD19E8720}" destId="{210E42C3-6C3D-DA4A-89E1-0C9913B2CE03}" srcOrd="0" destOrd="0" presId="urn:microsoft.com/office/officeart/2005/8/layout/hierarchy6"/>
    <dgm:cxn modelId="{09AFFD4D-1C11-C34F-AE64-7ACEE75DFCA1}" srcId="{14C4BEA3-271F-4C4B-96B2-D6F01ACAD7B8}" destId="{E59370F1-1F41-7C48-BC85-98EE05828C31}" srcOrd="2" destOrd="0" parTransId="{66A12841-71E7-FF4B-B63A-CBF95456A64E}" sibTransId="{7BACFF9D-4082-9440-908B-527113BE5BB3}"/>
    <dgm:cxn modelId="{4C0AC094-E8B3-7A4B-99ED-129C30826EAD}" type="presOf" srcId="{CBB9D153-D7C8-DD45-A119-56B1C5A5E9CF}" destId="{27ACEF03-64BD-0548-9557-B1E528B45989}" srcOrd="0" destOrd="0" presId="urn:microsoft.com/office/officeart/2005/8/layout/hierarchy6"/>
    <dgm:cxn modelId="{4EA8309B-8283-0D42-AE6E-9A64FFBD7EE0}" type="presOf" srcId="{14C4BEA3-271F-4C4B-96B2-D6F01ACAD7B8}" destId="{AF5E2E47-48B6-B649-8D05-A99B83215859}" srcOrd="0" destOrd="0" presId="urn:microsoft.com/office/officeart/2005/8/layout/hierarchy6"/>
    <dgm:cxn modelId="{FEE591D9-DE94-2447-9970-5899C147B20F}" srcId="{CBB9D153-D7C8-DD45-A119-56B1C5A5E9CF}" destId="{14C4BEA3-271F-4C4B-96B2-D6F01ACAD7B8}" srcOrd="0" destOrd="0" parTransId="{B0760D3B-A6B3-BF45-833A-3B6BA4F18A11}" sibTransId="{9C3FF16E-C508-8D47-8C17-4C59F3338264}"/>
    <dgm:cxn modelId="{74E357E1-3E06-8C42-99E0-7A0F2BBA2DFF}" type="presOf" srcId="{E59370F1-1F41-7C48-BC85-98EE05828C31}" destId="{F4B27170-A759-544F-851D-B8F5F7DCE8FE}" srcOrd="0" destOrd="0" presId="urn:microsoft.com/office/officeart/2005/8/layout/hierarchy6"/>
    <dgm:cxn modelId="{6E7088EC-D50B-654F-AC02-C39CD5B4B33C}" srcId="{14C4BEA3-271F-4C4B-96B2-D6F01ACAD7B8}" destId="{A5C2E457-05F6-CB48-AD2A-26B9F8EC08F9}" srcOrd="0" destOrd="0" parTransId="{CD99BCA0-BAA3-8D46-BC0D-9B734DE212F6}" sibTransId="{4FD3B958-B6A9-AD45-A9AD-5E55816B2A5D}"/>
    <dgm:cxn modelId="{3787D7F1-07D4-664F-8124-C1980A63130A}" srcId="{14C4BEA3-271F-4C4B-96B2-D6F01ACAD7B8}" destId="{5C551CD6-AEC6-E940-86E6-92BBD19E8720}" srcOrd="1" destOrd="0" parTransId="{B51C810A-9EF6-6F42-92D2-1E89B1EFC7FD}" sibTransId="{DE47DDD4-CE1C-314E-9437-22309F93425D}"/>
    <dgm:cxn modelId="{B4BECBF4-1B77-9746-B16B-504FB2C3783D}" type="presOf" srcId="{A5C2E457-05F6-CB48-AD2A-26B9F8EC08F9}" destId="{CD8E49A0-BE5C-1F4F-AEF4-538A20CFF8A4}" srcOrd="0" destOrd="0" presId="urn:microsoft.com/office/officeart/2005/8/layout/hierarchy6"/>
    <dgm:cxn modelId="{CEF8F135-E3FA-064E-BA74-015C2316CE8D}" type="presParOf" srcId="{27ACEF03-64BD-0548-9557-B1E528B45989}" destId="{5BA2CB65-6BE1-824C-8928-B685D8E3AC49}" srcOrd="0" destOrd="0" presId="urn:microsoft.com/office/officeart/2005/8/layout/hierarchy6"/>
    <dgm:cxn modelId="{0188B0A1-1AA5-5048-A358-2AE12876D15F}" type="presParOf" srcId="{5BA2CB65-6BE1-824C-8928-B685D8E3AC49}" destId="{B6015C6E-D711-E243-AA69-6324CB4A004F}" srcOrd="0" destOrd="0" presId="urn:microsoft.com/office/officeart/2005/8/layout/hierarchy6"/>
    <dgm:cxn modelId="{E80B7C25-F7C5-8341-8FA1-0B3076C2EB45}" type="presParOf" srcId="{B6015C6E-D711-E243-AA69-6324CB4A004F}" destId="{EFD4E39F-B342-4A45-84CC-4B6B2A3C9A70}" srcOrd="0" destOrd="0" presId="urn:microsoft.com/office/officeart/2005/8/layout/hierarchy6"/>
    <dgm:cxn modelId="{BDAC719E-8EA0-8741-B5AB-48359302220D}" type="presParOf" srcId="{EFD4E39F-B342-4A45-84CC-4B6B2A3C9A70}" destId="{AF5E2E47-48B6-B649-8D05-A99B83215859}" srcOrd="0" destOrd="0" presId="urn:microsoft.com/office/officeart/2005/8/layout/hierarchy6"/>
    <dgm:cxn modelId="{0F14054B-8A84-2244-868B-F61D9F75BB0D}" type="presParOf" srcId="{EFD4E39F-B342-4A45-84CC-4B6B2A3C9A70}" destId="{93659CAA-036C-5648-8135-4985A62AC50F}" srcOrd="1" destOrd="0" presId="urn:microsoft.com/office/officeart/2005/8/layout/hierarchy6"/>
    <dgm:cxn modelId="{69461DCF-D9DA-6947-B46B-02D9856761D8}" type="presParOf" srcId="{93659CAA-036C-5648-8135-4985A62AC50F}" destId="{B934D1AD-96C8-D848-9ADC-7D6F1277131C}" srcOrd="0" destOrd="0" presId="urn:microsoft.com/office/officeart/2005/8/layout/hierarchy6"/>
    <dgm:cxn modelId="{E4A9A32C-C2BD-3640-A00A-AC50D1E53D19}" type="presParOf" srcId="{93659CAA-036C-5648-8135-4985A62AC50F}" destId="{B0DCB166-B6DD-6A43-8F15-4FF5449C52DC}" srcOrd="1" destOrd="0" presId="urn:microsoft.com/office/officeart/2005/8/layout/hierarchy6"/>
    <dgm:cxn modelId="{2BCA4EFD-E455-D74E-8A18-3C4DE36B9E16}" type="presParOf" srcId="{B0DCB166-B6DD-6A43-8F15-4FF5449C52DC}" destId="{CD8E49A0-BE5C-1F4F-AEF4-538A20CFF8A4}" srcOrd="0" destOrd="0" presId="urn:microsoft.com/office/officeart/2005/8/layout/hierarchy6"/>
    <dgm:cxn modelId="{921B4E4B-A2E2-2647-BB76-DDE9043B1833}" type="presParOf" srcId="{B0DCB166-B6DD-6A43-8F15-4FF5449C52DC}" destId="{D2370A46-830F-3349-A886-B259E8D5B309}" srcOrd="1" destOrd="0" presId="urn:microsoft.com/office/officeart/2005/8/layout/hierarchy6"/>
    <dgm:cxn modelId="{369B132D-3E6F-3E46-B971-1CFDDA8F06C4}" type="presParOf" srcId="{93659CAA-036C-5648-8135-4985A62AC50F}" destId="{54BEB71C-A587-F043-85A1-C333CECEBA44}" srcOrd="2" destOrd="0" presId="urn:microsoft.com/office/officeart/2005/8/layout/hierarchy6"/>
    <dgm:cxn modelId="{333E22CD-31CA-3143-83BC-9742362A908A}" type="presParOf" srcId="{93659CAA-036C-5648-8135-4985A62AC50F}" destId="{7D94BB1D-CCE8-1944-9C02-D4BC3436BDBF}" srcOrd="3" destOrd="0" presId="urn:microsoft.com/office/officeart/2005/8/layout/hierarchy6"/>
    <dgm:cxn modelId="{38345893-3E48-3346-888A-E37C5C7698A1}" type="presParOf" srcId="{7D94BB1D-CCE8-1944-9C02-D4BC3436BDBF}" destId="{210E42C3-6C3D-DA4A-89E1-0C9913B2CE03}" srcOrd="0" destOrd="0" presId="urn:microsoft.com/office/officeart/2005/8/layout/hierarchy6"/>
    <dgm:cxn modelId="{1A0DB520-010E-5942-AB40-74800F8DFA26}" type="presParOf" srcId="{7D94BB1D-CCE8-1944-9C02-D4BC3436BDBF}" destId="{2F59FF26-607D-324B-A132-8CE468A748E8}" srcOrd="1" destOrd="0" presId="urn:microsoft.com/office/officeart/2005/8/layout/hierarchy6"/>
    <dgm:cxn modelId="{5A78C958-CE90-0946-B605-C07DC33CBBAB}" type="presParOf" srcId="{93659CAA-036C-5648-8135-4985A62AC50F}" destId="{0CF25200-E951-734E-B67C-B2AACF7BFFE4}" srcOrd="4" destOrd="0" presId="urn:microsoft.com/office/officeart/2005/8/layout/hierarchy6"/>
    <dgm:cxn modelId="{F91D38A7-D846-A443-9D3A-B558F19DCE2B}" type="presParOf" srcId="{93659CAA-036C-5648-8135-4985A62AC50F}" destId="{EB1741A0-D204-AD4C-BD9A-54A926C2FA21}" srcOrd="5" destOrd="0" presId="urn:microsoft.com/office/officeart/2005/8/layout/hierarchy6"/>
    <dgm:cxn modelId="{A96062EB-9ADF-6C43-AA0C-A8E30458DFA4}" type="presParOf" srcId="{EB1741A0-D204-AD4C-BD9A-54A926C2FA21}" destId="{F4B27170-A759-544F-851D-B8F5F7DCE8FE}" srcOrd="0" destOrd="0" presId="urn:microsoft.com/office/officeart/2005/8/layout/hierarchy6"/>
    <dgm:cxn modelId="{509E2023-D5C0-2F49-A8B7-4FC56221800F}" type="presParOf" srcId="{EB1741A0-D204-AD4C-BD9A-54A926C2FA21}" destId="{30A40856-76C3-D148-AC68-A06A871A0054}" srcOrd="1" destOrd="0" presId="urn:microsoft.com/office/officeart/2005/8/layout/hierarchy6"/>
    <dgm:cxn modelId="{92A1E39C-DDE0-CA4A-A25C-225538095598}" type="presParOf" srcId="{27ACEF03-64BD-0548-9557-B1E528B45989}" destId="{215ABF11-439C-BC41-B697-920ED72CBF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FC122-6434-1748-B29E-516E9CCEFD30}" type="doc">
      <dgm:prSet loTypeId="urn:microsoft.com/office/officeart/2005/8/layout/hierarchy2" loCatId="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5AA1FC1-2463-ED4E-95DC-80B32B464351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41A4CEB0-7812-B04A-B13B-1827CB9C6A75}" type="par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E6C38-2CF7-C84F-AA6A-51514601E362}" type="sib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91E7A-FA80-EF4F-BBBF-D805B31DDBF2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F0462803-5751-0846-9865-75589A53A3AE}" type="par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5EBA98-95C6-554C-8B7E-77F9CA9AA506}" type="sib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78ECF-B0F5-834B-B9FA-597FEEF908E3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EE7693D-2AE3-FD46-BC1C-46D49C10C298}" type="par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F570A1-12B4-6046-8709-CEB5CC0D2725}" type="sib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A793C-F5E4-5641-9916-F2893D37DEEF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80D41D3F-ADA8-BC46-9163-8751BE70A56D}" type="par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549257-A1C8-9F45-885C-63F5F09B4C5A}" type="sib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0A05C9-6A13-7B41-8184-27ECF9D52777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B34D7456-4BB5-DF4D-9E68-970C9481CC23}" type="par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EED8D-8632-5040-87BC-498ABC961DDD}" type="sib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F9E3A5-08E9-CA49-A620-E748B9DED45C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5ECECAD-BC02-0145-9721-D12A3287D797}" type="par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9FF5C-C423-3A4E-B0C4-B36C80E2423C}" type="sib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2D5D3E-30AD-3C4D-94AE-C66270C3FC40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gm:t>
    </dgm:pt>
    <dgm:pt modelId="{F58FA2FF-3549-594A-BD44-CF88C33635BD}" type="par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9A20E-1CB4-E748-BCC7-542FE7106E42}" type="sib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CEB1E-039A-B042-9AB7-6B0578CAE222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gm:t>
    </dgm:pt>
    <dgm:pt modelId="{105A6812-5F47-F545-9F5D-F481B9E6173C}" type="par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408934-E2A3-AF41-9F1F-1607192884AA}" type="sib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F3B767-8B21-394F-B7AE-33B17116B357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gm:t>
    </dgm:pt>
    <dgm:pt modelId="{8B8A0851-E7F7-3646-B67B-E079254D8959}" type="par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ECA89-83C9-A14C-AF35-7D1FC0EBDCD2}" type="sib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DA817-D943-B840-AC6B-824DD2045934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gm:t>
    </dgm:pt>
    <dgm:pt modelId="{C03FEEA7-53C3-4749-98C9-1F9B7C6037FC}" type="par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704C7B-B681-B74C-BF60-69B64E2AEA00}" type="sib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D2F10-AF52-C441-9C45-1A989EDAA6A5}" type="pres">
      <dgm:prSet presAssocID="{C92FC122-6434-1748-B29E-516E9CCEFD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4E5369-F769-1C49-BB99-E7446AB7DFDC}" type="pres">
      <dgm:prSet presAssocID="{06CDA817-D943-B840-AC6B-824DD2045934}" presName="root1" presStyleCnt="0"/>
      <dgm:spPr/>
    </dgm:pt>
    <dgm:pt modelId="{0FEE72FC-8166-8840-81DE-F4AD8789DE0C}" type="pres">
      <dgm:prSet presAssocID="{06CDA817-D943-B840-AC6B-824DD2045934}" presName="LevelOneTextNode" presStyleLbl="node0" presStyleIdx="0" presStyleCnt="2" custScaleX="101631" custScaleY="83153" custLinFactY="100000" custLinFactNeighborX="-1" custLinFactNeighborY="125847">
        <dgm:presLayoutVars>
          <dgm:chPref val="3"/>
        </dgm:presLayoutVars>
      </dgm:prSet>
      <dgm:spPr/>
    </dgm:pt>
    <dgm:pt modelId="{A8E318C9-DB4F-934F-8BD4-8C9DFB9FE7C9}" type="pres">
      <dgm:prSet presAssocID="{06CDA817-D943-B840-AC6B-824DD2045934}" presName="level2hierChild" presStyleCnt="0"/>
      <dgm:spPr/>
    </dgm:pt>
    <dgm:pt modelId="{903ECCB1-743A-7643-8A98-494EA0DAC200}" type="pres">
      <dgm:prSet presAssocID="{60F3B767-8B21-394F-B7AE-33B17116B357}" presName="root1" presStyleCnt="0"/>
      <dgm:spPr/>
    </dgm:pt>
    <dgm:pt modelId="{04EBBB2F-0AFB-514C-B6C7-1F67F975EBF4}" type="pres">
      <dgm:prSet presAssocID="{60F3B767-8B21-394F-B7AE-33B17116B357}" presName="LevelOneTextNode" presStyleLbl="node0" presStyleIdx="1" presStyleCnt="2" custScaleX="101631" custScaleY="83153">
        <dgm:presLayoutVars>
          <dgm:chPref val="3"/>
        </dgm:presLayoutVars>
      </dgm:prSet>
      <dgm:spPr/>
    </dgm:pt>
    <dgm:pt modelId="{8223522F-0F8E-004D-BCC7-D605C8C55F07}" type="pres">
      <dgm:prSet presAssocID="{60F3B767-8B21-394F-B7AE-33B17116B357}" presName="level2hierChild" presStyleCnt="0"/>
      <dgm:spPr/>
    </dgm:pt>
    <dgm:pt modelId="{A7475652-5036-D44C-90C1-90930AD8EABF}" type="pres">
      <dgm:prSet presAssocID="{105A6812-5F47-F545-9F5D-F481B9E6173C}" presName="conn2-1" presStyleLbl="parChTrans1D2" presStyleIdx="0" presStyleCnt="2"/>
      <dgm:spPr/>
    </dgm:pt>
    <dgm:pt modelId="{2B416368-E413-F341-810B-45829D0394D7}" type="pres">
      <dgm:prSet presAssocID="{105A6812-5F47-F545-9F5D-F481B9E6173C}" presName="connTx" presStyleLbl="parChTrans1D2" presStyleIdx="0" presStyleCnt="2"/>
      <dgm:spPr/>
    </dgm:pt>
    <dgm:pt modelId="{451437FA-39AB-064F-BAD1-FDB55A3B0973}" type="pres">
      <dgm:prSet presAssocID="{A27CEB1E-039A-B042-9AB7-6B0578CAE222}" presName="root2" presStyleCnt="0"/>
      <dgm:spPr/>
    </dgm:pt>
    <dgm:pt modelId="{39F8F659-A2C3-654B-B485-DA61524EF4CA}" type="pres">
      <dgm:prSet presAssocID="{A27CEB1E-039A-B042-9AB7-6B0578CAE222}" presName="LevelTwoTextNode" presStyleLbl="node2" presStyleIdx="0" presStyleCnt="2" custScaleX="110870" custScaleY="83153">
        <dgm:presLayoutVars>
          <dgm:chPref val="3"/>
        </dgm:presLayoutVars>
      </dgm:prSet>
      <dgm:spPr/>
    </dgm:pt>
    <dgm:pt modelId="{D08A7268-DF24-8F47-804E-F02D06E14FA3}" type="pres">
      <dgm:prSet presAssocID="{A27CEB1E-039A-B042-9AB7-6B0578CAE222}" presName="level3hierChild" presStyleCnt="0"/>
      <dgm:spPr/>
    </dgm:pt>
    <dgm:pt modelId="{2965048E-15EF-F14D-B783-8C2B8A984908}" type="pres">
      <dgm:prSet presAssocID="{F58FA2FF-3549-594A-BD44-CF88C33635BD}" presName="conn2-1" presStyleLbl="parChTrans1D2" presStyleIdx="1" presStyleCnt="2"/>
      <dgm:spPr/>
    </dgm:pt>
    <dgm:pt modelId="{774A0E5B-6269-3D47-BC9A-75F804E1F05D}" type="pres">
      <dgm:prSet presAssocID="{F58FA2FF-3549-594A-BD44-CF88C33635BD}" presName="connTx" presStyleLbl="parChTrans1D2" presStyleIdx="1" presStyleCnt="2"/>
      <dgm:spPr/>
    </dgm:pt>
    <dgm:pt modelId="{EE5922E4-A14C-9145-839A-AEED5795E8E3}" type="pres">
      <dgm:prSet presAssocID="{E62D5D3E-30AD-3C4D-94AE-C66270C3FC40}" presName="root2" presStyleCnt="0"/>
      <dgm:spPr/>
    </dgm:pt>
    <dgm:pt modelId="{E21E779D-A380-6347-8414-77387CAD1F13}" type="pres">
      <dgm:prSet presAssocID="{E62D5D3E-30AD-3C4D-94AE-C66270C3FC40}" presName="LevelTwoTextNode" presStyleLbl="node2" presStyleIdx="1" presStyleCnt="2" custScaleX="110870" custScaleY="83153">
        <dgm:presLayoutVars>
          <dgm:chPref val="3"/>
        </dgm:presLayoutVars>
      </dgm:prSet>
      <dgm:spPr/>
    </dgm:pt>
    <dgm:pt modelId="{D627EDE4-3106-364F-93E5-123946A85257}" type="pres">
      <dgm:prSet presAssocID="{E62D5D3E-30AD-3C4D-94AE-C66270C3FC40}" presName="level3hierChild" presStyleCnt="0"/>
      <dgm:spPr/>
    </dgm:pt>
    <dgm:pt modelId="{AB92EE64-E817-DC4B-911E-C60ED253E1B6}" type="pres">
      <dgm:prSet presAssocID="{80D41D3F-ADA8-BC46-9163-8751BE70A56D}" presName="conn2-1" presStyleLbl="parChTrans1D3" presStyleIdx="0" presStyleCnt="2"/>
      <dgm:spPr/>
    </dgm:pt>
    <dgm:pt modelId="{AB7E3F4C-D8F0-7348-AFB9-2DE90BC7BA67}" type="pres">
      <dgm:prSet presAssocID="{80D41D3F-ADA8-BC46-9163-8751BE70A56D}" presName="connTx" presStyleLbl="parChTrans1D3" presStyleIdx="0" presStyleCnt="2"/>
      <dgm:spPr/>
    </dgm:pt>
    <dgm:pt modelId="{C0166147-9EA8-8C4B-8048-65B3D7B7559A}" type="pres">
      <dgm:prSet presAssocID="{595A793C-F5E4-5641-9916-F2893D37DEEF}" presName="root2" presStyleCnt="0"/>
      <dgm:spPr/>
    </dgm:pt>
    <dgm:pt modelId="{CD3557AB-1440-6540-BAFF-05BE4CFCFFFD}" type="pres">
      <dgm:prSet presAssocID="{595A793C-F5E4-5641-9916-F2893D37DEEF}" presName="LevelTwoTextNode" presStyleLbl="node3" presStyleIdx="0" presStyleCnt="2" custScaleX="92392" custScaleY="83153">
        <dgm:presLayoutVars>
          <dgm:chPref val="3"/>
        </dgm:presLayoutVars>
      </dgm:prSet>
      <dgm:spPr/>
    </dgm:pt>
    <dgm:pt modelId="{87FA51D3-4EDF-7E46-909D-673B85AE671C}" type="pres">
      <dgm:prSet presAssocID="{595A793C-F5E4-5641-9916-F2893D37DEEF}" presName="level3hierChild" presStyleCnt="0"/>
      <dgm:spPr/>
    </dgm:pt>
    <dgm:pt modelId="{CB084CF5-2B6F-D940-921D-0A0121D1060E}" type="pres">
      <dgm:prSet presAssocID="{B34D7456-4BB5-DF4D-9E68-970C9481CC23}" presName="conn2-1" presStyleLbl="parChTrans1D4" presStyleIdx="0" presStyleCnt="4"/>
      <dgm:spPr/>
    </dgm:pt>
    <dgm:pt modelId="{3410EA06-729D-5549-B03B-E532CA6A9217}" type="pres">
      <dgm:prSet presAssocID="{B34D7456-4BB5-DF4D-9E68-970C9481CC23}" presName="connTx" presStyleLbl="parChTrans1D4" presStyleIdx="0" presStyleCnt="4"/>
      <dgm:spPr/>
    </dgm:pt>
    <dgm:pt modelId="{9AA8CD16-B2A4-FB49-B4A9-8AB3E7D26338}" type="pres">
      <dgm:prSet presAssocID="{F00A05C9-6A13-7B41-8184-27ECF9D52777}" presName="root2" presStyleCnt="0"/>
      <dgm:spPr/>
    </dgm:pt>
    <dgm:pt modelId="{F276AF3E-29F5-284E-8B4A-60FEB352C97F}" type="pres">
      <dgm:prSet presAssocID="{F00A05C9-6A13-7B41-8184-27ECF9D52777}" presName="LevelTwoTextNode" presStyleLbl="node4" presStyleIdx="0" presStyleCnt="4" custScaleX="161686">
        <dgm:presLayoutVars>
          <dgm:chPref val="3"/>
        </dgm:presLayoutVars>
      </dgm:prSet>
      <dgm:spPr/>
    </dgm:pt>
    <dgm:pt modelId="{B9D18265-23E8-E242-94C8-401CB2C01CD1}" type="pres">
      <dgm:prSet presAssocID="{F00A05C9-6A13-7B41-8184-27ECF9D52777}" presName="level3hierChild" presStyleCnt="0"/>
      <dgm:spPr/>
    </dgm:pt>
    <dgm:pt modelId="{D831D7A6-305B-A342-938C-7C27CD0F38E1}" type="pres">
      <dgm:prSet presAssocID="{F5ECECAD-BC02-0145-9721-D12A3287D797}" presName="conn2-1" presStyleLbl="parChTrans1D4" presStyleIdx="1" presStyleCnt="4"/>
      <dgm:spPr/>
    </dgm:pt>
    <dgm:pt modelId="{2B9BC80A-C5CF-E34C-BC1B-E2C58B2A3DA4}" type="pres">
      <dgm:prSet presAssocID="{F5ECECAD-BC02-0145-9721-D12A3287D797}" presName="connTx" presStyleLbl="parChTrans1D4" presStyleIdx="1" presStyleCnt="4"/>
      <dgm:spPr/>
    </dgm:pt>
    <dgm:pt modelId="{84E78587-52CC-244D-8060-E57819438B27}" type="pres">
      <dgm:prSet presAssocID="{39F9E3A5-08E9-CA49-A620-E748B9DED45C}" presName="root2" presStyleCnt="0"/>
      <dgm:spPr/>
    </dgm:pt>
    <dgm:pt modelId="{0F838392-3D1A-1146-9F06-C8BFB30D646B}" type="pres">
      <dgm:prSet presAssocID="{39F9E3A5-08E9-CA49-A620-E748B9DED45C}" presName="LevelTwoTextNode" presStyleLbl="node4" presStyleIdx="1" presStyleCnt="4" custScaleX="161686">
        <dgm:presLayoutVars>
          <dgm:chPref val="3"/>
        </dgm:presLayoutVars>
      </dgm:prSet>
      <dgm:spPr/>
    </dgm:pt>
    <dgm:pt modelId="{4950DA60-BAE6-E547-A962-CF8DBEA3EA87}" type="pres">
      <dgm:prSet presAssocID="{39F9E3A5-08E9-CA49-A620-E748B9DED45C}" presName="level3hierChild" presStyleCnt="0"/>
      <dgm:spPr/>
    </dgm:pt>
    <dgm:pt modelId="{8B7B12A7-BE23-EC4E-BC07-05125D0E5D85}" type="pres">
      <dgm:prSet presAssocID="{41A4CEB0-7812-B04A-B13B-1827CB9C6A75}" presName="conn2-1" presStyleLbl="parChTrans1D3" presStyleIdx="1" presStyleCnt="2"/>
      <dgm:spPr/>
    </dgm:pt>
    <dgm:pt modelId="{2E92AE93-C59D-024B-81E0-1F430CD3F207}" type="pres">
      <dgm:prSet presAssocID="{41A4CEB0-7812-B04A-B13B-1827CB9C6A75}" presName="connTx" presStyleLbl="parChTrans1D3" presStyleIdx="1" presStyleCnt="2"/>
      <dgm:spPr/>
    </dgm:pt>
    <dgm:pt modelId="{03A73E67-3318-6641-A476-6447E8DC122B}" type="pres">
      <dgm:prSet presAssocID="{A5AA1FC1-2463-ED4E-95DC-80B32B464351}" presName="root2" presStyleCnt="0"/>
      <dgm:spPr/>
    </dgm:pt>
    <dgm:pt modelId="{A608367F-C44E-0B40-A5E9-CBB0CD5ED026}" type="pres">
      <dgm:prSet presAssocID="{A5AA1FC1-2463-ED4E-95DC-80B32B464351}" presName="LevelTwoTextNode" presStyleLbl="node3" presStyleIdx="1" presStyleCnt="2" custScaleX="92392" custScaleY="83153">
        <dgm:presLayoutVars>
          <dgm:chPref val="3"/>
        </dgm:presLayoutVars>
      </dgm:prSet>
      <dgm:spPr/>
    </dgm:pt>
    <dgm:pt modelId="{2998906C-2290-D640-9E67-9772979A7F63}" type="pres">
      <dgm:prSet presAssocID="{A5AA1FC1-2463-ED4E-95DC-80B32B464351}" presName="level3hierChild" presStyleCnt="0"/>
      <dgm:spPr/>
    </dgm:pt>
    <dgm:pt modelId="{DC6E152F-A084-3742-8CAF-B0CB84EEA917}" type="pres">
      <dgm:prSet presAssocID="{F0462803-5751-0846-9865-75589A53A3AE}" presName="conn2-1" presStyleLbl="parChTrans1D4" presStyleIdx="2" presStyleCnt="4"/>
      <dgm:spPr/>
    </dgm:pt>
    <dgm:pt modelId="{6EFEE579-F763-644A-B6E1-3ED13A873BA8}" type="pres">
      <dgm:prSet presAssocID="{F0462803-5751-0846-9865-75589A53A3AE}" presName="connTx" presStyleLbl="parChTrans1D4" presStyleIdx="2" presStyleCnt="4"/>
      <dgm:spPr/>
    </dgm:pt>
    <dgm:pt modelId="{0A579478-4A99-1740-A65B-203A2446A93E}" type="pres">
      <dgm:prSet presAssocID="{47B91E7A-FA80-EF4F-BBBF-D805B31DDBF2}" presName="root2" presStyleCnt="0"/>
      <dgm:spPr/>
    </dgm:pt>
    <dgm:pt modelId="{59FC0064-8280-C14A-926E-BE2902A0CBB9}" type="pres">
      <dgm:prSet presAssocID="{47B91E7A-FA80-EF4F-BBBF-D805B31DDBF2}" presName="LevelTwoTextNode" presStyleLbl="node4" presStyleIdx="2" presStyleCnt="4" custScaleX="161686">
        <dgm:presLayoutVars>
          <dgm:chPref val="3"/>
        </dgm:presLayoutVars>
      </dgm:prSet>
      <dgm:spPr/>
    </dgm:pt>
    <dgm:pt modelId="{75D697E5-23B0-4848-B4BF-9B27FC931947}" type="pres">
      <dgm:prSet presAssocID="{47B91E7A-FA80-EF4F-BBBF-D805B31DDBF2}" presName="level3hierChild" presStyleCnt="0"/>
      <dgm:spPr/>
    </dgm:pt>
    <dgm:pt modelId="{2EE4C82D-0CBA-5548-B28F-B0D7254B50B1}" type="pres">
      <dgm:prSet presAssocID="{FEE7693D-2AE3-FD46-BC1C-46D49C10C298}" presName="conn2-1" presStyleLbl="parChTrans1D4" presStyleIdx="3" presStyleCnt="4"/>
      <dgm:spPr/>
    </dgm:pt>
    <dgm:pt modelId="{10B89230-F328-2944-8F03-1726F56D2B63}" type="pres">
      <dgm:prSet presAssocID="{FEE7693D-2AE3-FD46-BC1C-46D49C10C298}" presName="connTx" presStyleLbl="parChTrans1D4" presStyleIdx="3" presStyleCnt="4"/>
      <dgm:spPr/>
    </dgm:pt>
    <dgm:pt modelId="{C6A07BC8-B733-3442-9BD8-29766EA9F6FD}" type="pres">
      <dgm:prSet presAssocID="{1AB78ECF-B0F5-834B-B9FA-597FEEF908E3}" presName="root2" presStyleCnt="0"/>
      <dgm:spPr/>
    </dgm:pt>
    <dgm:pt modelId="{0351857C-0129-7D4A-AFD5-A7DA170FE6B1}" type="pres">
      <dgm:prSet presAssocID="{1AB78ECF-B0F5-834B-B9FA-597FEEF908E3}" presName="LevelTwoTextNode" presStyleLbl="node4" presStyleIdx="3" presStyleCnt="4" custScaleX="161686">
        <dgm:presLayoutVars>
          <dgm:chPref val="3"/>
        </dgm:presLayoutVars>
      </dgm:prSet>
      <dgm:spPr/>
    </dgm:pt>
    <dgm:pt modelId="{3CAF7CB4-EE1E-6E48-B45E-C9EEE8F7F32A}" type="pres">
      <dgm:prSet presAssocID="{1AB78ECF-B0F5-834B-B9FA-597FEEF908E3}" presName="level3hierChild" presStyleCnt="0"/>
      <dgm:spPr/>
    </dgm:pt>
  </dgm:ptLst>
  <dgm:cxnLst>
    <dgm:cxn modelId="{EBAE360F-2E75-9446-9891-C3559026B10C}" type="presOf" srcId="{A27CEB1E-039A-B042-9AB7-6B0578CAE222}" destId="{39F8F659-A2C3-654B-B485-DA61524EF4CA}" srcOrd="0" destOrd="0" presId="urn:microsoft.com/office/officeart/2005/8/layout/hierarchy2"/>
    <dgm:cxn modelId="{4164D317-0E88-8749-9553-A2904DA0E168}" srcId="{E62D5D3E-30AD-3C4D-94AE-C66270C3FC40}" destId="{595A793C-F5E4-5641-9916-F2893D37DEEF}" srcOrd="0" destOrd="0" parTransId="{80D41D3F-ADA8-BC46-9163-8751BE70A56D}" sibTransId="{EF549257-A1C8-9F45-885C-63F5F09B4C5A}"/>
    <dgm:cxn modelId="{B36FA41D-B2AE-A14D-A6A0-26986649C76C}" type="presOf" srcId="{FEE7693D-2AE3-FD46-BC1C-46D49C10C298}" destId="{10B89230-F328-2944-8F03-1726F56D2B63}" srcOrd="1" destOrd="0" presId="urn:microsoft.com/office/officeart/2005/8/layout/hierarchy2"/>
    <dgm:cxn modelId="{80385029-E0FF-214D-8E21-8021EBEFF368}" srcId="{E62D5D3E-30AD-3C4D-94AE-C66270C3FC40}" destId="{A5AA1FC1-2463-ED4E-95DC-80B32B464351}" srcOrd="1" destOrd="0" parTransId="{41A4CEB0-7812-B04A-B13B-1827CB9C6A75}" sibTransId="{87EE6C38-2CF7-C84F-AA6A-51514601E362}"/>
    <dgm:cxn modelId="{214E102F-BDFB-8D4F-8074-8F6D02B68743}" type="presOf" srcId="{80D41D3F-ADA8-BC46-9163-8751BE70A56D}" destId="{AB92EE64-E817-DC4B-911E-C60ED253E1B6}" srcOrd="0" destOrd="0" presId="urn:microsoft.com/office/officeart/2005/8/layout/hierarchy2"/>
    <dgm:cxn modelId="{46FC5537-6D04-614B-9FEB-CF038650E07D}" type="presOf" srcId="{80D41D3F-ADA8-BC46-9163-8751BE70A56D}" destId="{AB7E3F4C-D8F0-7348-AFB9-2DE90BC7BA67}" srcOrd="1" destOrd="0" presId="urn:microsoft.com/office/officeart/2005/8/layout/hierarchy2"/>
    <dgm:cxn modelId="{6BD54F41-E0F3-F14C-8816-37C609865C0C}" type="presOf" srcId="{595A793C-F5E4-5641-9916-F2893D37DEEF}" destId="{CD3557AB-1440-6540-BAFF-05BE4CFCFFFD}" srcOrd="0" destOrd="0" presId="urn:microsoft.com/office/officeart/2005/8/layout/hierarchy2"/>
    <dgm:cxn modelId="{57BED644-905A-C841-A6BD-9836A2C851EF}" type="presOf" srcId="{39F9E3A5-08E9-CA49-A620-E748B9DED45C}" destId="{0F838392-3D1A-1146-9F06-C8BFB30D646B}" srcOrd="0" destOrd="0" presId="urn:microsoft.com/office/officeart/2005/8/layout/hierarchy2"/>
    <dgm:cxn modelId="{BB180445-CBB1-2C46-BC5F-20F76F6BE7BB}" type="presOf" srcId="{F5ECECAD-BC02-0145-9721-D12A3287D797}" destId="{D831D7A6-305B-A342-938C-7C27CD0F38E1}" srcOrd="0" destOrd="0" presId="urn:microsoft.com/office/officeart/2005/8/layout/hierarchy2"/>
    <dgm:cxn modelId="{F6412248-F99C-9A4C-A114-1F0BFE335549}" type="presOf" srcId="{F0462803-5751-0846-9865-75589A53A3AE}" destId="{6EFEE579-F763-644A-B6E1-3ED13A873BA8}" srcOrd="1" destOrd="0" presId="urn:microsoft.com/office/officeart/2005/8/layout/hierarchy2"/>
    <dgm:cxn modelId="{96A4334D-0DD1-1845-B33F-DC98618AD46B}" type="presOf" srcId="{F58FA2FF-3549-594A-BD44-CF88C33635BD}" destId="{774A0E5B-6269-3D47-BC9A-75F804E1F05D}" srcOrd="1" destOrd="0" presId="urn:microsoft.com/office/officeart/2005/8/layout/hierarchy2"/>
    <dgm:cxn modelId="{CE9B974F-0F52-1D4D-A9F5-EBD52CB8AA1D}" srcId="{595A793C-F5E4-5641-9916-F2893D37DEEF}" destId="{F00A05C9-6A13-7B41-8184-27ECF9D52777}" srcOrd="0" destOrd="0" parTransId="{B34D7456-4BB5-DF4D-9E68-970C9481CC23}" sibTransId="{3E1EED8D-8632-5040-87BC-498ABC961DDD}"/>
    <dgm:cxn modelId="{38EB8B51-8A2D-D642-BE25-D8514B84B8A8}" type="presOf" srcId="{A5AA1FC1-2463-ED4E-95DC-80B32B464351}" destId="{A608367F-C44E-0B40-A5E9-CBB0CD5ED026}" srcOrd="0" destOrd="0" presId="urn:microsoft.com/office/officeart/2005/8/layout/hierarchy2"/>
    <dgm:cxn modelId="{82036D5E-3D79-174E-AD29-508DA3F6A904}" type="presOf" srcId="{F58FA2FF-3549-594A-BD44-CF88C33635BD}" destId="{2965048E-15EF-F14D-B783-8C2B8A984908}" srcOrd="0" destOrd="0" presId="urn:microsoft.com/office/officeart/2005/8/layout/hierarchy2"/>
    <dgm:cxn modelId="{35211665-E88E-454E-9922-319CE7FB062C}" type="presOf" srcId="{F00A05C9-6A13-7B41-8184-27ECF9D52777}" destId="{F276AF3E-29F5-284E-8B4A-60FEB352C97F}" srcOrd="0" destOrd="0" presId="urn:microsoft.com/office/officeart/2005/8/layout/hierarchy2"/>
    <dgm:cxn modelId="{B231C767-8E48-FF48-B339-9FAB470E77F6}" type="presOf" srcId="{105A6812-5F47-F545-9F5D-F481B9E6173C}" destId="{2B416368-E413-F341-810B-45829D0394D7}" srcOrd="1" destOrd="0" presId="urn:microsoft.com/office/officeart/2005/8/layout/hierarchy2"/>
    <dgm:cxn modelId="{496DB96B-30C8-D147-B8FE-02E82F30FE28}" srcId="{C92FC122-6434-1748-B29E-516E9CCEFD30}" destId="{60F3B767-8B21-394F-B7AE-33B17116B357}" srcOrd="1" destOrd="0" parTransId="{8B8A0851-E7F7-3646-B67B-E079254D8959}" sibTransId="{DE1ECA89-83C9-A14C-AF35-7D1FC0EBDCD2}"/>
    <dgm:cxn modelId="{4DE18474-7843-014F-9BF4-2A4B7F1F21A5}" type="presOf" srcId="{47B91E7A-FA80-EF4F-BBBF-D805B31DDBF2}" destId="{59FC0064-8280-C14A-926E-BE2902A0CBB9}" srcOrd="0" destOrd="0" presId="urn:microsoft.com/office/officeart/2005/8/layout/hierarchy2"/>
    <dgm:cxn modelId="{09629577-EB59-DC4D-A771-06C3F52A153B}" type="presOf" srcId="{C92FC122-6434-1748-B29E-516E9CCEFD30}" destId="{8ECD2F10-AF52-C441-9C45-1A989EDAA6A5}" srcOrd="0" destOrd="0" presId="urn:microsoft.com/office/officeart/2005/8/layout/hierarchy2"/>
    <dgm:cxn modelId="{9DB5F97F-0788-9C4A-9D8B-70078DC96D6E}" srcId="{C92FC122-6434-1748-B29E-516E9CCEFD30}" destId="{06CDA817-D943-B840-AC6B-824DD2045934}" srcOrd="0" destOrd="0" parTransId="{C03FEEA7-53C3-4749-98C9-1F9B7C6037FC}" sibTransId="{54704C7B-B681-B74C-BF60-69B64E2AEA00}"/>
    <dgm:cxn modelId="{D705E28A-C0B4-8640-9D89-DCFFBBE4D1BB}" type="presOf" srcId="{B34D7456-4BB5-DF4D-9E68-970C9481CC23}" destId="{CB084CF5-2B6F-D940-921D-0A0121D1060E}" srcOrd="0" destOrd="0" presId="urn:microsoft.com/office/officeart/2005/8/layout/hierarchy2"/>
    <dgm:cxn modelId="{18B7AA8F-036F-284E-BDD1-96CD06AB7724}" srcId="{A5AA1FC1-2463-ED4E-95DC-80B32B464351}" destId="{47B91E7A-FA80-EF4F-BBBF-D805B31DDBF2}" srcOrd="0" destOrd="0" parTransId="{F0462803-5751-0846-9865-75589A53A3AE}" sibTransId="{975EBA98-95C6-554C-8B7E-77F9CA9AA506}"/>
    <dgm:cxn modelId="{2150279C-3AA6-204F-A12F-757D5856C32F}" type="presOf" srcId="{1AB78ECF-B0F5-834B-B9FA-597FEEF908E3}" destId="{0351857C-0129-7D4A-AFD5-A7DA170FE6B1}" srcOrd="0" destOrd="0" presId="urn:microsoft.com/office/officeart/2005/8/layout/hierarchy2"/>
    <dgm:cxn modelId="{D3FEAD9E-E441-8948-86C4-6619106B276F}" type="presOf" srcId="{41A4CEB0-7812-B04A-B13B-1827CB9C6A75}" destId="{8B7B12A7-BE23-EC4E-BC07-05125D0E5D85}" srcOrd="0" destOrd="0" presId="urn:microsoft.com/office/officeart/2005/8/layout/hierarchy2"/>
    <dgm:cxn modelId="{71E553AB-C873-3748-85AA-DDCAAC1697F8}" type="presOf" srcId="{FEE7693D-2AE3-FD46-BC1C-46D49C10C298}" destId="{2EE4C82D-0CBA-5548-B28F-B0D7254B50B1}" srcOrd="0" destOrd="0" presId="urn:microsoft.com/office/officeart/2005/8/layout/hierarchy2"/>
    <dgm:cxn modelId="{AE8519AE-083F-3740-AF07-96FEECF1E0A0}" type="presOf" srcId="{105A6812-5F47-F545-9F5D-F481B9E6173C}" destId="{A7475652-5036-D44C-90C1-90930AD8EABF}" srcOrd="0" destOrd="0" presId="urn:microsoft.com/office/officeart/2005/8/layout/hierarchy2"/>
    <dgm:cxn modelId="{A0A489AE-13E0-614F-9C8A-979E9F1B86EB}" srcId="{60F3B767-8B21-394F-B7AE-33B17116B357}" destId="{E62D5D3E-30AD-3C4D-94AE-C66270C3FC40}" srcOrd="1" destOrd="0" parTransId="{F58FA2FF-3549-594A-BD44-CF88C33635BD}" sibTransId="{15E9A20E-1CB4-E748-BCC7-542FE7106E42}"/>
    <dgm:cxn modelId="{39A7DFB4-4769-3144-8837-5DABC3885FCC}" type="presOf" srcId="{B34D7456-4BB5-DF4D-9E68-970C9481CC23}" destId="{3410EA06-729D-5549-B03B-E532CA6A9217}" srcOrd="1" destOrd="0" presId="urn:microsoft.com/office/officeart/2005/8/layout/hierarchy2"/>
    <dgm:cxn modelId="{A4A4BDB6-21B0-5A42-90C7-EEB1D5A2A3ED}" type="presOf" srcId="{60F3B767-8B21-394F-B7AE-33B17116B357}" destId="{04EBBB2F-0AFB-514C-B6C7-1F67F975EBF4}" srcOrd="0" destOrd="0" presId="urn:microsoft.com/office/officeart/2005/8/layout/hierarchy2"/>
    <dgm:cxn modelId="{A83F16C4-5ACE-BB4A-809E-FCE0A3F5C2C5}" srcId="{60F3B767-8B21-394F-B7AE-33B17116B357}" destId="{A27CEB1E-039A-B042-9AB7-6B0578CAE222}" srcOrd="0" destOrd="0" parTransId="{105A6812-5F47-F545-9F5D-F481B9E6173C}" sibTransId="{19408934-E2A3-AF41-9F1F-1607192884AA}"/>
    <dgm:cxn modelId="{3E656EC4-0C00-7C45-B2C2-27B5160646DA}" type="presOf" srcId="{F0462803-5751-0846-9865-75589A53A3AE}" destId="{DC6E152F-A084-3742-8CAF-B0CB84EEA917}" srcOrd="0" destOrd="0" presId="urn:microsoft.com/office/officeart/2005/8/layout/hierarchy2"/>
    <dgm:cxn modelId="{52255BC9-4666-CB4B-851C-423066EFD48A}" type="presOf" srcId="{E62D5D3E-30AD-3C4D-94AE-C66270C3FC40}" destId="{E21E779D-A380-6347-8414-77387CAD1F13}" srcOrd="0" destOrd="0" presId="urn:microsoft.com/office/officeart/2005/8/layout/hierarchy2"/>
    <dgm:cxn modelId="{AC575FCA-CE38-C245-8BF5-7DD63F174B01}" type="presOf" srcId="{41A4CEB0-7812-B04A-B13B-1827CB9C6A75}" destId="{2E92AE93-C59D-024B-81E0-1F430CD3F207}" srcOrd="1" destOrd="0" presId="urn:microsoft.com/office/officeart/2005/8/layout/hierarchy2"/>
    <dgm:cxn modelId="{3EB206DE-60C0-0B46-8C66-0F86FB516AF2}" srcId="{595A793C-F5E4-5641-9916-F2893D37DEEF}" destId="{39F9E3A5-08E9-CA49-A620-E748B9DED45C}" srcOrd="1" destOrd="0" parTransId="{F5ECECAD-BC02-0145-9721-D12A3287D797}" sibTransId="{2719FF5C-C423-3A4E-B0C4-B36C80E2423C}"/>
    <dgm:cxn modelId="{F982ECF2-4599-254D-99B0-5391B8AECD57}" type="presOf" srcId="{06CDA817-D943-B840-AC6B-824DD2045934}" destId="{0FEE72FC-8166-8840-81DE-F4AD8789DE0C}" srcOrd="0" destOrd="0" presId="urn:microsoft.com/office/officeart/2005/8/layout/hierarchy2"/>
    <dgm:cxn modelId="{229DFDFC-9E89-264F-97D0-FFAAA2576698}" type="presOf" srcId="{F5ECECAD-BC02-0145-9721-D12A3287D797}" destId="{2B9BC80A-C5CF-E34C-BC1B-E2C58B2A3DA4}" srcOrd="1" destOrd="0" presId="urn:microsoft.com/office/officeart/2005/8/layout/hierarchy2"/>
    <dgm:cxn modelId="{370E3FFF-4B26-C741-8D76-3DFC6ABCEF3F}" srcId="{A5AA1FC1-2463-ED4E-95DC-80B32B464351}" destId="{1AB78ECF-B0F5-834B-B9FA-597FEEF908E3}" srcOrd="1" destOrd="0" parTransId="{FEE7693D-2AE3-FD46-BC1C-46D49C10C298}" sibTransId="{57F570A1-12B4-6046-8709-CEB5CC0D2725}"/>
    <dgm:cxn modelId="{12ECF7D5-5BE9-C743-A791-CC2C1FBC7091}" type="presParOf" srcId="{8ECD2F10-AF52-C441-9C45-1A989EDAA6A5}" destId="{2E4E5369-F769-1C49-BB99-E7446AB7DFDC}" srcOrd="0" destOrd="0" presId="urn:microsoft.com/office/officeart/2005/8/layout/hierarchy2"/>
    <dgm:cxn modelId="{94770D36-7395-8343-8208-57603CD38B43}" type="presParOf" srcId="{2E4E5369-F769-1C49-BB99-E7446AB7DFDC}" destId="{0FEE72FC-8166-8840-81DE-F4AD8789DE0C}" srcOrd="0" destOrd="0" presId="urn:microsoft.com/office/officeart/2005/8/layout/hierarchy2"/>
    <dgm:cxn modelId="{5197448D-CF3F-5743-BF58-F3B0112B2140}" type="presParOf" srcId="{2E4E5369-F769-1C49-BB99-E7446AB7DFDC}" destId="{A8E318C9-DB4F-934F-8BD4-8C9DFB9FE7C9}" srcOrd="1" destOrd="0" presId="urn:microsoft.com/office/officeart/2005/8/layout/hierarchy2"/>
    <dgm:cxn modelId="{37130447-AB8F-D94C-8984-D033ACF8D8FD}" type="presParOf" srcId="{8ECD2F10-AF52-C441-9C45-1A989EDAA6A5}" destId="{903ECCB1-743A-7643-8A98-494EA0DAC200}" srcOrd="1" destOrd="0" presId="urn:microsoft.com/office/officeart/2005/8/layout/hierarchy2"/>
    <dgm:cxn modelId="{2CA50E80-3283-5349-B696-67B3CD71980B}" type="presParOf" srcId="{903ECCB1-743A-7643-8A98-494EA0DAC200}" destId="{04EBBB2F-0AFB-514C-B6C7-1F67F975EBF4}" srcOrd="0" destOrd="0" presId="urn:microsoft.com/office/officeart/2005/8/layout/hierarchy2"/>
    <dgm:cxn modelId="{B356826D-1454-5446-A874-279D5029B40D}" type="presParOf" srcId="{903ECCB1-743A-7643-8A98-494EA0DAC200}" destId="{8223522F-0F8E-004D-BCC7-D605C8C55F07}" srcOrd="1" destOrd="0" presId="urn:microsoft.com/office/officeart/2005/8/layout/hierarchy2"/>
    <dgm:cxn modelId="{F3DC3F72-C67A-D24C-A4E3-6E40659E00D4}" type="presParOf" srcId="{8223522F-0F8E-004D-BCC7-D605C8C55F07}" destId="{A7475652-5036-D44C-90C1-90930AD8EABF}" srcOrd="0" destOrd="0" presId="urn:microsoft.com/office/officeart/2005/8/layout/hierarchy2"/>
    <dgm:cxn modelId="{B77EA6ED-EF42-ED4C-869C-FCC7630820C2}" type="presParOf" srcId="{A7475652-5036-D44C-90C1-90930AD8EABF}" destId="{2B416368-E413-F341-810B-45829D0394D7}" srcOrd="0" destOrd="0" presId="urn:microsoft.com/office/officeart/2005/8/layout/hierarchy2"/>
    <dgm:cxn modelId="{C6FFF013-843E-384B-AB1F-840B117D8321}" type="presParOf" srcId="{8223522F-0F8E-004D-BCC7-D605C8C55F07}" destId="{451437FA-39AB-064F-BAD1-FDB55A3B0973}" srcOrd="1" destOrd="0" presId="urn:microsoft.com/office/officeart/2005/8/layout/hierarchy2"/>
    <dgm:cxn modelId="{0C32EA30-3855-744E-9E22-DDC851457CAB}" type="presParOf" srcId="{451437FA-39AB-064F-BAD1-FDB55A3B0973}" destId="{39F8F659-A2C3-654B-B485-DA61524EF4CA}" srcOrd="0" destOrd="0" presId="urn:microsoft.com/office/officeart/2005/8/layout/hierarchy2"/>
    <dgm:cxn modelId="{8E6E1CD6-A3A8-B14A-9B3D-BDC4EF3ED267}" type="presParOf" srcId="{451437FA-39AB-064F-BAD1-FDB55A3B0973}" destId="{D08A7268-DF24-8F47-804E-F02D06E14FA3}" srcOrd="1" destOrd="0" presId="urn:microsoft.com/office/officeart/2005/8/layout/hierarchy2"/>
    <dgm:cxn modelId="{6AFCFC6E-3499-5C4C-994E-0860C8810197}" type="presParOf" srcId="{8223522F-0F8E-004D-BCC7-D605C8C55F07}" destId="{2965048E-15EF-F14D-B783-8C2B8A984908}" srcOrd="2" destOrd="0" presId="urn:microsoft.com/office/officeart/2005/8/layout/hierarchy2"/>
    <dgm:cxn modelId="{E565D035-5D69-4D48-8710-13CB23ECECE3}" type="presParOf" srcId="{2965048E-15EF-F14D-B783-8C2B8A984908}" destId="{774A0E5B-6269-3D47-BC9A-75F804E1F05D}" srcOrd="0" destOrd="0" presId="urn:microsoft.com/office/officeart/2005/8/layout/hierarchy2"/>
    <dgm:cxn modelId="{33F959ED-D0A1-D241-825F-D238B0F45FE9}" type="presParOf" srcId="{8223522F-0F8E-004D-BCC7-D605C8C55F07}" destId="{EE5922E4-A14C-9145-839A-AEED5795E8E3}" srcOrd="3" destOrd="0" presId="urn:microsoft.com/office/officeart/2005/8/layout/hierarchy2"/>
    <dgm:cxn modelId="{67D10274-9CAA-F747-AF36-5A6686B1AB3B}" type="presParOf" srcId="{EE5922E4-A14C-9145-839A-AEED5795E8E3}" destId="{E21E779D-A380-6347-8414-77387CAD1F13}" srcOrd="0" destOrd="0" presId="urn:microsoft.com/office/officeart/2005/8/layout/hierarchy2"/>
    <dgm:cxn modelId="{1B0FBD0B-58A8-814E-AE23-7A482E868080}" type="presParOf" srcId="{EE5922E4-A14C-9145-839A-AEED5795E8E3}" destId="{D627EDE4-3106-364F-93E5-123946A85257}" srcOrd="1" destOrd="0" presId="urn:microsoft.com/office/officeart/2005/8/layout/hierarchy2"/>
    <dgm:cxn modelId="{CDAAE5DA-371A-924B-9E59-D13151FED061}" type="presParOf" srcId="{D627EDE4-3106-364F-93E5-123946A85257}" destId="{AB92EE64-E817-DC4B-911E-C60ED253E1B6}" srcOrd="0" destOrd="0" presId="urn:microsoft.com/office/officeart/2005/8/layout/hierarchy2"/>
    <dgm:cxn modelId="{0FF34FD2-CA24-A049-8473-7F0C1DD26165}" type="presParOf" srcId="{AB92EE64-E817-DC4B-911E-C60ED253E1B6}" destId="{AB7E3F4C-D8F0-7348-AFB9-2DE90BC7BA67}" srcOrd="0" destOrd="0" presId="urn:microsoft.com/office/officeart/2005/8/layout/hierarchy2"/>
    <dgm:cxn modelId="{CCFA86F6-A7CA-0E47-86BC-3F0CB5B53492}" type="presParOf" srcId="{D627EDE4-3106-364F-93E5-123946A85257}" destId="{C0166147-9EA8-8C4B-8048-65B3D7B7559A}" srcOrd="1" destOrd="0" presId="urn:microsoft.com/office/officeart/2005/8/layout/hierarchy2"/>
    <dgm:cxn modelId="{C4B5B54E-6314-5444-9902-03A571AC2428}" type="presParOf" srcId="{C0166147-9EA8-8C4B-8048-65B3D7B7559A}" destId="{CD3557AB-1440-6540-BAFF-05BE4CFCFFFD}" srcOrd="0" destOrd="0" presId="urn:microsoft.com/office/officeart/2005/8/layout/hierarchy2"/>
    <dgm:cxn modelId="{C2A85F18-8366-A448-A430-EAEE11A98BF3}" type="presParOf" srcId="{C0166147-9EA8-8C4B-8048-65B3D7B7559A}" destId="{87FA51D3-4EDF-7E46-909D-673B85AE671C}" srcOrd="1" destOrd="0" presId="urn:microsoft.com/office/officeart/2005/8/layout/hierarchy2"/>
    <dgm:cxn modelId="{BA9FC824-B2ED-9941-91AA-09AE536F3AFB}" type="presParOf" srcId="{87FA51D3-4EDF-7E46-909D-673B85AE671C}" destId="{CB084CF5-2B6F-D940-921D-0A0121D1060E}" srcOrd="0" destOrd="0" presId="urn:microsoft.com/office/officeart/2005/8/layout/hierarchy2"/>
    <dgm:cxn modelId="{732090ED-2BEB-F34B-A199-4F4D41C2B410}" type="presParOf" srcId="{CB084CF5-2B6F-D940-921D-0A0121D1060E}" destId="{3410EA06-729D-5549-B03B-E532CA6A9217}" srcOrd="0" destOrd="0" presId="urn:microsoft.com/office/officeart/2005/8/layout/hierarchy2"/>
    <dgm:cxn modelId="{B23080D9-CC2E-AA44-B35A-40A27D588736}" type="presParOf" srcId="{87FA51D3-4EDF-7E46-909D-673B85AE671C}" destId="{9AA8CD16-B2A4-FB49-B4A9-8AB3E7D26338}" srcOrd="1" destOrd="0" presId="urn:microsoft.com/office/officeart/2005/8/layout/hierarchy2"/>
    <dgm:cxn modelId="{3832728B-F919-764D-8C97-34A4975A08A4}" type="presParOf" srcId="{9AA8CD16-B2A4-FB49-B4A9-8AB3E7D26338}" destId="{F276AF3E-29F5-284E-8B4A-60FEB352C97F}" srcOrd="0" destOrd="0" presId="urn:microsoft.com/office/officeart/2005/8/layout/hierarchy2"/>
    <dgm:cxn modelId="{2D86F6F7-20E2-AB49-B270-6A8C03F4F6A0}" type="presParOf" srcId="{9AA8CD16-B2A4-FB49-B4A9-8AB3E7D26338}" destId="{B9D18265-23E8-E242-94C8-401CB2C01CD1}" srcOrd="1" destOrd="0" presId="urn:microsoft.com/office/officeart/2005/8/layout/hierarchy2"/>
    <dgm:cxn modelId="{49A26FBE-2FE1-3549-830D-4D3CEFAABE3F}" type="presParOf" srcId="{87FA51D3-4EDF-7E46-909D-673B85AE671C}" destId="{D831D7A6-305B-A342-938C-7C27CD0F38E1}" srcOrd="2" destOrd="0" presId="urn:microsoft.com/office/officeart/2005/8/layout/hierarchy2"/>
    <dgm:cxn modelId="{564195BF-66A1-3B49-B36C-E1B21FF7260D}" type="presParOf" srcId="{D831D7A6-305B-A342-938C-7C27CD0F38E1}" destId="{2B9BC80A-C5CF-E34C-BC1B-E2C58B2A3DA4}" srcOrd="0" destOrd="0" presId="urn:microsoft.com/office/officeart/2005/8/layout/hierarchy2"/>
    <dgm:cxn modelId="{31D3F134-FDAD-A84A-ACB1-9BC086CFEE0F}" type="presParOf" srcId="{87FA51D3-4EDF-7E46-909D-673B85AE671C}" destId="{84E78587-52CC-244D-8060-E57819438B27}" srcOrd="3" destOrd="0" presId="urn:microsoft.com/office/officeart/2005/8/layout/hierarchy2"/>
    <dgm:cxn modelId="{631AB09C-1B49-F441-85CC-35F6C2695FA7}" type="presParOf" srcId="{84E78587-52CC-244D-8060-E57819438B27}" destId="{0F838392-3D1A-1146-9F06-C8BFB30D646B}" srcOrd="0" destOrd="0" presId="urn:microsoft.com/office/officeart/2005/8/layout/hierarchy2"/>
    <dgm:cxn modelId="{A72E2C96-A892-1743-AA83-E39F50B323E6}" type="presParOf" srcId="{84E78587-52CC-244D-8060-E57819438B27}" destId="{4950DA60-BAE6-E547-A962-CF8DBEA3EA87}" srcOrd="1" destOrd="0" presId="urn:microsoft.com/office/officeart/2005/8/layout/hierarchy2"/>
    <dgm:cxn modelId="{AD4180C0-93AD-0E4D-9157-A68600E271E5}" type="presParOf" srcId="{D627EDE4-3106-364F-93E5-123946A85257}" destId="{8B7B12A7-BE23-EC4E-BC07-05125D0E5D85}" srcOrd="2" destOrd="0" presId="urn:microsoft.com/office/officeart/2005/8/layout/hierarchy2"/>
    <dgm:cxn modelId="{3DA5BCEE-9688-0B40-BEF8-75412F254872}" type="presParOf" srcId="{8B7B12A7-BE23-EC4E-BC07-05125D0E5D85}" destId="{2E92AE93-C59D-024B-81E0-1F430CD3F207}" srcOrd="0" destOrd="0" presId="urn:microsoft.com/office/officeart/2005/8/layout/hierarchy2"/>
    <dgm:cxn modelId="{5EA12FC1-AD2F-5D4B-A429-55C5ABC13FFF}" type="presParOf" srcId="{D627EDE4-3106-364F-93E5-123946A85257}" destId="{03A73E67-3318-6641-A476-6447E8DC122B}" srcOrd="3" destOrd="0" presId="urn:microsoft.com/office/officeart/2005/8/layout/hierarchy2"/>
    <dgm:cxn modelId="{FF0C39BF-1A04-DF4E-AE71-E3C0CAB6FF03}" type="presParOf" srcId="{03A73E67-3318-6641-A476-6447E8DC122B}" destId="{A608367F-C44E-0B40-A5E9-CBB0CD5ED026}" srcOrd="0" destOrd="0" presId="urn:microsoft.com/office/officeart/2005/8/layout/hierarchy2"/>
    <dgm:cxn modelId="{962FA848-0762-5246-97EE-CED8E6B1895E}" type="presParOf" srcId="{03A73E67-3318-6641-A476-6447E8DC122B}" destId="{2998906C-2290-D640-9E67-9772979A7F63}" srcOrd="1" destOrd="0" presId="urn:microsoft.com/office/officeart/2005/8/layout/hierarchy2"/>
    <dgm:cxn modelId="{D797BF37-8674-7849-B8D6-909455F4FC88}" type="presParOf" srcId="{2998906C-2290-D640-9E67-9772979A7F63}" destId="{DC6E152F-A084-3742-8CAF-B0CB84EEA917}" srcOrd="0" destOrd="0" presId="urn:microsoft.com/office/officeart/2005/8/layout/hierarchy2"/>
    <dgm:cxn modelId="{77A41C58-A7C1-F04C-8FCB-59E970E5A239}" type="presParOf" srcId="{DC6E152F-A084-3742-8CAF-B0CB84EEA917}" destId="{6EFEE579-F763-644A-B6E1-3ED13A873BA8}" srcOrd="0" destOrd="0" presId="urn:microsoft.com/office/officeart/2005/8/layout/hierarchy2"/>
    <dgm:cxn modelId="{27C969BA-AC51-274C-9FF2-21F6566BAF3D}" type="presParOf" srcId="{2998906C-2290-D640-9E67-9772979A7F63}" destId="{0A579478-4A99-1740-A65B-203A2446A93E}" srcOrd="1" destOrd="0" presId="urn:microsoft.com/office/officeart/2005/8/layout/hierarchy2"/>
    <dgm:cxn modelId="{41FF07F6-4D89-6A4E-9883-CC1CCFB9ABC4}" type="presParOf" srcId="{0A579478-4A99-1740-A65B-203A2446A93E}" destId="{59FC0064-8280-C14A-926E-BE2902A0CBB9}" srcOrd="0" destOrd="0" presId="urn:microsoft.com/office/officeart/2005/8/layout/hierarchy2"/>
    <dgm:cxn modelId="{13B9323F-6C08-F94A-8C48-93A1A76EB66B}" type="presParOf" srcId="{0A579478-4A99-1740-A65B-203A2446A93E}" destId="{75D697E5-23B0-4848-B4BF-9B27FC931947}" srcOrd="1" destOrd="0" presId="urn:microsoft.com/office/officeart/2005/8/layout/hierarchy2"/>
    <dgm:cxn modelId="{546D42F2-0BA9-494A-99A2-9C89E99B19AD}" type="presParOf" srcId="{2998906C-2290-D640-9E67-9772979A7F63}" destId="{2EE4C82D-0CBA-5548-B28F-B0D7254B50B1}" srcOrd="2" destOrd="0" presId="urn:microsoft.com/office/officeart/2005/8/layout/hierarchy2"/>
    <dgm:cxn modelId="{A054B28F-3BED-584C-9297-F470ACAF94A0}" type="presParOf" srcId="{2EE4C82D-0CBA-5548-B28F-B0D7254B50B1}" destId="{10B89230-F328-2944-8F03-1726F56D2B63}" srcOrd="0" destOrd="0" presId="urn:microsoft.com/office/officeart/2005/8/layout/hierarchy2"/>
    <dgm:cxn modelId="{E434D6CA-94C4-2443-A13F-1529AE67FC84}" type="presParOf" srcId="{2998906C-2290-D640-9E67-9772979A7F63}" destId="{C6A07BC8-B733-3442-9BD8-29766EA9F6FD}" srcOrd="3" destOrd="0" presId="urn:microsoft.com/office/officeart/2005/8/layout/hierarchy2"/>
    <dgm:cxn modelId="{B6AE0386-CF5E-F043-9F81-2DDFA10A8A9F}" type="presParOf" srcId="{C6A07BC8-B733-3442-9BD8-29766EA9F6FD}" destId="{0351857C-0129-7D4A-AFD5-A7DA170FE6B1}" srcOrd="0" destOrd="0" presId="urn:microsoft.com/office/officeart/2005/8/layout/hierarchy2"/>
    <dgm:cxn modelId="{C4F218CF-B3BB-8E41-88A5-23D6C727B3B3}" type="presParOf" srcId="{C6A07BC8-B733-3442-9BD8-29766EA9F6FD}" destId="{3CAF7CB4-EE1E-6E48-B45E-C9EEE8F7F32A}" srcOrd="1" destOrd="0" presId="urn:microsoft.com/office/officeart/2005/8/layout/hierarchy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2E47-48B6-B649-8D05-A99B83215859}">
      <dsp:nvSpPr>
        <dsp:cNvPr id="0" name=""/>
        <dsp:cNvSpPr/>
      </dsp:nvSpPr>
      <dsp:spPr>
        <a:xfrm>
          <a:off x="4549232" y="161054"/>
          <a:ext cx="2730279" cy="516077"/>
        </a:xfrm>
        <a:prstGeom prst="roundRect">
          <a:avLst>
            <a:gd name="adj" fmla="val 10000"/>
          </a:avLst>
        </a:prstGeom>
        <a:solidFill>
          <a:srgbClr val="CC0033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sp:txBody>
      <dsp:txXfrm>
        <a:off x="4564347" y="176169"/>
        <a:ext cx="2700049" cy="485847"/>
      </dsp:txXfrm>
    </dsp:sp>
    <dsp:sp modelId="{B934D1AD-96C8-D848-9ADC-7D6F1277131C}">
      <dsp:nvSpPr>
        <dsp:cNvPr id="0" name=""/>
        <dsp:cNvSpPr/>
      </dsp:nvSpPr>
      <dsp:spPr>
        <a:xfrm>
          <a:off x="1722110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4192261" y="0"/>
              </a:moveTo>
              <a:lnTo>
                <a:pt x="4192261" y="364037"/>
              </a:lnTo>
              <a:lnTo>
                <a:pt x="0" y="364037"/>
              </a:lnTo>
              <a:lnTo>
                <a:pt x="0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E49A0-BE5C-1F4F-AEF4-538A20CFF8A4}">
      <dsp:nvSpPr>
        <dsp:cNvPr id="0" name=""/>
        <dsp:cNvSpPr/>
      </dsp:nvSpPr>
      <dsp:spPr>
        <a:xfrm>
          <a:off x="35521" y="1405205"/>
          <a:ext cx="3373178" cy="1818092"/>
        </a:xfrm>
        <a:prstGeom prst="roundRect">
          <a:avLst>
            <a:gd name="adj" fmla="val 10000"/>
          </a:avLst>
        </a:prstGeom>
        <a:solidFill>
          <a:srgbClr val="F8766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771" y="1458455"/>
        <a:ext cx="3266678" cy="1711592"/>
      </dsp:txXfrm>
    </dsp:sp>
    <dsp:sp modelId="{54BEB71C-A587-F043-85A1-C333CECEBA44}">
      <dsp:nvSpPr>
        <dsp:cNvPr id="0" name=""/>
        <dsp:cNvSpPr/>
      </dsp:nvSpPr>
      <dsp:spPr>
        <a:xfrm>
          <a:off x="5868652" y="677131"/>
          <a:ext cx="91440" cy="728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807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E42C3-6C3D-DA4A-89E1-0C9913B2CE03}">
      <dsp:nvSpPr>
        <dsp:cNvPr id="0" name=""/>
        <dsp:cNvSpPr/>
      </dsp:nvSpPr>
      <dsp:spPr>
        <a:xfrm>
          <a:off x="4227783" y="1405205"/>
          <a:ext cx="3373178" cy="1818092"/>
        </a:xfrm>
        <a:prstGeom prst="roundRect">
          <a:avLst>
            <a:gd name="adj" fmla="val 10000"/>
          </a:avLst>
        </a:prstGeom>
        <a:solidFill>
          <a:srgbClr val="619C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sp:txBody>
      <dsp:txXfrm>
        <a:off x="4281033" y="1458455"/>
        <a:ext cx="3266678" cy="1711592"/>
      </dsp:txXfrm>
    </dsp:sp>
    <dsp:sp modelId="{0CF25200-E951-734E-B67C-B2AACF7BFFE4}">
      <dsp:nvSpPr>
        <dsp:cNvPr id="0" name=""/>
        <dsp:cNvSpPr/>
      </dsp:nvSpPr>
      <dsp:spPr>
        <a:xfrm>
          <a:off x="5914372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37"/>
              </a:lnTo>
              <a:lnTo>
                <a:pt x="4192261" y="364037"/>
              </a:lnTo>
              <a:lnTo>
                <a:pt x="4192261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27170-A759-544F-851D-B8F5F7DCE8FE}">
      <dsp:nvSpPr>
        <dsp:cNvPr id="0" name=""/>
        <dsp:cNvSpPr/>
      </dsp:nvSpPr>
      <dsp:spPr>
        <a:xfrm>
          <a:off x="8420045" y="1405205"/>
          <a:ext cx="3373178" cy="1818092"/>
        </a:xfrm>
        <a:prstGeom prst="roundRect">
          <a:avLst>
            <a:gd name="adj" fmla="val 10000"/>
          </a:avLst>
        </a:prstGeom>
        <a:solidFill>
          <a:srgbClr val="00BA3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73295" y="1458455"/>
        <a:ext cx="3266678" cy="1711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72FC-8166-8840-81DE-F4AD8789DE0C}">
      <dsp:nvSpPr>
        <dsp:cNvPr id="0" name=""/>
        <dsp:cNvSpPr/>
      </dsp:nvSpPr>
      <dsp:spPr>
        <a:xfrm>
          <a:off x="125920" y="2569744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sp:txBody>
      <dsp:txXfrm>
        <a:off x="150024" y="2593848"/>
        <a:ext cx="1963469" cy="774754"/>
      </dsp:txXfrm>
    </dsp:sp>
    <dsp:sp modelId="{04EBBB2F-0AFB-514C-B6C7-1F67F975EBF4}">
      <dsp:nvSpPr>
        <dsp:cNvPr id="0" name=""/>
        <dsp:cNvSpPr/>
      </dsp:nvSpPr>
      <dsp:spPr>
        <a:xfrm>
          <a:off x="125940" y="1305961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sp:txBody>
      <dsp:txXfrm>
        <a:off x="150044" y="1330065"/>
        <a:ext cx="1963469" cy="774754"/>
      </dsp:txXfrm>
    </dsp:sp>
    <dsp:sp modelId="{A7475652-5036-D44C-90C1-90930AD8EABF}">
      <dsp:nvSpPr>
        <dsp:cNvPr id="0" name=""/>
        <dsp:cNvSpPr/>
      </dsp:nvSpPr>
      <dsp:spPr>
        <a:xfrm rot="19708362">
          <a:off x="2069063" y="1454373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451366"/>
        <a:ext cx="46443" cy="46443"/>
      </dsp:txXfrm>
    </dsp:sp>
    <dsp:sp modelId="{39F8F659-A2C3-654B-B485-DA61524EF4CA}">
      <dsp:nvSpPr>
        <dsp:cNvPr id="0" name=""/>
        <dsp:cNvSpPr/>
      </dsp:nvSpPr>
      <dsp:spPr>
        <a:xfrm>
          <a:off x="2929375" y="820252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sp:txBody>
      <dsp:txXfrm>
        <a:off x="2953479" y="844356"/>
        <a:ext cx="2146345" cy="774754"/>
      </dsp:txXfrm>
    </dsp:sp>
    <dsp:sp modelId="{2965048E-15EF-F14D-B783-8C2B8A984908}">
      <dsp:nvSpPr>
        <dsp:cNvPr id="0" name=""/>
        <dsp:cNvSpPr/>
      </dsp:nvSpPr>
      <dsp:spPr>
        <a:xfrm rot="1891638">
          <a:off x="2069063" y="1940081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937075"/>
        <a:ext cx="46443" cy="46443"/>
      </dsp:txXfrm>
    </dsp:sp>
    <dsp:sp modelId="{E21E779D-A380-6347-8414-77387CAD1F13}">
      <dsp:nvSpPr>
        <dsp:cNvPr id="0" name=""/>
        <dsp:cNvSpPr/>
      </dsp:nvSpPr>
      <dsp:spPr>
        <a:xfrm>
          <a:off x="2929375" y="1791669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sp:txBody>
      <dsp:txXfrm>
        <a:off x="2953479" y="1815773"/>
        <a:ext cx="2146345" cy="774754"/>
      </dsp:txXfrm>
    </dsp:sp>
    <dsp:sp modelId="{AB92EE64-E817-DC4B-911E-C60ED253E1B6}">
      <dsp:nvSpPr>
        <dsp:cNvPr id="0" name=""/>
        <dsp:cNvSpPr/>
      </dsp:nvSpPr>
      <dsp:spPr>
        <a:xfrm rot="18289469">
          <a:off x="4826578" y="1613860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1599413"/>
        <a:ext cx="69322" cy="69322"/>
      </dsp:txXfrm>
    </dsp:sp>
    <dsp:sp modelId="{CD3557AB-1440-6540-BAFF-05BE4CFCFFFD}">
      <dsp:nvSpPr>
        <dsp:cNvPr id="0" name=""/>
        <dsp:cNvSpPr/>
      </dsp:nvSpPr>
      <dsp:spPr>
        <a:xfrm>
          <a:off x="5915686" y="653518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677622"/>
        <a:ext cx="1780593" cy="774754"/>
      </dsp:txXfrm>
    </dsp:sp>
    <dsp:sp modelId="{CB084CF5-2B6F-D940-921D-0A0121D1060E}">
      <dsp:nvSpPr>
        <dsp:cNvPr id="0" name=""/>
        <dsp:cNvSpPr/>
      </dsp:nvSpPr>
      <dsp:spPr>
        <a:xfrm rot="19457599">
          <a:off x="7652840" y="760247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756085"/>
        <a:ext cx="48752" cy="48752"/>
      </dsp:txXfrm>
    </dsp:sp>
    <dsp:sp modelId="{F276AF3E-29F5-284E-8B4A-60FEB352C97F}">
      <dsp:nvSpPr>
        <dsp:cNvPr id="0" name=""/>
        <dsp:cNvSpPr/>
      </dsp:nvSpPr>
      <dsp:spPr>
        <a:xfrm>
          <a:off x="8536245" y="1075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30062"/>
        <a:ext cx="3142428" cy="931722"/>
      </dsp:txXfrm>
    </dsp:sp>
    <dsp:sp modelId="{D831D7A6-305B-A342-938C-7C27CD0F38E1}">
      <dsp:nvSpPr>
        <dsp:cNvPr id="0" name=""/>
        <dsp:cNvSpPr/>
      </dsp:nvSpPr>
      <dsp:spPr>
        <a:xfrm rot="2142401">
          <a:off x="7652840" y="1329322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1325161"/>
        <a:ext cx="48752" cy="48752"/>
      </dsp:txXfrm>
    </dsp:sp>
    <dsp:sp modelId="{0F838392-3D1A-1146-9F06-C8BFB30D646B}">
      <dsp:nvSpPr>
        <dsp:cNvPr id="0" name=""/>
        <dsp:cNvSpPr/>
      </dsp:nvSpPr>
      <dsp:spPr>
        <a:xfrm>
          <a:off x="8536245" y="1139227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1168214"/>
        <a:ext cx="3142428" cy="931722"/>
      </dsp:txXfrm>
    </dsp:sp>
    <dsp:sp modelId="{8B7B12A7-BE23-EC4E-BC07-05125D0E5D85}">
      <dsp:nvSpPr>
        <dsp:cNvPr id="0" name=""/>
        <dsp:cNvSpPr/>
      </dsp:nvSpPr>
      <dsp:spPr>
        <a:xfrm rot="3310531">
          <a:off x="4826578" y="2752011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2737565"/>
        <a:ext cx="69322" cy="69322"/>
      </dsp:txXfrm>
    </dsp:sp>
    <dsp:sp modelId="{A608367F-C44E-0B40-A5E9-CBB0CD5ED026}">
      <dsp:nvSpPr>
        <dsp:cNvPr id="0" name=""/>
        <dsp:cNvSpPr/>
      </dsp:nvSpPr>
      <dsp:spPr>
        <a:xfrm>
          <a:off x="5915686" y="2929820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2953924"/>
        <a:ext cx="1780593" cy="774754"/>
      </dsp:txXfrm>
    </dsp:sp>
    <dsp:sp modelId="{DC6E152F-A084-3742-8CAF-B0CB84EEA917}">
      <dsp:nvSpPr>
        <dsp:cNvPr id="0" name=""/>
        <dsp:cNvSpPr/>
      </dsp:nvSpPr>
      <dsp:spPr>
        <a:xfrm rot="19457599">
          <a:off x="7652840" y="3036549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032388"/>
        <a:ext cx="48752" cy="48752"/>
      </dsp:txXfrm>
    </dsp:sp>
    <dsp:sp modelId="{59FC0064-8280-C14A-926E-BE2902A0CBB9}">
      <dsp:nvSpPr>
        <dsp:cNvPr id="0" name=""/>
        <dsp:cNvSpPr/>
      </dsp:nvSpPr>
      <dsp:spPr>
        <a:xfrm>
          <a:off x="8536245" y="2277378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2306365"/>
        <a:ext cx="3142428" cy="931722"/>
      </dsp:txXfrm>
    </dsp:sp>
    <dsp:sp modelId="{2EE4C82D-0CBA-5548-B28F-B0D7254B50B1}">
      <dsp:nvSpPr>
        <dsp:cNvPr id="0" name=""/>
        <dsp:cNvSpPr/>
      </dsp:nvSpPr>
      <dsp:spPr>
        <a:xfrm rot="2142401">
          <a:off x="7652840" y="3605625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601463"/>
        <a:ext cx="48752" cy="48752"/>
      </dsp:txXfrm>
    </dsp:sp>
    <dsp:sp modelId="{0351857C-0129-7D4A-AFD5-A7DA170FE6B1}">
      <dsp:nvSpPr>
        <dsp:cNvPr id="0" name=""/>
        <dsp:cNvSpPr/>
      </dsp:nvSpPr>
      <dsp:spPr>
        <a:xfrm>
          <a:off x="8536245" y="3415529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3444516"/>
        <a:ext cx="3142428" cy="93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EDA9-2596-834D-AB78-06603D5C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D06A-AA51-BE41-96BA-2FDCE679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2E87-EB94-244A-A86A-FB75C7AA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D7AF-9CF5-074F-A1C0-CDF5B52E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BE1B-0E4C-8548-8FA3-DED73EB9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F333-F9CC-6E4A-ACE4-ADF103DF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61A4-2644-674D-968E-BA0CBFF7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7F00-07D7-3E4E-BD37-E7DCDBE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7D02-1872-D243-850B-CB9F31F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BF00-AE1B-0345-95C3-C6B6743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2544-A8EC-8040-BAFF-BDC360AE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B0C8-88C6-3D42-9D9F-C16F1E11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CD5A-E80B-B544-9426-7E9168BD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2946-550F-F343-A7E7-81795D27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C82-4EDC-8B4C-ADD0-C26C13D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B0B8-8FA4-1049-AA38-C0A3564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5FEB-E5B9-BE44-94B9-AB525960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B8D-E024-A944-8A87-42789D79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790-6006-7943-B85B-8EA59033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7594-BB05-A642-93BB-9E7868C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BB2-ECEA-1043-987F-C738037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5CA2-DA1E-D54A-9D07-B1138379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541C-9B52-D848-87A5-04D0A64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2119-521F-1341-A9E3-B009C30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B5FA-FE53-8741-B871-412B3B0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BF8-E5FC-6A4D-9130-C796AF2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9FA4-9BA5-8C4B-92BE-B59F955A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E736D-C0AB-9342-8693-4233684C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6807-392D-2542-9047-B7DD104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A7DF-59B7-F843-AD01-752F4EDA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27E5-6171-E547-BEA7-0CB7898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020-DF81-734F-B4DC-33CF80F1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450C-4259-A548-9D41-C00A449D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54F0-1D4F-324A-9B84-EEBA8113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220-2BE0-714A-8061-A644E18E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6EFC8-F118-A647-8897-8C671FF4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67B5-E2D2-8A4F-907D-EEF63B0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D1FC-DCD0-3640-9D70-108469DE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64B46-D17B-9945-A04A-964D9136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E7C-4FBB-4F4A-ACD9-2F5914A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726E1-332C-F04C-9917-B156F1B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B43A-730E-174B-9B8C-D17EB0F2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DD492-4ED0-E54C-8366-8B912C9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3216-A729-FE48-BBA2-A8D5BF1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DC02-17B3-654A-9C2D-321A8A5D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0994-F391-174E-BAB2-F64F54A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D344-7176-9F4C-9F42-79782F1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833-CF56-DE4F-9275-B8E3F3FD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53C0-DA1A-AC47-8D6B-C4125E7D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6F4B-C0A8-5F49-A082-6ED242A5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59C-8E81-7F4F-9477-F785076F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BAD0-BB4B-DA45-8688-ED5323D0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8C64-61A4-A648-9981-6D787203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49CC2-59B0-B440-9DB5-E4DBDF2A8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69D5-A327-1546-9BDF-B202004C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2A9E-E3C1-0E46-8A05-24540E03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F402-9BFB-794B-8D18-11A033AD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BEC4-A329-484C-86C6-B6ECAD1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13CD8-1197-D040-A727-B4A5B40C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16B9-B1B1-734C-90EB-2E044E21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76E8-3F56-5D42-AE81-7AB7E423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0F4-9E81-784D-9760-D36001E05D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44F4-A3DA-7042-9C76-D7149061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6B1C-355B-AA45-976E-8DD7B47AC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1CDE5A-2D3A-3F44-8885-FCDCF835A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532377"/>
              </p:ext>
            </p:extLst>
          </p:nvPr>
        </p:nvGraphicFramePr>
        <p:xfrm>
          <a:off x="181627" y="1736823"/>
          <a:ext cx="11828745" cy="338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571DE9E-6A29-C642-8994-C939B833A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632650"/>
              </p:ext>
            </p:extLst>
          </p:nvPr>
        </p:nvGraphicFramePr>
        <p:xfrm>
          <a:off x="130630" y="1570038"/>
          <a:ext cx="11862588" cy="440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606CB1E-954F-BF45-9995-6048C0AA1ABE}"/>
              </a:ext>
            </a:extLst>
          </p:cNvPr>
          <p:cNvSpPr txBox="1"/>
          <p:nvPr/>
        </p:nvSpPr>
        <p:spPr>
          <a:xfrm>
            <a:off x="89259" y="2967335"/>
            <a:ext cx="12013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[CP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ForceP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FinP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-Op]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 (DP)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MoodP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 [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T + 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92BA7-7A79-3D40-BB76-4F886BE407FF}"/>
              </a:ext>
            </a:extLst>
          </p:cNvPr>
          <p:cNvCxnSpPr>
            <a:cxnSpLocks/>
          </p:cNvCxnSpPr>
          <p:nvPr/>
        </p:nvCxnSpPr>
        <p:spPr>
          <a:xfrm>
            <a:off x="4446109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2E76E3-DCF3-B74A-91A6-6E74EB4457FD}"/>
              </a:ext>
            </a:extLst>
          </p:cNvPr>
          <p:cNvCxnSpPr>
            <a:cxnSpLocks/>
          </p:cNvCxnSpPr>
          <p:nvPr/>
        </p:nvCxnSpPr>
        <p:spPr>
          <a:xfrm>
            <a:off x="2133602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394E8-4F28-7B41-9F7B-D6DE01E61E41}"/>
              </a:ext>
            </a:extLst>
          </p:cNvPr>
          <p:cNvCxnSpPr>
            <a:cxnSpLocks/>
          </p:cNvCxnSpPr>
          <p:nvPr/>
        </p:nvCxnSpPr>
        <p:spPr>
          <a:xfrm>
            <a:off x="2133602" y="3801718"/>
            <a:ext cx="23125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D4C9CD-57B4-5F45-8CF5-0641F68A8B98}"/>
              </a:ext>
            </a:extLst>
          </p:cNvPr>
          <p:cNvSpPr txBox="1"/>
          <p:nvPr/>
        </p:nvSpPr>
        <p:spPr>
          <a:xfrm>
            <a:off x="2133601" y="3436362"/>
            <a:ext cx="231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936F8C-3339-4D4C-BA13-EDB0CAA0B262}"/>
              </a:ext>
            </a:extLst>
          </p:cNvPr>
          <p:cNvCxnSpPr>
            <a:cxnSpLocks/>
          </p:cNvCxnSpPr>
          <p:nvPr/>
        </p:nvCxnSpPr>
        <p:spPr>
          <a:xfrm>
            <a:off x="4976198" y="3794356"/>
            <a:ext cx="569180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779730-2B7E-7A4D-A44E-02CF4B489064}"/>
              </a:ext>
            </a:extLst>
          </p:cNvPr>
          <p:cNvSpPr txBox="1"/>
          <p:nvPr/>
        </p:nvSpPr>
        <p:spPr>
          <a:xfrm>
            <a:off x="4976197" y="3429000"/>
            <a:ext cx="569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checking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5BF6A5-24D0-E24A-8BBD-B5CE23271386}"/>
              </a:ext>
            </a:extLst>
          </p:cNvPr>
          <p:cNvCxnSpPr>
            <a:cxnSpLocks/>
          </p:cNvCxnSpPr>
          <p:nvPr/>
        </p:nvCxnSpPr>
        <p:spPr>
          <a:xfrm>
            <a:off x="4976197" y="3344518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212F1B-831C-3F48-BC6C-A7B2CFAA74F5}"/>
              </a:ext>
            </a:extLst>
          </p:cNvPr>
          <p:cNvCxnSpPr>
            <a:cxnSpLocks/>
          </p:cNvCxnSpPr>
          <p:nvPr/>
        </p:nvCxnSpPr>
        <p:spPr>
          <a:xfrm>
            <a:off x="10668006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E2B1A5-B57D-6D47-877E-BF223214A790}"/>
              </a:ext>
            </a:extLst>
          </p:cNvPr>
          <p:cNvSpPr txBox="1"/>
          <p:nvPr/>
        </p:nvSpPr>
        <p:spPr>
          <a:xfrm>
            <a:off x="4340087" y="3886199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Kempchinsky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347639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63917-78BA-0C45-B652-0EAEBA4BA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06247"/>
              </p:ext>
            </p:extLst>
          </p:nvPr>
        </p:nvGraphicFramePr>
        <p:xfrm>
          <a:off x="357809" y="1295400"/>
          <a:ext cx="1147638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234">
                  <a:extLst>
                    <a:ext uri="{9D8B030D-6E8A-4147-A177-3AD203B41FA5}">
                      <a16:colId xmlns:a16="http://schemas.microsoft.com/office/drawing/2014/main" val="901998246"/>
                    </a:ext>
                  </a:extLst>
                </a:gridCol>
                <a:gridCol w="3498574">
                  <a:extLst>
                    <a:ext uri="{9D8B030D-6E8A-4147-A177-3AD203B41FA5}">
                      <a16:colId xmlns:a16="http://schemas.microsoft.com/office/drawing/2014/main" val="144342821"/>
                    </a:ext>
                  </a:extLst>
                </a:gridCol>
                <a:gridCol w="3498574">
                  <a:extLst>
                    <a:ext uri="{9D8B030D-6E8A-4147-A177-3AD203B41FA5}">
                      <a16:colId xmlns:a16="http://schemas.microsoft.com/office/drawing/2014/main" val="334844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HERITAGE BILINGUALS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LEARNERS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7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Obligatory vs. variable contexts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(Interface vulnerability)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Perpiñán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Iverson et al. (2008)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Perpiñán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7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(2007, 2009)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of acquisition of 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(2007, 2009)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288951"/>
                  </a:ext>
                </a:extLst>
              </a:tr>
              <a:tr h="2257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Naturalistic 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Isabelli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10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Lexical frequency of matrix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Perez-Cortes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Gudmestad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5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Lexical frequency of subordinate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Giancaspro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of use of 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Mikulski (2010)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Perez-Cortes (2016)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27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9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301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Thane</dc:creator>
  <cp:lastModifiedBy>Patrick Thane</cp:lastModifiedBy>
  <cp:revision>40</cp:revision>
  <dcterms:created xsi:type="dcterms:W3CDTF">2021-03-15T03:14:37Z</dcterms:created>
  <dcterms:modified xsi:type="dcterms:W3CDTF">2021-04-15T00:38:28Z</dcterms:modified>
</cp:coreProperties>
</file>