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6" r:id="rId4"/>
    <p:sldId id="262" r:id="rId5"/>
    <p:sldId id="263" r:id="rId6"/>
    <p:sldId id="267" r:id="rId7"/>
    <p:sldId id="264"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B10D6-B46B-49DC-B83F-E924A4B4D45E}" type="datetimeFigureOut">
              <a:rPr lang="en-US" smtClean="0"/>
              <a:t>4/27/2018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7294B-6D48-4C0D-AB3D-00EA3C2A7A80}" type="slidenum">
              <a:rPr lang="en-US" smtClean="0"/>
              <a:t>‹#›</a:t>
            </a:fld>
            <a:endParaRPr lang="en-US"/>
          </a:p>
        </p:txBody>
      </p:sp>
    </p:spTree>
    <p:extLst>
      <p:ext uri="{BB962C8B-B14F-4D97-AF65-F5344CB8AC3E}">
        <p14:creationId xmlns:p14="http://schemas.microsoft.com/office/powerpoint/2010/main" val="380340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7409-9C3F-4BF2-9D5D-A1CA77B3E6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346BED-7DD4-4D24-AE72-D280C7118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A2D933-E6FE-4F91-BB0D-A23B745FB5AB}"/>
              </a:ext>
            </a:extLst>
          </p:cNvPr>
          <p:cNvSpPr>
            <a:spLocks noGrp="1"/>
          </p:cNvSpPr>
          <p:nvPr>
            <p:ph type="dt" sz="half" idx="10"/>
          </p:nvPr>
        </p:nvSpPr>
        <p:spPr/>
        <p:txBody>
          <a:bodyPr/>
          <a:lstStyle/>
          <a:p>
            <a:fld id="{69E2E50A-AA7C-465F-A1A2-63ACEBFDD93A}" type="datetime1">
              <a:rPr lang="en-US" smtClean="0"/>
              <a:t>4/27/2018</a:t>
            </a:fld>
            <a:endParaRPr lang="en-US"/>
          </a:p>
        </p:txBody>
      </p:sp>
      <p:sp>
        <p:nvSpPr>
          <p:cNvPr id="5" name="Footer Placeholder 4">
            <a:extLst>
              <a:ext uri="{FF2B5EF4-FFF2-40B4-BE49-F238E27FC236}">
                <a16:creationId xmlns:a16="http://schemas.microsoft.com/office/drawing/2014/main" id="{AA192F0F-294E-483A-B500-49E84725C845}"/>
              </a:ext>
            </a:extLst>
          </p:cNvPr>
          <p:cNvSpPr>
            <a:spLocks noGrp="1"/>
          </p:cNvSpPr>
          <p:nvPr>
            <p:ph type="ftr" sz="quarter" idx="11"/>
          </p:nvPr>
        </p:nvSpPr>
        <p:spPr/>
        <p:txBody>
          <a:bodyPr/>
          <a:lstStyle/>
          <a:p>
            <a:r>
              <a:rPr lang="en-US"/>
              <a:t>&lt;Group Number&gt; : &lt;NetIDs&gt;</a:t>
            </a:r>
          </a:p>
        </p:txBody>
      </p:sp>
      <p:sp>
        <p:nvSpPr>
          <p:cNvPr id="6" name="Slide Number Placeholder 5">
            <a:extLst>
              <a:ext uri="{FF2B5EF4-FFF2-40B4-BE49-F238E27FC236}">
                <a16:creationId xmlns:a16="http://schemas.microsoft.com/office/drawing/2014/main" id="{690C4FE4-6E22-4606-8FCF-6653CC9AC865}"/>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91039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B719-99BA-462B-9FB4-6BAF46A4EA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37F96B-4AAE-495C-8E07-5174A1ACAE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CD47F-C1B1-494F-BC4C-06E36A6835F4}"/>
              </a:ext>
            </a:extLst>
          </p:cNvPr>
          <p:cNvSpPr>
            <a:spLocks noGrp="1"/>
          </p:cNvSpPr>
          <p:nvPr>
            <p:ph type="dt" sz="half" idx="10"/>
          </p:nvPr>
        </p:nvSpPr>
        <p:spPr/>
        <p:txBody>
          <a:bodyPr/>
          <a:lstStyle/>
          <a:p>
            <a:fld id="{8B93F455-A787-47A6-81AA-AE3E1D10A80E}" type="datetime1">
              <a:rPr lang="en-US" smtClean="0"/>
              <a:t>4/27/2018</a:t>
            </a:fld>
            <a:endParaRPr lang="en-US"/>
          </a:p>
        </p:txBody>
      </p:sp>
      <p:sp>
        <p:nvSpPr>
          <p:cNvPr id="5" name="Footer Placeholder 4">
            <a:extLst>
              <a:ext uri="{FF2B5EF4-FFF2-40B4-BE49-F238E27FC236}">
                <a16:creationId xmlns:a16="http://schemas.microsoft.com/office/drawing/2014/main" id="{D360D017-4CF0-433E-B4FE-C1490CE642B8}"/>
              </a:ext>
            </a:extLst>
          </p:cNvPr>
          <p:cNvSpPr>
            <a:spLocks noGrp="1"/>
          </p:cNvSpPr>
          <p:nvPr>
            <p:ph type="ftr" sz="quarter" idx="11"/>
          </p:nvPr>
        </p:nvSpPr>
        <p:spPr/>
        <p:txBody>
          <a:bodyPr/>
          <a:lstStyle/>
          <a:p>
            <a:r>
              <a:rPr lang="en-US"/>
              <a:t>&lt;Group Number&gt; : &lt;NetIDs&gt;</a:t>
            </a:r>
          </a:p>
        </p:txBody>
      </p:sp>
      <p:sp>
        <p:nvSpPr>
          <p:cNvPr id="6" name="Slide Number Placeholder 5">
            <a:extLst>
              <a:ext uri="{FF2B5EF4-FFF2-40B4-BE49-F238E27FC236}">
                <a16:creationId xmlns:a16="http://schemas.microsoft.com/office/drawing/2014/main" id="{746AD825-90EF-4378-887D-E3159CAD2AE8}"/>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60792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4A56C-4F71-48ED-9D26-39142DFF1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43BC6-59A1-4608-A3CE-24E775F7A4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D1C3B-9FFD-468B-AE94-B5E2DEBA3F6A}"/>
              </a:ext>
            </a:extLst>
          </p:cNvPr>
          <p:cNvSpPr>
            <a:spLocks noGrp="1"/>
          </p:cNvSpPr>
          <p:nvPr>
            <p:ph type="dt" sz="half" idx="10"/>
          </p:nvPr>
        </p:nvSpPr>
        <p:spPr/>
        <p:txBody>
          <a:bodyPr/>
          <a:lstStyle/>
          <a:p>
            <a:fld id="{BB724CDE-092B-49FB-A673-4A4DCF25771E}" type="datetime1">
              <a:rPr lang="en-US" smtClean="0"/>
              <a:t>4/27/2018</a:t>
            </a:fld>
            <a:endParaRPr lang="en-US"/>
          </a:p>
        </p:txBody>
      </p:sp>
      <p:sp>
        <p:nvSpPr>
          <p:cNvPr id="5" name="Footer Placeholder 4">
            <a:extLst>
              <a:ext uri="{FF2B5EF4-FFF2-40B4-BE49-F238E27FC236}">
                <a16:creationId xmlns:a16="http://schemas.microsoft.com/office/drawing/2014/main" id="{5A042CF8-340A-4885-B20D-7D22A8BE471E}"/>
              </a:ext>
            </a:extLst>
          </p:cNvPr>
          <p:cNvSpPr>
            <a:spLocks noGrp="1"/>
          </p:cNvSpPr>
          <p:nvPr>
            <p:ph type="ftr" sz="quarter" idx="11"/>
          </p:nvPr>
        </p:nvSpPr>
        <p:spPr/>
        <p:txBody>
          <a:bodyPr/>
          <a:lstStyle/>
          <a:p>
            <a:r>
              <a:rPr lang="en-US"/>
              <a:t>&lt;Group Number&gt; : &lt;NetIDs&gt;</a:t>
            </a:r>
          </a:p>
        </p:txBody>
      </p:sp>
      <p:sp>
        <p:nvSpPr>
          <p:cNvPr id="6" name="Slide Number Placeholder 5">
            <a:extLst>
              <a:ext uri="{FF2B5EF4-FFF2-40B4-BE49-F238E27FC236}">
                <a16:creationId xmlns:a16="http://schemas.microsoft.com/office/drawing/2014/main" id="{8B4D6EF3-FDB2-4232-B48D-9B926D708901}"/>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73989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1D31-C958-477A-AB6B-D24EBFF17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C5CD0-A5DD-4B42-BDFB-A1FDAEAC35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8EBE3-1CEB-46C8-9F6B-5EE511D14CA8}"/>
              </a:ext>
            </a:extLst>
          </p:cNvPr>
          <p:cNvSpPr>
            <a:spLocks noGrp="1"/>
          </p:cNvSpPr>
          <p:nvPr>
            <p:ph type="dt" sz="half" idx="10"/>
          </p:nvPr>
        </p:nvSpPr>
        <p:spPr/>
        <p:txBody>
          <a:bodyPr/>
          <a:lstStyle/>
          <a:p>
            <a:fld id="{479EBF75-EE77-44A8-9EA8-3CAB831D69A4}" type="datetime1">
              <a:rPr lang="en-US" smtClean="0"/>
              <a:t>4/27/2018</a:t>
            </a:fld>
            <a:endParaRPr lang="en-US"/>
          </a:p>
        </p:txBody>
      </p:sp>
      <p:sp>
        <p:nvSpPr>
          <p:cNvPr id="5" name="Footer Placeholder 4">
            <a:extLst>
              <a:ext uri="{FF2B5EF4-FFF2-40B4-BE49-F238E27FC236}">
                <a16:creationId xmlns:a16="http://schemas.microsoft.com/office/drawing/2014/main" id="{8A9B9669-CD55-4AB0-8EA7-7342DA201AAD}"/>
              </a:ext>
            </a:extLst>
          </p:cNvPr>
          <p:cNvSpPr>
            <a:spLocks noGrp="1"/>
          </p:cNvSpPr>
          <p:nvPr>
            <p:ph type="ftr" sz="quarter" idx="11"/>
          </p:nvPr>
        </p:nvSpPr>
        <p:spPr/>
        <p:txBody>
          <a:bodyPr/>
          <a:lstStyle/>
          <a:p>
            <a:r>
              <a:rPr lang="en-US"/>
              <a:t>&lt;Group Number&gt; : &lt;NetIDs&gt;</a:t>
            </a:r>
          </a:p>
        </p:txBody>
      </p:sp>
      <p:sp>
        <p:nvSpPr>
          <p:cNvPr id="6" name="Slide Number Placeholder 5">
            <a:extLst>
              <a:ext uri="{FF2B5EF4-FFF2-40B4-BE49-F238E27FC236}">
                <a16:creationId xmlns:a16="http://schemas.microsoft.com/office/drawing/2014/main" id="{9B22FF9D-6BC3-40B8-9AA1-6BEA31624E25}"/>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89981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3088-284F-4854-BDAB-6D9B40AB9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AFE9CB-CCC9-48C7-B3A0-89498BC4E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0DF153-4D2B-480A-B252-4B1E1B60A119}"/>
              </a:ext>
            </a:extLst>
          </p:cNvPr>
          <p:cNvSpPr>
            <a:spLocks noGrp="1"/>
          </p:cNvSpPr>
          <p:nvPr>
            <p:ph type="dt" sz="half" idx="10"/>
          </p:nvPr>
        </p:nvSpPr>
        <p:spPr/>
        <p:txBody>
          <a:bodyPr/>
          <a:lstStyle/>
          <a:p>
            <a:fld id="{B537E3AA-AD09-4087-B299-848993C0C83F}" type="datetime1">
              <a:rPr lang="en-US" smtClean="0"/>
              <a:t>4/27/2018</a:t>
            </a:fld>
            <a:endParaRPr lang="en-US"/>
          </a:p>
        </p:txBody>
      </p:sp>
      <p:sp>
        <p:nvSpPr>
          <p:cNvPr id="5" name="Footer Placeholder 4">
            <a:extLst>
              <a:ext uri="{FF2B5EF4-FFF2-40B4-BE49-F238E27FC236}">
                <a16:creationId xmlns:a16="http://schemas.microsoft.com/office/drawing/2014/main" id="{5B7DF2C2-F77F-4423-B0CB-1C6E87EF36F5}"/>
              </a:ext>
            </a:extLst>
          </p:cNvPr>
          <p:cNvSpPr>
            <a:spLocks noGrp="1"/>
          </p:cNvSpPr>
          <p:nvPr>
            <p:ph type="ftr" sz="quarter" idx="11"/>
          </p:nvPr>
        </p:nvSpPr>
        <p:spPr/>
        <p:txBody>
          <a:bodyPr/>
          <a:lstStyle/>
          <a:p>
            <a:r>
              <a:rPr lang="en-US"/>
              <a:t>&lt;Group Number&gt; : &lt;NetIDs&gt;</a:t>
            </a:r>
          </a:p>
        </p:txBody>
      </p:sp>
      <p:sp>
        <p:nvSpPr>
          <p:cNvPr id="6" name="Slide Number Placeholder 5">
            <a:extLst>
              <a:ext uri="{FF2B5EF4-FFF2-40B4-BE49-F238E27FC236}">
                <a16:creationId xmlns:a16="http://schemas.microsoft.com/office/drawing/2014/main" id="{6C6866DE-C328-417E-9257-457DFA579335}"/>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351301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9578-1D79-476A-82A7-5AAB497C1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DCE774-B0C3-4CAD-853F-5F9208D800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2D7661-DB35-49F2-9C4C-63274B2194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341E70-F251-4E10-9179-A4D725D7A3A6}"/>
              </a:ext>
            </a:extLst>
          </p:cNvPr>
          <p:cNvSpPr>
            <a:spLocks noGrp="1"/>
          </p:cNvSpPr>
          <p:nvPr>
            <p:ph type="dt" sz="half" idx="10"/>
          </p:nvPr>
        </p:nvSpPr>
        <p:spPr/>
        <p:txBody>
          <a:bodyPr/>
          <a:lstStyle/>
          <a:p>
            <a:fld id="{FAA8D285-4618-4CEC-9C20-544F68C0D9E2}" type="datetime1">
              <a:rPr lang="en-US" smtClean="0"/>
              <a:t>4/27/2018</a:t>
            </a:fld>
            <a:endParaRPr lang="en-US"/>
          </a:p>
        </p:txBody>
      </p:sp>
      <p:sp>
        <p:nvSpPr>
          <p:cNvPr id="6" name="Footer Placeholder 5">
            <a:extLst>
              <a:ext uri="{FF2B5EF4-FFF2-40B4-BE49-F238E27FC236}">
                <a16:creationId xmlns:a16="http://schemas.microsoft.com/office/drawing/2014/main" id="{8EC26A10-F6EE-4BBC-B1CF-3B0D1ED9DFED}"/>
              </a:ext>
            </a:extLst>
          </p:cNvPr>
          <p:cNvSpPr>
            <a:spLocks noGrp="1"/>
          </p:cNvSpPr>
          <p:nvPr>
            <p:ph type="ftr" sz="quarter" idx="11"/>
          </p:nvPr>
        </p:nvSpPr>
        <p:spPr/>
        <p:txBody>
          <a:bodyPr/>
          <a:lstStyle/>
          <a:p>
            <a:r>
              <a:rPr lang="en-US"/>
              <a:t>&lt;Group Number&gt; : &lt;NetIDs&gt;</a:t>
            </a:r>
          </a:p>
        </p:txBody>
      </p:sp>
      <p:sp>
        <p:nvSpPr>
          <p:cNvPr id="7" name="Slide Number Placeholder 6">
            <a:extLst>
              <a:ext uri="{FF2B5EF4-FFF2-40B4-BE49-F238E27FC236}">
                <a16:creationId xmlns:a16="http://schemas.microsoft.com/office/drawing/2014/main" id="{59B450FA-638E-427A-8A7B-D42432FA4FC0}"/>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214164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EB1C-7128-462F-8967-93639C4AC8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7EE6B7-1B84-46C9-ABC0-239E867FC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BDAF29-9C94-45CD-A2EF-525A4D431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4D5DFF-133E-4971-BA31-E354C47EC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C393BB-F3DB-40A0-A6A6-9D8485AA5E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BF377-BB6D-4664-A18F-E0DA30802FF7}"/>
              </a:ext>
            </a:extLst>
          </p:cNvPr>
          <p:cNvSpPr>
            <a:spLocks noGrp="1"/>
          </p:cNvSpPr>
          <p:nvPr>
            <p:ph type="dt" sz="half" idx="10"/>
          </p:nvPr>
        </p:nvSpPr>
        <p:spPr/>
        <p:txBody>
          <a:bodyPr/>
          <a:lstStyle/>
          <a:p>
            <a:fld id="{CCD31989-79D6-48EF-B796-F9C11AEAF5F7}" type="datetime1">
              <a:rPr lang="en-US" smtClean="0"/>
              <a:t>4/27/2018</a:t>
            </a:fld>
            <a:endParaRPr lang="en-US"/>
          </a:p>
        </p:txBody>
      </p:sp>
      <p:sp>
        <p:nvSpPr>
          <p:cNvPr id="8" name="Footer Placeholder 7">
            <a:extLst>
              <a:ext uri="{FF2B5EF4-FFF2-40B4-BE49-F238E27FC236}">
                <a16:creationId xmlns:a16="http://schemas.microsoft.com/office/drawing/2014/main" id="{A038CFD5-988A-41A2-A3C7-411F46530240}"/>
              </a:ext>
            </a:extLst>
          </p:cNvPr>
          <p:cNvSpPr>
            <a:spLocks noGrp="1"/>
          </p:cNvSpPr>
          <p:nvPr>
            <p:ph type="ftr" sz="quarter" idx="11"/>
          </p:nvPr>
        </p:nvSpPr>
        <p:spPr/>
        <p:txBody>
          <a:bodyPr/>
          <a:lstStyle/>
          <a:p>
            <a:r>
              <a:rPr lang="en-US"/>
              <a:t>&lt;Group Number&gt; : &lt;NetIDs&gt;</a:t>
            </a:r>
          </a:p>
        </p:txBody>
      </p:sp>
      <p:sp>
        <p:nvSpPr>
          <p:cNvPr id="9" name="Slide Number Placeholder 8">
            <a:extLst>
              <a:ext uri="{FF2B5EF4-FFF2-40B4-BE49-F238E27FC236}">
                <a16:creationId xmlns:a16="http://schemas.microsoft.com/office/drawing/2014/main" id="{72A849DB-D05B-4F59-A767-C99D8AAE59B1}"/>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138971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836E-2BAD-46DC-A208-8E687D87CA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CE885C-3AFD-4FE5-9EB9-D68E2D050E8D}"/>
              </a:ext>
            </a:extLst>
          </p:cNvPr>
          <p:cNvSpPr>
            <a:spLocks noGrp="1"/>
          </p:cNvSpPr>
          <p:nvPr>
            <p:ph type="dt" sz="half" idx="10"/>
          </p:nvPr>
        </p:nvSpPr>
        <p:spPr/>
        <p:txBody>
          <a:bodyPr/>
          <a:lstStyle/>
          <a:p>
            <a:fld id="{64B6FD18-CDA1-49A9-9F7C-E0AE577E10F2}" type="datetime1">
              <a:rPr lang="en-US" smtClean="0"/>
              <a:t>4/27/2018</a:t>
            </a:fld>
            <a:endParaRPr lang="en-US"/>
          </a:p>
        </p:txBody>
      </p:sp>
      <p:sp>
        <p:nvSpPr>
          <p:cNvPr id="4" name="Footer Placeholder 3">
            <a:extLst>
              <a:ext uri="{FF2B5EF4-FFF2-40B4-BE49-F238E27FC236}">
                <a16:creationId xmlns:a16="http://schemas.microsoft.com/office/drawing/2014/main" id="{218A9B7F-E795-4B52-BF17-332AA1407E33}"/>
              </a:ext>
            </a:extLst>
          </p:cNvPr>
          <p:cNvSpPr>
            <a:spLocks noGrp="1"/>
          </p:cNvSpPr>
          <p:nvPr>
            <p:ph type="ftr" sz="quarter" idx="11"/>
          </p:nvPr>
        </p:nvSpPr>
        <p:spPr/>
        <p:txBody>
          <a:bodyPr/>
          <a:lstStyle/>
          <a:p>
            <a:r>
              <a:rPr lang="en-US"/>
              <a:t>&lt;Group Number&gt; : &lt;NetIDs&gt;</a:t>
            </a:r>
          </a:p>
        </p:txBody>
      </p:sp>
      <p:sp>
        <p:nvSpPr>
          <p:cNvPr id="5" name="Slide Number Placeholder 4">
            <a:extLst>
              <a:ext uri="{FF2B5EF4-FFF2-40B4-BE49-F238E27FC236}">
                <a16:creationId xmlns:a16="http://schemas.microsoft.com/office/drawing/2014/main" id="{40F3A17C-8FAD-4EE3-99FE-56C365D4A726}"/>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167341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14FB04-8790-4275-9B5A-BE7074DE6BF2}"/>
              </a:ext>
            </a:extLst>
          </p:cNvPr>
          <p:cNvSpPr>
            <a:spLocks noGrp="1"/>
          </p:cNvSpPr>
          <p:nvPr>
            <p:ph type="dt" sz="half" idx="10"/>
          </p:nvPr>
        </p:nvSpPr>
        <p:spPr/>
        <p:txBody>
          <a:bodyPr/>
          <a:lstStyle/>
          <a:p>
            <a:fld id="{1C126F10-03FE-409D-8E64-B604FCBFC31F}" type="datetime1">
              <a:rPr lang="en-US" smtClean="0"/>
              <a:t>4/27/2018</a:t>
            </a:fld>
            <a:endParaRPr lang="en-US"/>
          </a:p>
        </p:txBody>
      </p:sp>
      <p:sp>
        <p:nvSpPr>
          <p:cNvPr id="3" name="Footer Placeholder 2">
            <a:extLst>
              <a:ext uri="{FF2B5EF4-FFF2-40B4-BE49-F238E27FC236}">
                <a16:creationId xmlns:a16="http://schemas.microsoft.com/office/drawing/2014/main" id="{9ED3E98B-CF9E-42D7-B0CA-E8ADC3502B27}"/>
              </a:ext>
            </a:extLst>
          </p:cNvPr>
          <p:cNvSpPr>
            <a:spLocks noGrp="1"/>
          </p:cNvSpPr>
          <p:nvPr>
            <p:ph type="ftr" sz="quarter" idx="11"/>
          </p:nvPr>
        </p:nvSpPr>
        <p:spPr/>
        <p:txBody>
          <a:bodyPr/>
          <a:lstStyle/>
          <a:p>
            <a:r>
              <a:rPr lang="en-US"/>
              <a:t>&lt;Group Number&gt; : &lt;NetIDs&gt;</a:t>
            </a:r>
          </a:p>
        </p:txBody>
      </p:sp>
      <p:sp>
        <p:nvSpPr>
          <p:cNvPr id="4" name="Slide Number Placeholder 3">
            <a:extLst>
              <a:ext uri="{FF2B5EF4-FFF2-40B4-BE49-F238E27FC236}">
                <a16:creationId xmlns:a16="http://schemas.microsoft.com/office/drawing/2014/main" id="{5B70E9B3-8BBF-491E-A42C-5DB99A3CE69E}"/>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398187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307B-B58C-4C35-92A5-9848B3308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CB181-EB3C-4EDB-B326-96C2E070F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EA3E53-B3C3-4530-8A0A-76B049FB5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832778-23A6-4B38-B469-2209481A1DB3}"/>
              </a:ext>
            </a:extLst>
          </p:cNvPr>
          <p:cNvSpPr>
            <a:spLocks noGrp="1"/>
          </p:cNvSpPr>
          <p:nvPr>
            <p:ph type="dt" sz="half" idx="10"/>
          </p:nvPr>
        </p:nvSpPr>
        <p:spPr/>
        <p:txBody>
          <a:bodyPr/>
          <a:lstStyle/>
          <a:p>
            <a:fld id="{8D2D79EA-B962-4E91-9131-169A26CBE7DC}" type="datetime1">
              <a:rPr lang="en-US" smtClean="0"/>
              <a:t>4/27/2018</a:t>
            </a:fld>
            <a:endParaRPr lang="en-US"/>
          </a:p>
        </p:txBody>
      </p:sp>
      <p:sp>
        <p:nvSpPr>
          <p:cNvPr id="6" name="Footer Placeholder 5">
            <a:extLst>
              <a:ext uri="{FF2B5EF4-FFF2-40B4-BE49-F238E27FC236}">
                <a16:creationId xmlns:a16="http://schemas.microsoft.com/office/drawing/2014/main" id="{5988826A-1361-4CD8-8D4D-F0760C23CA11}"/>
              </a:ext>
            </a:extLst>
          </p:cNvPr>
          <p:cNvSpPr>
            <a:spLocks noGrp="1"/>
          </p:cNvSpPr>
          <p:nvPr>
            <p:ph type="ftr" sz="quarter" idx="11"/>
          </p:nvPr>
        </p:nvSpPr>
        <p:spPr/>
        <p:txBody>
          <a:bodyPr/>
          <a:lstStyle/>
          <a:p>
            <a:r>
              <a:rPr lang="en-US"/>
              <a:t>&lt;Group Number&gt; : &lt;NetIDs&gt;</a:t>
            </a:r>
          </a:p>
        </p:txBody>
      </p:sp>
      <p:sp>
        <p:nvSpPr>
          <p:cNvPr id="7" name="Slide Number Placeholder 6">
            <a:extLst>
              <a:ext uri="{FF2B5EF4-FFF2-40B4-BE49-F238E27FC236}">
                <a16:creationId xmlns:a16="http://schemas.microsoft.com/office/drawing/2014/main" id="{B8628CE5-A463-40E6-9BF0-E5016942915C}"/>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65001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B949-E097-401B-887E-7DE8F0596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E869D8-A635-4938-9984-3A573BC90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86C80F-DC3F-4BFD-B9B6-505806BA7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00554C-6B3D-4CB5-A0C2-8A9BE3E43DD9}"/>
              </a:ext>
            </a:extLst>
          </p:cNvPr>
          <p:cNvSpPr>
            <a:spLocks noGrp="1"/>
          </p:cNvSpPr>
          <p:nvPr>
            <p:ph type="dt" sz="half" idx="10"/>
          </p:nvPr>
        </p:nvSpPr>
        <p:spPr/>
        <p:txBody>
          <a:bodyPr/>
          <a:lstStyle/>
          <a:p>
            <a:fld id="{39B9738A-FCAE-4BE7-8BEA-3C9E0C6D3DF5}" type="datetime1">
              <a:rPr lang="en-US" smtClean="0"/>
              <a:t>4/27/2018</a:t>
            </a:fld>
            <a:endParaRPr lang="en-US"/>
          </a:p>
        </p:txBody>
      </p:sp>
      <p:sp>
        <p:nvSpPr>
          <p:cNvPr id="6" name="Footer Placeholder 5">
            <a:extLst>
              <a:ext uri="{FF2B5EF4-FFF2-40B4-BE49-F238E27FC236}">
                <a16:creationId xmlns:a16="http://schemas.microsoft.com/office/drawing/2014/main" id="{34CFCD25-ADFA-4CA4-B9BF-1BDC81FF5FA8}"/>
              </a:ext>
            </a:extLst>
          </p:cNvPr>
          <p:cNvSpPr>
            <a:spLocks noGrp="1"/>
          </p:cNvSpPr>
          <p:nvPr>
            <p:ph type="ftr" sz="quarter" idx="11"/>
          </p:nvPr>
        </p:nvSpPr>
        <p:spPr/>
        <p:txBody>
          <a:bodyPr/>
          <a:lstStyle/>
          <a:p>
            <a:r>
              <a:rPr lang="en-US"/>
              <a:t>&lt;Group Number&gt; : &lt;NetIDs&gt;</a:t>
            </a:r>
          </a:p>
        </p:txBody>
      </p:sp>
      <p:sp>
        <p:nvSpPr>
          <p:cNvPr id="7" name="Slide Number Placeholder 6">
            <a:extLst>
              <a:ext uri="{FF2B5EF4-FFF2-40B4-BE49-F238E27FC236}">
                <a16:creationId xmlns:a16="http://schemas.microsoft.com/office/drawing/2014/main" id="{55D31118-9F3A-497F-82D2-21A13E2EA572}"/>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43470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83ED8A-6270-49DC-9F87-2355A3A5A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1940A-9B39-4CDF-9286-B1AEB3313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892BE-ED47-4155-85F8-1F41B8B97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C80EB-1FC5-483E-90DD-85DD67E8F6ED}" type="datetime1">
              <a:rPr lang="en-US" smtClean="0"/>
              <a:t>4/27/2018</a:t>
            </a:fld>
            <a:endParaRPr lang="en-US"/>
          </a:p>
        </p:txBody>
      </p:sp>
      <p:sp>
        <p:nvSpPr>
          <p:cNvPr id="5" name="Footer Placeholder 4">
            <a:extLst>
              <a:ext uri="{FF2B5EF4-FFF2-40B4-BE49-F238E27FC236}">
                <a16:creationId xmlns:a16="http://schemas.microsoft.com/office/drawing/2014/main" id="{95E42C83-89F9-4D80-AE6B-AC8B03CC8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&lt;Group Number&gt; : &lt;NetIDs&gt;</a:t>
            </a:r>
          </a:p>
        </p:txBody>
      </p:sp>
      <p:sp>
        <p:nvSpPr>
          <p:cNvPr id="6" name="Slide Number Placeholder 5">
            <a:extLst>
              <a:ext uri="{FF2B5EF4-FFF2-40B4-BE49-F238E27FC236}">
                <a16:creationId xmlns:a16="http://schemas.microsoft.com/office/drawing/2014/main" id="{1230442B-97D6-42A0-8CF0-2152D6DC0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E567D-86F6-4D7A-B36F-1CC14AF3D0F2}" type="slidenum">
              <a:rPr lang="en-US" smtClean="0"/>
              <a:t>‹#›</a:t>
            </a:fld>
            <a:endParaRPr lang="en-US"/>
          </a:p>
        </p:txBody>
      </p:sp>
    </p:spTree>
    <p:extLst>
      <p:ext uri="{BB962C8B-B14F-4D97-AF65-F5344CB8AC3E}">
        <p14:creationId xmlns:p14="http://schemas.microsoft.com/office/powerpoint/2010/main" val="4081762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6D08-53F9-4A14-8BBA-4EFFDD3CF1C2}"/>
              </a:ext>
            </a:extLst>
          </p:cNvPr>
          <p:cNvSpPr>
            <a:spLocks noGrp="1"/>
          </p:cNvSpPr>
          <p:nvPr>
            <p:ph type="ctrTitle"/>
          </p:nvPr>
        </p:nvSpPr>
        <p:spPr/>
        <p:txBody>
          <a:bodyPr>
            <a:normAutofit fontScale="90000"/>
          </a:bodyPr>
          <a:lstStyle/>
          <a:p>
            <a:r>
              <a:rPr lang="en-US" dirty="0"/>
              <a:t>MULTISTAGE ATTACK ANALYSIS USING FACTORGRAPHS</a:t>
            </a:r>
          </a:p>
        </p:txBody>
      </p:sp>
      <p:sp>
        <p:nvSpPr>
          <p:cNvPr id="3" name="Subtitle 2">
            <a:extLst>
              <a:ext uri="{FF2B5EF4-FFF2-40B4-BE49-F238E27FC236}">
                <a16:creationId xmlns:a16="http://schemas.microsoft.com/office/drawing/2014/main" id="{A307408C-9832-436E-9A3F-B52145BFBCFA}"/>
              </a:ext>
            </a:extLst>
          </p:cNvPr>
          <p:cNvSpPr>
            <a:spLocks noGrp="1"/>
          </p:cNvSpPr>
          <p:nvPr>
            <p:ph type="subTitle" idx="1"/>
          </p:nvPr>
        </p:nvSpPr>
        <p:spPr/>
        <p:txBody>
          <a:bodyPr/>
          <a:lstStyle/>
          <a:p>
            <a:r>
              <a:rPr lang="en-US" dirty="0"/>
              <a:t>Spring 2018</a:t>
            </a:r>
          </a:p>
          <a:p>
            <a:endParaRPr lang="en-US" dirty="0"/>
          </a:p>
          <a:p>
            <a:r>
              <a:rPr lang="en-US" dirty="0"/>
              <a:t>&lt;Group 9&gt; : </a:t>
            </a:r>
            <a:r>
              <a:rPr lang="en-US"/>
              <a:t>&lt;pthiagu2&gt;</a:t>
            </a:r>
            <a:endParaRPr lang="en-US" dirty="0"/>
          </a:p>
        </p:txBody>
      </p:sp>
      <p:sp>
        <p:nvSpPr>
          <p:cNvPr id="4" name="Footer Placeholder 3">
            <a:extLst>
              <a:ext uri="{FF2B5EF4-FFF2-40B4-BE49-F238E27FC236}">
                <a16:creationId xmlns:a16="http://schemas.microsoft.com/office/drawing/2014/main" id="{DBA664BE-D8CD-45A7-9956-CE248438BC0F}"/>
              </a:ext>
            </a:extLst>
          </p:cNvPr>
          <p:cNvSpPr>
            <a:spLocks noGrp="1"/>
          </p:cNvSpPr>
          <p:nvPr>
            <p:ph type="ftr" sz="quarter" idx="11"/>
          </p:nvPr>
        </p:nvSpPr>
        <p:spPr/>
        <p:txBody>
          <a:bodyPr/>
          <a:lstStyle/>
          <a:p>
            <a:r>
              <a:rPr lang="en-US" dirty="0"/>
              <a:t>&lt;Group 9&gt; : &lt;pthiagu2&gt;</a:t>
            </a:r>
          </a:p>
        </p:txBody>
      </p:sp>
      <p:sp>
        <p:nvSpPr>
          <p:cNvPr id="5" name="Slide Number Placeholder 4">
            <a:extLst>
              <a:ext uri="{FF2B5EF4-FFF2-40B4-BE49-F238E27FC236}">
                <a16:creationId xmlns:a16="http://schemas.microsoft.com/office/drawing/2014/main" id="{0FD6B856-09AB-4F1B-B481-11C65E665301}"/>
              </a:ext>
            </a:extLst>
          </p:cNvPr>
          <p:cNvSpPr>
            <a:spLocks noGrp="1"/>
          </p:cNvSpPr>
          <p:nvPr>
            <p:ph type="sldNum" sz="quarter" idx="12"/>
          </p:nvPr>
        </p:nvSpPr>
        <p:spPr/>
        <p:txBody>
          <a:bodyPr/>
          <a:lstStyle/>
          <a:p>
            <a:fld id="{5BFE567D-86F6-4D7A-B36F-1CC14AF3D0F2}" type="slidenum">
              <a:rPr lang="en-US" smtClean="0"/>
              <a:t>1</a:t>
            </a:fld>
            <a:endParaRPr lang="en-US"/>
          </a:p>
        </p:txBody>
      </p:sp>
    </p:spTree>
    <p:extLst>
      <p:ext uri="{BB962C8B-B14F-4D97-AF65-F5344CB8AC3E}">
        <p14:creationId xmlns:p14="http://schemas.microsoft.com/office/powerpoint/2010/main" val="263596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BE94-9F5B-4F23-841B-DAF66ADD7501}"/>
              </a:ext>
            </a:extLst>
          </p:cNvPr>
          <p:cNvSpPr>
            <a:spLocks noGrp="1"/>
          </p:cNvSpPr>
          <p:nvPr>
            <p:ph type="title"/>
          </p:nvPr>
        </p:nvSpPr>
        <p:spPr/>
        <p:txBody>
          <a:bodyPr/>
          <a:lstStyle/>
          <a:p>
            <a:r>
              <a:rPr lang="en-US" dirty="0"/>
              <a:t>Task 2 – Simple Factor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51D0EB-364A-4847-8809-78504BB7F865}"/>
                  </a:ext>
                </a:extLst>
              </p:cNvPr>
              <p:cNvSpPr>
                <a:spLocks noGrp="1"/>
              </p:cNvSpPr>
              <p:nvPr>
                <p:ph idx="1"/>
              </p:nvPr>
            </p:nvSpPr>
            <p:spPr/>
            <p:txBody>
              <a:bodyPr>
                <a:normAutofit/>
              </a:bodyPr>
              <a:lstStyle/>
              <a:p>
                <a:r>
                  <a:rPr lang="en-US" dirty="0"/>
                  <a:t>Marginal Probability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e>
                    </m:d>
                  </m:oMath>
                </a14:m>
                <a:r>
                  <a:rPr lang="en-US" dirty="0"/>
                  <a:t>: [0.7828 0.217]</a:t>
                </a:r>
              </a:p>
              <a:p>
                <a:r>
                  <a:rPr lang="en-US" dirty="0"/>
                  <a:t>Value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that maximizes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oMath>
                </a14:m>
                <a:r>
                  <a:rPr lang="en-US" dirty="0"/>
                  <a:t> P(S1 = 0,E1 = 1) </a:t>
                </a:r>
                <a:endParaRPr lang="en-US" b="0" dirty="0"/>
              </a:p>
              <a:p>
                <a:endParaRPr lang="en-US" dirty="0"/>
              </a:p>
              <a:p>
                <a:r>
                  <a:rPr lang="en-US" b="0" dirty="0"/>
                  <a:t>Hand calculations:</a:t>
                </a:r>
              </a:p>
              <a:p>
                <a:pPr marL="0" indent="0">
                  <a:buNone/>
                </a:pPr>
                <a:r>
                  <a:rPr lang="en-US" dirty="0"/>
                  <a:t>Calculating using belief propagation:</a:t>
                </a:r>
              </a:p>
              <a:p>
                <a:pPr marL="0" indent="0">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0.2</m:t>
                              </m:r>
                            </m:e>
                          </m:mr>
                          <m:mr>
                            <m:e>
                              <m:r>
                                <a:rPr lang="en-US" i="1">
                                  <a:latin typeface="Cambria Math" panose="02040503050406030204" pitchFamily="18" charset="0"/>
                                </a:rPr>
                                <m:t>0</m:t>
                              </m:r>
                            </m:e>
                            <m:e>
                              <m:r>
                                <a:rPr lang="en-US" i="1">
                                  <a:latin typeface="Cambria Math" panose="02040503050406030204" pitchFamily="18" charset="0"/>
                                </a:rPr>
                                <m:t>0.5</m:t>
                              </m:r>
                            </m:e>
                          </m:mr>
                        </m:m>
                      </m:e>
                    </m:d>
                  </m:oMath>
                </a14:m>
                <a:r>
                  <a:rPr lang="en-US" dirty="0"/>
                  <a:t>  -----------------</a:t>
                </a:r>
                <a:r>
                  <a:rPr lang="en-US" dirty="0">
                    <a:sym typeface="Wingdings" panose="05000000000000000000" pitchFamily="2" charset="2"/>
                  </a:rPr>
                  <a:t></a:t>
                </a:r>
                <a:r>
                  <a:rPr lang="en-US" dirty="0"/>
                  <a:t> Marginalize over E1 --</a:t>
                </a:r>
                <a:r>
                  <a:rPr lang="en-US" dirty="0">
                    <a:sym typeface="Wingdings" panose="05000000000000000000" pitchFamily="2" charset="2"/>
                  </a:rPr>
                  <a:t></a:t>
                </a:r>
                <a:r>
                  <a:rPr lang="en-US" dirty="0"/>
                  <a:t> [ 0.2 0.5]</a:t>
                </a:r>
              </a:p>
              <a:p>
                <a:pPr marL="0" indent="0">
                  <a:buNone/>
                </a:pPr>
                <a:r>
                  <a:rPr lang="en-US" dirty="0"/>
                  <a:t>Marginalize probability: P(S1) </a:t>
                </a:r>
              </a:p>
              <a:p>
                <a:pPr marL="0" indent="0">
                  <a:buNone/>
                </a:pPr>
                <a:r>
                  <a:rPr lang="en-US" dirty="0"/>
                  <a:t>Normalize [0.2 0.5] * [0.9 0.1] = [0.7828 0.217]</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F51D0EB-364A-4847-8809-78504BB7F865}"/>
                  </a:ext>
                </a:extLst>
              </p:cNvPr>
              <p:cNvSpPr>
                <a:spLocks noGrp="1" noRot="1" noChangeAspect="1" noMove="1" noResize="1" noEditPoints="1" noAdjustHandles="1" noChangeArrowheads="1" noChangeShapeType="1" noTextEdit="1"/>
              </p:cNvSpPr>
              <p:nvPr>
                <p:ph idx="1"/>
              </p:nvPr>
            </p:nvSpPr>
            <p:spPr>
              <a:blipFill>
                <a:blip r:embed="rId2"/>
                <a:stretch>
                  <a:fillRect l="-1217" t="-2241" b="-29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83FD06D-E637-4E45-9AF8-2EA0E8FCD5BB}"/>
              </a:ext>
            </a:extLst>
          </p:cNvPr>
          <p:cNvSpPr>
            <a:spLocks noGrp="1"/>
          </p:cNvSpPr>
          <p:nvPr>
            <p:ph type="ftr" sz="quarter" idx="11"/>
          </p:nvPr>
        </p:nvSpPr>
        <p:spPr/>
        <p:txBody>
          <a:bodyPr/>
          <a:lstStyle/>
          <a:p>
            <a:r>
              <a:rPr lang="en-US" dirty="0"/>
              <a:t>&lt;Group 9 &gt; : &lt;pthiagu2&gt;</a:t>
            </a:r>
          </a:p>
        </p:txBody>
      </p:sp>
      <p:sp>
        <p:nvSpPr>
          <p:cNvPr id="5" name="Slide Number Placeholder 4">
            <a:extLst>
              <a:ext uri="{FF2B5EF4-FFF2-40B4-BE49-F238E27FC236}">
                <a16:creationId xmlns:a16="http://schemas.microsoft.com/office/drawing/2014/main" id="{761BF8F6-E75F-433C-9E77-2FC357D2C8C4}"/>
              </a:ext>
            </a:extLst>
          </p:cNvPr>
          <p:cNvSpPr>
            <a:spLocks noGrp="1"/>
          </p:cNvSpPr>
          <p:nvPr>
            <p:ph type="sldNum" sz="quarter" idx="12"/>
          </p:nvPr>
        </p:nvSpPr>
        <p:spPr/>
        <p:txBody>
          <a:bodyPr/>
          <a:lstStyle/>
          <a:p>
            <a:fld id="{5BFE567D-86F6-4D7A-B36F-1CC14AF3D0F2}" type="slidenum">
              <a:rPr lang="en-US" smtClean="0"/>
              <a:t>2</a:t>
            </a:fld>
            <a:endParaRPr lang="en-US"/>
          </a:p>
        </p:txBody>
      </p:sp>
    </p:spTree>
    <p:extLst>
      <p:ext uri="{BB962C8B-B14F-4D97-AF65-F5344CB8AC3E}">
        <p14:creationId xmlns:p14="http://schemas.microsoft.com/office/powerpoint/2010/main" val="189650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BE94-9F5B-4F23-841B-DAF66ADD7501}"/>
              </a:ext>
            </a:extLst>
          </p:cNvPr>
          <p:cNvSpPr>
            <a:spLocks noGrp="1"/>
          </p:cNvSpPr>
          <p:nvPr>
            <p:ph type="title"/>
          </p:nvPr>
        </p:nvSpPr>
        <p:spPr/>
        <p:txBody>
          <a:bodyPr/>
          <a:lstStyle/>
          <a:p>
            <a:r>
              <a:rPr lang="en-US" dirty="0"/>
              <a:t>Task 2 – Simple Factor Graph</a:t>
            </a:r>
          </a:p>
        </p:txBody>
      </p:sp>
      <p:sp>
        <p:nvSpPr>
          <p:cNvPr id="3" name="Content Placeholder 2">
            <a:extLst>
              <a:ext uri="{FF2B5EF4-FFF2-40B4-BE49-F238E27FC236}">
                <a16:creationId xmlns:a16="http://schemas.microsoft.com/office/drawing/2014/main" id="{FF51D0EB-364A-4847-8809-78504BB7F865}"/>
              </a:ext>
            </a:extLst>
          </p:cNvPr>
          <p:cNvSpPr>
            <a:spLocks noGrp="1"/>
          </p:cNvSpPr>
          <p:nvPr>
            <p:ph idx="1"/>
          </p:nvPr>
        </p:nvSpPr>
        <p:spPr/>
        <p:txBody>
          <a:bodyPr>
            <a:normAutofit/>
          </a:bodyPr>
          <a:lstStyle/>
          <a:p>
            <a:r>
              <a:rPr lang="en-US" dirty="0"/>
              <a:t>By brute </a:t>
            </a:r>
            <a:r>
              <a:rPr lang="en-US" dirty="0" err="1"/>
              <a:t>force,P</a:t>
            </a:r>
            <a:r>
              <a:rPr lang="en-US" dirty="0"/>
              <a:t>(S1 = 0,E1 = 1) = 0.726</a:t>
            </a:r>
          </a:p>
          <a:p>
            <a:r>
              <a:rPr lang="en-US" dirty="0"/>
              <a:t>P(S1 = 0,E1 = 0) = 0</a:t>
            </a:r>
          </a:p>
          <a:p>
            <a:r>
              <a:rPr lang="en-US" dirty="0"/>
              <a:t>P(S1 = 1,E1 =0) = 0</a:t>
            </a:r>
          </a:p>
          <a:p>
            <a:r>
              <a:rPr lang="en-US" dirty="0"/>
              <a:t>P(S1 =1,E1 = 1) = 0.2016</a:t>
            </a:r>
          </a:p>
          <a:p>
            <a:pPr marL="0" indent="0">
              <a:buNone/>
            </a:pPr>
            <a:endParaRPr lang="en-US" dirty="0"/>
          </a:p>
          <a:p>
            <a:pPr marL="0" indent="0">
              <a:buNone/>
            </a:pPr>
            <a:r>
              <a:rPr lang="en-US" dirty="0"/>
              <a:t>Maximum probability = P(S1 = 0,E1 = 1) = 0.726. So the state P(S1 = 0,E1 = 1) maximizes the probability.</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83FD06D-E637-4E45-9AF8-2EA0E8FCD5BB}"/>
              </a:ext>
            </a:extLst>
          </p:cNvPr>
          <p:cNvSpPr>
            <a:spLocks noGrp="1"/>
          </p:cNvSpPr>
          <p:nvPr>
            <p:ph type="ftr" sz="quarter" idx="11"/>
          </p:nvPr>
        </p:nvSpPr>
        <p:spPr/>
        <p:txBody>
          <a:bodyPr/>
          <a:lstStyle/>
          <a:p>
            <a:r>
              <a:rPr lang="en-US" dirty="0"/>
              <a:t>&lt;Group 9&gt; : &lt;pthiagu2&gt;</a:t>
            </a:r>
          </a:p>
        </p:txBody>
      </p:sp>
      <p:sp>
        <p:nvSpPr>
          <p:cNvPr id="5" name="Slide Number Placeholder 4">
            <a:extLst>
              <a:ext uri="{FF2B5EF4-FFF2-40B4-BE49-F238E27FC236}">
                <a16:creationId xmlns:a16="http://schemas.microsoft.com/office/drawing/2014/main" id="{761BF8F6-E75F-433C-9E77-2FC357D2C8C4}"/>
              </a:ext>
            </a:extLst>
          </p:cNvPr>
          <p:cNvSpPr>
            <a:spLocks noGrp="1"/>
          </p:cNvSpPr>
          <p:nvPr>
            <p:ph type="sldNum" sz="quarter" idx="12"/>
          </p:nvPr>
        </p:nvSpPr>
        <p:spPr/>
        <p:txBody>
          <a:bodyPr/>
          <a:lstStyle/>
          <a:p>
            <a:fld id="{5BFE567D-86F6-4D7A-B36F-1CC14AF3D0F2}" type="slidenum">
              <a:rPr lang="en-US" smtClean="0"/>
              <a:t>3</a:t>
            </a:fld>
            <a:endParaRPr lang="en-US"/>
          </a:p>
        </p:txBody>
      </p:sp>
    </p:spTree>
    <p:extLst>
      <p:ext uri="{BB962C8B-B14F-4D97-AF65-F5344CB8AC3E}">
        <p14:creationId xmlns:p14="http://schemas.microsoft.com/office/powerpoint/2010/main" val="179661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34F0-E9B5-4299-B0D7-A43A374DCEEB}"/>
              </a:ext>
            </a:extLst>
          </p:cNvPr>
          <p:cNvSpPr>
            <a:spLocks noGrp="1"/>
          </p:cNvSpPr>
          <p:nvPr>
            <p:ph type="title"/>
          </p:nvPr>
        </p:nvSpPr>
        <p:spPr/>
        <p:txBody>
          <a:bodyPr/>
          <a:lstStyle/>
          <a:p>
            <a:r>
              <a:rPr lang="en-US" dirty="0"/>
              <a:t>Task 3 – Factor Graph Inference</a:t>
            </a:r>
          </a:p>
        </p:txBody>
      </p:sp>
      <p:sp>
        <p:nvSpPr>
          <p:cNvPr id="3" name="Content Placeholder 2">
            <a:extLst>
              <a:ext uri="{FF2B5EF4-FFF2-40B4-BE49-F238E27FC236}">
                <a16:creationId xmlns:a16="http://schemas.microsoft.com/office/drawing/2014/main" id="{3353D740-014E-4046-99BB-E13C228E5FCA}"/>
              </a:ext>
            </a:extLst>
          </p:cNvPr>
          <p:cNvSpPr>
            <a:spLocks noGrp="1"/>
          </p:cNvSpPr>
          <p:nvPr>
            <p:ph idx="1"/>
          </p:nvPr>
        </p:nvSpPr>
        <p:spPr>
          <a:xfrm>
            <a:off x="1004454" y="1381203"/>
            <a:ext cx="10515600" cy="4572933"/>
          </a:xfrm>
        </p:spPr>
        <p:txBody>
          <a:bodyPr/>
          <a:lstStyle/>
          <a:p>
            <a:r>
              <a:rPr lang="en-US" dirty="0"/>
              <a:t>Image of factor graph defined in your code:</a:t>
            </a:r>
          </a:p>
          <a:p>
            <a:pPr marL="0" indent="0">
              <a:buNone/>
            </a:pPr>
            <a:endParaRPr lang="en-US" dirty="0"/>
          </a:p>
        </p:txBody>
      </p:sp>
      <p:sp>
        <p:nvSpPr>
          <p:cNvPr id="4" name="Footer Placeholder 3">
            <a:extLst>
              <a:ext uri="{FF2B5EF4-FFF2-40B4-BE49-F238E27FC236}">
                <a16:creationId xmlns:a16="http://schemas.microsoft.com/office/drawing/2014/main" id="{64E9C402-BF14-4F0E-BC49-55E70400C23B}"/>
              </a:ext>
            </a:extLst>
          </p:cNvPr>
          <p:cNvSpPr>
            <a:spLocks noGrp="1"/>
          </p:cNvSpPr>
          <p:nvPr>
            <p:ph type="ftr" sz="quarter" idx="11"/>
          </p:nvPr>
        </p:nvSpPr>
        <p:spPr/>
        <p:txBody>
          <a:bodyPr/>
          <a:lstStyle/>
          <a:p>
            <a:r>
              <a:rPr lang="en-US" dirty="0"/>
              <a:t>&lt;Group 9&gt; : &lt;pthiagu2&gt;</a:t>
            </a:r>
          </a:p>
        </p:txBody>
      </p:sp>
      <p:sp>
        <p:nvSpPr>
          <p:cNvPr id="5" name="Slide Number Placeholder 4">
            <a:extLst>
              <a:ext uri="{FF2B5EF4-FFF2-40B4-BE49-F238E27FC236}">
                <a16:creationId xmlns:a16="http://schemas.microsoft.com/office/drawing/2014/main" id="{581E58D4-9297-403B-BC17-23FC33CE1DD3}"/>
              </a:ext>
            </a:extLst>
          </p:cNvPr>
          <p:cNvSpPr>
            <a:spLocks noGrp="1"/>
          </p:cNvSpPr>
          <p:nvPr>
            <p:ph type="sldNum" sz="quarter" idx="12"/>
          </p:nvPr>
        </p:nvSpPr>
        <p:spPr/>
        <p:txBody>
          <a:bodyPr/>
          <a:lstStyle/>
          <a:p>
            <a:fld id="{5BFE567D-86F6-4D7A-B36F-1CC14AF3D0F2}" type="slidenum">
              <a:rPr lang="en-US" smtClean="0"/>
              <a:t>4</a:t>
            </a:fld>
            <a:endParaRPr lang="en-US"/>
          </a:p>
        </p:txBody>
      </p:sp>
      <p:pic>
        <p:nvPicPr>
          <p:cNvPr id="1026" name="Picture 2" descr="Task 3 Factor Graph">
            <a:extLst>
              <a:ext uri="{FF2B5EF4-FFF2-40B4-BE49-F238E27FC236}">
                <a16:creationId xmlns:a16="http://schemas.microsoft.com/office/drawing/2014/main" id="{E0E106DC-FAE5-4B90-A361-452B8757B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229" y="1505961"/>
            <a:ext cx="5734050" cy="397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42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6CAD-ACE6-4D07-AA6D-BBEF4C802A30}"/>
              </a:ext>
            </a:extLst>
          </p:cNvPr>
          <p:cNvSpPr>
            <a:spLocks noGrp="1"/>
          </p:cNvSpPr>
          <p:nvPr>
            <p:ph type="title"/>
          </p:nvPr>
        </p:nvSpPr>
        <p:spPr/>
        <p:txBody>
          <a:bodyPr/>
          <a:lstStyle/>
          <a:p>
            <a:r>
              <a:rPr lang="en-US" dirty="0"/>
              <a:t>Task 3 – Factor Graph Inference</a:t>
            </a:r>
          </a:p>
        </p:txBody>
      </p:sp>
      <p:sp>
        <p:nvSpPr>
          <p:cNvPr id="3" name="Content Placeholder 2">
            <a:extLst>
              <a:ext uri="{FF2B5EF4-FFF2-40B4-BE49-F238E27FC236}">
                <a16:creationId xmlns:a16="http://schemas.microsoft.com/office/drawing/2014/main" id="{1FE12D8B-70BD-4549-9C5B-6BAD4EABC274}"/>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1C8E76FB-4CDE-4E30-9164-FE3B612D46F0}"/>
              </a:ext>
            </a:extLst>
          </p:cNvPr>
          <p:cNvSpPr>
            <a:spLocks noGrp="1"/>
          </p:cNvSpPr>
          <p:nvPr>
            <p:ph type="ftr" sz="quarter" idx="11"/>
          </p:nvPr>
        </p:nvSpPr>
        <p:spPr/>
        <p:txBody>
          <a:bodyPr/>
          <a:lstStyle/>
          <a:p>
            <a:r>
              <a:rPr lang="en-US" dirty="0"/>
              <a:t>&lt;Group 9&gt; : &lt;pthiagu2&gt;</a:t>
            </a:r>
          </a:p>
        </p:txBody>
      </p:sp>
      <p:sp>
        <p:nvSpPr>
          <p:cNvPr id="5" name="Slide Number Placeholder 4">
            <a:extLst>
              <a:ext uri="{FF2B5EF4-FFF2-40B4-BE49-F238E27FC236}">
                <a16:creationId xmlns:a16="http://schemas.microsoft.com/office/drawing/2014/main" id="{651ABDE9-8088-4E06-B10B-0712837431E5}"/>
              </a:ext>
            </a:extLst>
          </p:cNvPr>
          <p:cNvSpPr>
            <a:spLocks noGrp="1"/>
          </p:cNvSpPr>
          <p:nvPr>
            <p:ph type="sldNum" sz="quarter" idx="12"/>
          </p:nvPr>
        </p:nvSpPr>
        <p:spPr/>
        <p:txBody>
          <a:bodyPr/>
          <a:lstStyle/>
          <a:p>
            <a:fld id="{5BFE567D-86F6-4D7A-B36F-1CC14AF3D0F2}" type="slidenum">
              <a:rPr lang="en-US" smtClean="0"/>
              <a:t>5</a:t>
            </a:fld>
            <a:endParaRPr lang="en-US"/>
          </a:p>
        </p:txBody>
      </p:sp>
      <p:graphicFrame>
        <p:nvGraphicFramePr>
          <p:cNvPr id="6" name="Table 5">
            <a:extLst>
              <a:ext uri="{FF2B5EF4-FFF2-40B4-BE49-F238E27FC236}">
                <a16:creationId xmlns:a16="http://schemas.microsoft.com/office/drawing/2014/main" id="{30EC2E3A-D457-41EE-A0A2-4F2AF71BCBA2}"/>
              </a:ext>
            </a:extLst>
          </p:cNvPr>
          <p:cNvGraphicFramePr>
            <a:graphicFrameLocks noGrp="1"/>
          </p:cNvGraphicFramePr>
          <p:nvPr>
            <p:extLst>
              <p:ext uri="{D42A27DB-BD31-4B8C-83A1-F6EECF244321}">
                <p14:modId xmlns:p14="http://schemas.microsoft.com/office/powerpoint/2010/main" val="2680942566"/>
              </p:ext>
            </p:extLst>
          </p:nvPr>
        </p:nvGraphicFramePr>
        <p:xfrm>
          <a:off x="2051050" y="2130804"/>
          <a:ext cx="8089900" cy="2822990"/>
        </p:xfrm>
        <a:graphic>
          <a:graphicData uri="http://schemas.openxmlformats.org/drawingml/2006/table">
            <a:tbl>
              <a:tblPr>
                <a:tableStyleId>{5C22544A-7EE6-4342-B048-85BDC9FD1C3A}</a:tableStyleId>
              </a:tblPr>
              <a:tblGrid>
                <a:gridCol w="1512694">
                  <a:extLst>
                    <a:ext uri="{9D8B030D-6E8A-4147-A177-3AD203B41FA5}">
                      <a16:colId xmlns:a16="http://schemas.microsoft.com/office/drawing/2014/main" val="2435832575"/>
                    </a:ext>
                  </a:extLst>
                </a:gridCol>
                <a:gridCol w="1741025">
                  <a:extLst>
                    <a:ext uri="{9D8B030D-6E8A-4147-A177-3AD203B41FA5}">
                      <a16:colId xmlns:a16="http://schemas.microsoft.com/office/drawing/2014/main" val="3479035618"/>
                    </a:ext>
                  </a:extLst>
                </a:gridCol>
                <a:gridCol w="1674429">
                  <a:extLst>
                    <a:ext uri="{9D8B030D-6E8A-4147-A177-3AD203B41FA5}">
                      <a16:colId xmlns:a16="http://schemas.microsoft.com/office/drawing/2014/main" val="2069036078"/>
                    </a:ext>
                  </a:extLst>
                </a:gridCol>
                <a:gridCol w="1512694">
                  <a:extLst>
                    <a:ext uri="{9D8B030D-6E8A-4147-A177-3AD203B41FA5}">
                      <a16:colId xmlns:a16="http://schemas.microsoft.com/office/drawing/2014/main" val="2514499728"/>
                    </a:ext>
                  </a:extLst>
                </a:gridCol>
                <a:gridCol w="1649058">
                  <a:extLst>
                    <a:ext uri="{9D8B030D-6E8A-4147-A177-3AD203B41FA5}">
                      <a16:colId xmlns:a16="http://schemas.microsoft.com/office/drawing/2014/main" val="1891532997"/>
                    </a:ext>
                  </a:extLst>
                </a:gridCol>
              </a:tblGrid>
              <a:tr h="282299">
                <a:tc>
                  <a:txBody>
                    <a:bodyPr/>
                    <a:lstStyle/>
                    <a:p>
                      <a:pPr algn="l" fontAlgn="b"/>
                      <a:r>
                        <a:rPr lang="en-US" sz="1100" u="none" strike="noStrike">
                          <a:effectLst/>
                        </a:rPr>
                        <a:t>Hidden State</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Time</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Attack Stage</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Recommended Action</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Selected Stage(By Code)</a:t>
                      </a:r>
                      <a:endParaRPr lang="en-US" sz="11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7858319"/>
                  </a:ext>
                </a:extLst>
              </a:tr>
              <a:tr h="282299">
                <a:tc>
                  <a:txBody>
                    <a:bodyPr/>
                    <a:lstStyle/>
                    <a:p>
                      <a:pPr algn="l" fontAlgn="b"/>
                      <a:r>
                        <a:rPr lang="en-US" sz="1100" u="none" strike="noStrike">
                          <a:effectLst/>
                        </a:rPr>
                        <a:t>S1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Discovery/Benign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Discovery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1561932"/>
                  </a:ext>
                </a:extLst>
              </a:tr>
              <a:tr h="282299">
                <a:tc>
                  <a:txBody>
                    <a:bodyPr/>
                    <a:lstStyle/>
                    <a:p>
                      <a:pPr algn="l" fontAlgn="b"/>
                      <a:r>
                        <a:rPr lang="en-US" sz="1100" u="none" strike="noStrike">
                          <a:effectLst/>
                        </a:rPr>
                        <a:t>S2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9551007"/>
                  </a:ext>
                </a:extLst>
              </a:tr>
              <a:tr h="282299">
                <a:tc>
                  <a:txBody>
                    <a:bodyPr/>
                    <a:lstStyle/>
                    <a:p>
                      <a:pPr algn="l" fontAlgn="b"/>
                      <a:r>
                        <a:rPr lang="en-US" sz="1100" u="none" strike="noStrike">
                          <a:effectLst/>
                        </a:rPr>
                        <a:t>S3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Benign/Privilege Escalation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8667555"/>
                  </a:ext>
                </a:extLst>
              </a:tr>
              <a:tr h="282299">
                <a:tc>
                  <a:txBody>
                    <a:bodyPr/>
                    <a:lstStyle/>
                    <a:p>
                      <a:pPr algn="l" fontAlgn="b"/>
                      <a:r>
                        <a:rPr lang="en-US" sz="1100" u="none" strike="noStrike">
                          <a:effectLst/>
                        </a:rPr>
                        <a:t>S4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Benign/Privilege Escalation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9144434"/>
                  </a:ext>
                </a:extLst>
              </a:tr>
              <a:tr h="282299">
                <a:tc>
                  <a:txBody>
                    <a:bodyPr/>
                    <a:lstStyle/>
                    <a:p>
                      <a:pPr algn="l" fontAlgn="b"/>
                      <a:r>
                        <a:rPr lang="en-US" sz="1100" u="none" strike="noStrike">
                          <a:effectLst/>
                        </a:rPr>
                        <a:t>S5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Benign/Privilege Escalation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Monitor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Privilege Escalation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150887"/>
                  </a:ext>
                </a:extLst>
              </a:tr>
              <a:tr h="282299">
                <a:tc>
                  <a:txBody>
                    <a:bodyPr/>
                    <a:lstStyle/>
                    <a:p>
                      <a:pPr algn="l" fontAlgn="b"/>
                      <a:r>
                        <a:rPr lang="en-US" sz="1100" u="none" strike="noStrike">
                          <a:effectLst/>
                        </a:rPr>
                        <a:t>S6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Persistence,/Benign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Monitor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Persistence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8426431"/>
                  </a:ext>
                </a:extLst>
              </a:tr>
              <a:tr h="282299">
                <a:tc>
                  <a:txBody>
                    <a:bodyPr/>
                    <a:lstStyle/>
                    <a:p>
                      <a:pPr algn="l" fontAlgn="b"/>
                      <a:r>
                        <a:rPr lang="en-US" sz="1100" u="none" strike="noStrike">
                          <a:effectLst/>
                        </a:rPr>
                        <a:t>S7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 Exfiltration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Exfiltration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6739821"/>
                  </a:ext>
                </a:extLst>
              </a:tr>
              <a:tr h="282299">
                <a:tc>
                  <a:txBody>
                    <a:bodyPr/>
                    <a:lstStyle/>
                    <a:p>
                      <a:pPr algn="l" fontAlgn="b"/>
                      <a:r>
                        <a:rPr lang="en-US" sz="1100" u="none" strike="noStrike">
                          <a:effectLst/>
                        </a:rPr>
                        <a:t>S8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 Exfiltration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Exfiltration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5928184"/>
                  </a:ext>
                </a:extLst>
              </a:tr>
              <a:tr h="282299">
                <a:tc>
                  <a:txBody>
                    <a:bodyPr/>
                    <a:lstStyle/>
                    <a:p>
                      <a:pPr algn="l" fontAlgn="b"/>
                      <a:r>
                        <a:rPr lang="en-US" sz="1100" u="none" strike="noStrike">
                          <a:effectLst/>
                        </a:rPr>
                        <a:t>S9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Benign/ Exfiltration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Exfiltration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2711153"/>
                  </a:ext>
                </a:extLst>
              </a:tr>
            </a:tbl>
          </a:graphicData>
        </a:graphic>
      </p:graphicFrame>
    </p:spTree>
    <p:extLst>
      <p:ext uri="{BB962C8B-B14F-4D97-AF65-F5344CB8AC3E}">
        <p14:creationId xmlns:p14="http://schemas.microsoft.com/office/powerpoint/2010/main" val="232076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6CAD-ACE6-4D07-AA6D-BBEF4C802A30}"/>
              </a:ext>
            </a:extLst>
          </p:cNvPr>
          <p:cNvSpPr>
            <a:spLocks noGrp="1"/>
          </p:cNvSpPr>
          <p:nvPr>
            <p:ph type="title"/>
          </p:nvPr>
        </p:nvSpPr>
        <p:spPr/>
        <p:txBody>
          <a:bodyPr/>
          <a:lstStyle/>
          <a:p>
            <a:r>
              <a:rPr lang="en-US" dirty="0"/>
              <a:t>Task 3 – Factor Graph Inference</a:t>
            </a:r>
          </a:p>
        </p:txBody>
      </p:sp>
      <p:sp>
        <p:nvSpPr>
          <p:cNvPr id="3" name="Content Placeholder 2">
            <a:extLst>
              <a:ext uri="{FF2B5EF4-FFF2-40B4-BE49-F238E27FC236}">
                <a16:creationId xmlns:a16="http://schemas.microsoft.com/office/drawing/2014/main" id="{1FE12D8B-70BD-4549-9C5B-6BAD4EABC274}"/>
              </a:ext>
            </a:extLst>
          </p:cNvPr>
          <p:cNvSpPr>
            <a:spLocks noGrp="1"/>
          </p:cNvSpPr>
          <p:nvPr>
            <p:ph idx="1"/>
          </p:nvPr>
        </p:nvSpPr>
        <p:spPr>
          <a:xfrm>
            <a:off x="838200" y="1543574"/>
            <a:ext cx="10515600" cy="4633389"/>
          </a:xfrm>
        </p:spPr>
        <p:txBody>
          <a:bodyPr>
            <a:normAutofit lnSpcReduction="10000"/>
          </a:bodyPr>
          <a:lstStyle/>
          <a:p>
            <a:r>
              <a:rPr lang="en-US" dirty="0"/>
              <a:t>How did you pick the recommended action for each step?</a:t>
            </a:r>
          </a:p>
          <a:p>
            <a:pPr marL="0" indent="0">
              <a:buNone/>
            </a:pPr>
            <a:r>
              <a:rPr lang="en-US" dirty="0"/>
              <a:t>The recommended action for each time step has been picked by first calculating the marginal probabilities and then picking up the attack stage which has the maximum probability. The recommended action is selected by taking a maximum on the prior probabilities given for that particular stage attack.</a:t>
            </a:r>
          </a:p>
          <a:p>
            <a:r>
              <a:rPr lang="en-US" dirty="0"/>
              <a:t>At what time step should you stop the attack?</a:t>
            </a:r>
          </a:p>
          <a:p>
            <a:pPr marL="0" indent="0">
              <a:buNone/>
            </a:pPr>
            <a:r>
              <a:rPr lang="en-US" dirty="0"/>
              <a:t>There is equal probability for benign and privilege escalation for t = 3 and t = 4 even though the code selects benign as the attack stage. It is best to stop the attack at t =5 as the attacker gets privilege escalation. The worst case scenario would be to stop the attack at t = 6.According to the code, the attack should be stopped at t = 7.</a:t>
            </a:r>
          </a:p>
        </p:txBody>
      </p:sp>
      <p:sp>
        <p:nvSpPr>
          <p:cNvPr id="4" name="Footer Placeholder 3">
            <a:extLst>
              <a:ext uri="{FF2B5EF4-FFF2-40B4-BE49-F238E27FC236}">
                <a16:creationId xmlns:a16="http://schemas.microsoft.com/office/drawing/2014/main" id="{1C8E76FB-4CDE-4E30-9164-FE3B612D46F0}"/>
              </a:ext>
            </a:extLst>
          </p:cNvPr>
          <p:cNvSpPr>
            <a:spLocks noGrp="1"/>
          </p:cNvSpPr>
          <p:nvPr>
            <p:ph type="ftr" sz="quarter" idx="11"/>
          </p:nvPr>
        </p:nvSpPr>
        <p:spPr/>
        <p:txBody>
          <a:bodyPr/>
          <a:lstStyle/>
          <a:p>
            <a:r>
              <a:rPr lang="en-US" dirty="0"/>
              <a:t>&lt;Group 9&gt; : &lt;pthiagu2&gt;</a:t>
            </a:r>
          </a:p>
        </p:txBody>
      </p:sp>
      <p:sp>
        <p:nvSpPr>
          <p:cNvPr id="5" name="Slide Number Placeholder 4">
            <a:extLst>
              <a:ext uri="{FF2B5EF4-FFF2-40B4-BE49-F238E27FC236}">
                <a16:creationId xmlns:a16="http://schemas.microsoft.com/office/drawing/2014/main" id="{651ABDE9-8088-4E06-B10B-0712837431E5}"/>
              </a:ext>
            </a:extLst>
          </p:cNvPr>
          <p:cNvSpPr>
            <a:spLocks noGrp="1"/>
          </p:cNvSpPr>
          <p:nvPr>
            <p:ph type="sldNum" sz="quarter" idx="12"/>
          </p:nvPr>
        </p:nvSpPr>
        <p:spPr/>
        <p:txBody>
          <a:bodyPr/>
          <a:lstStyle/>
          <a:p>
            <a:fld id="{5BFE567D-86F6-4D7A-B36F-1CC14AF3D0F2}" type="slidenum">
              <a:rPr lang="en-US" smtClean="0"/>
              <a:t>6</a:t>
            </a:fld>
            <a:endParaRPr lang="en-US"/>
          </a:p>
        </p:txBody>
      </p:sp>
    </p:spTree>
    <p:extLst>
      <p:ext uri="{BB962C8B-B14F-4D97-AF65-F5344CB8AC3E}">
        <p14:creationId xmlns:p14="http://schemas.microsoft.com/office/powerpoint/2010/main" val="424095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2884-757D-44C0-BA54-477EFD45D5FC}"/>
              </a:ext>
            </a:extLst>
          </p:cNvPr>
          <p:cNvSpPr>
            <a:spLocks noGrp="1"/>
          </p:cNvSpPr>
          <p:nvPr>
            <p:ph type="title"/>
          </p:nvPr>
        </p:nvSpPr>
        <p:spPr/>
        <p:txBody>
          <a:bodyPr/>
          <a:lstStyle/>
          <a:p>
            <a:r>
              <a:rPr lang="en-US" dirty="0"/>
              <a:t>Task 4 </a:t>
            </a:r>
          </a:p>
        </p:txBody>
      </p:sp>
      <p:sp>
        <p:nvSpPr>
          <p:cNvPr id="3" name="Content Placeholder 2">
            <a:extLst>
              <a:ext uri="{FF2B5EF4-FFF2-40B4-BE49-F238E27FC236}">
                <a16:creationId xmlns:a16="http://schemas.microsoft.com/office/drawing/2014/main" id="{F1A70C5E-595F-4FE9-9873-A19D8E65EC70}"/>
              </a:ext>
            </a:extLst>
          </p:cNvPr>
          <p:cNvSpPr>
            <a:spLocks noGrp="1"/>
          </p:cNvSpPr>
          <p:nvPr>
            <p:ph idx="1"/>
          </p:nvPr>
        </p:nvSpPr>
        <p:spPr>
          <a:xfrm>
            <a:off x="838200" y="1526796"/>
            <a:ext cx="10515600" cy="4650167"/>
          </a:xfrm>
        </p:spPr>
        <p:txBody>
          <a:bodyPr/>
          <a:lstStyle/>
          <a:p>
            <a:r>
              <a:rPr lang="en-US" dirty="0"/>
              <a:t>Image of factor graph</a:t>
            </a:r>
          </a:p>
          <a:p>
            <a:pPr marL="0" indent="0">
              <a:buNone/>
            </a:pPr>
            <a:endParaRPr lang="en-US" dirty="0"/>
          </a:p>
        </p:txBody>
      </p:sp>
      <p:sp>
        <p:nvSpPr>
          <p:cNvPr id="4" name="Footer Placeholder 3">
            <a:extLst>
              <a:ext uri="{FF2B5EF4-FFF2-40B4-BE49-F238E27FC236}">
                <a16:creationId xmlns:a16="http://schemas.microsoft.com/office/drawing/2014/main" id="{7BB455CE-E612-4B0E-8244-E1EDBDE1B518}"/>
              </a:ext>
            </a:extLst>
          </p:cNvPr>
          <p:cNvSpPr>
            <a:spLocks noGrp="1"/>
          </p:cNvSpPr>
          <p:nvPr>
            <p:ph type="ftr" sz="quarter" idx="11"/>
          </p:nvPr>
        </p:nvSpPr>
        <p:spPr/>
        <p:txBody>
          <a:bodyPr/>
          <a:lstStyle/>
          <a:p>
            <a:r>
              <a:rPr lang="en-US" dirty="0"/>
              <a:t>&lt;Group 9&gt; : &lt;pthiagu2&gt;</a:t>
            </a:r>
          </a:p>
        </p:txBody>
      </p:sp>
      <p:sp>
        <p:nvSpPr>
          <p:cNvPr id="5" name="Slide Number Placeholder 4">
            <a:extLst>
              <a:ext uri="{FF2B5EF4-FFF2-40B4-BE49-F238E27FC236}">
                <a16:creationId xmlns:a16="http://schemas.microsoft.com/office/drawing/2014/main" id="{5DA0BA4B-D60F-4730-874F-4BBB24BA9B48}"/>
              </a:ext>
            </a:extLst>
          </p:cNvPr>
          <p:cNvSpPr>
            <a:spLocks noGrp="1"/>
          </p:cNvSpPr>
          <p:nvPr>
            <p:ph type="sldNum" sz="quarter" idx="12"/>
          </p:nvPr>
        </p:nvSpPr>
        <p:spPr/>
        <p:txBody>
          <a:bodyPr/>
          <a:lstStyle/>
          <a:p>
            <a:fld id="{5BFE567D-86F6-4D7A-B36F-1CC14AF3D0F2}" type="slidenum">
              <a:rPr lang="en-US" smtClean="0"/>
              <a:t>7</a:t>
            </a:fld>
            <a:endParaRPr lang="en-US"/>
          </a:p>
        </p:txBody>
      </p:sp>
      <p:pic>
        <p:nvPicPr>
          <p:cNvPr id="7" name="Picture 6">
            <a:extLst>
              <a:ext uri="{FF2B5EF4-FFF2-40B4-BE49-F238E27FC236}">
                <a16:creationId xmlns:a16="http://schemas.microsoft.com/office/drawing/2014/main" id="{711AD5BA-3F76-457A-A21F-2DD15E65B371}"/>
              </a:ext>
            </a:extLst>
          </p:cNvPr>
          <p:cNvPicPr>
            <a:picLocks noChangeAspect="1"/>
          </p:cNvPicPr>
          <p:nvPr/>
        </p:nvPicPr>
        <p:blipFill>
          <a:blip r:embed="rId2"/>
          <a:stretch>
            <a:fillRect/>
          </a:stretch>
        </p:blipFill>
        <p:spPr>
          <a:xfrm>
            <a:off x="3067050" y="2021747"/>
            <a:ext cx="6057900" cy="4395831"/>
          </a:xfrm>
          <a:prstGeom prst="rect">
            <a:avLst/>
          </a:prstGeom>
        </p:spPr>
      </p:pic>
    </p:spTree>
    <p:extLst>
      <p:ext uri="{BB962C8B-B14F-4D97-AF65-F5344CB8AC3E}">
        <p14:creationId xmlns:p14="http://schemas.microsoft.com/office/powerpoint/2010/main" val="322132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2884-757D-44C0-BA54-477EFD45D5FC}"/>
              </a:ext>
            </a:extLst>
          </p:cNvPr>
          <p:cNvSpPr>
            <a:spLocks noGrp="1"/>
          </p:cNvSpPr>
          <p:nvPr>
            <p:ph type="title"/>
          </p:nvPr>
        </p:nvSpPr>
        <p:spPr/>
        <p:txBody>
          <a:bodyPr/>
          <a:lstStyle/>
          <a:p>
            <a:r>
              <a:rPr lang="en-US" dirty="0"/>
              <a:t>Task 4 </a:t>
            </a:r>
          </a:p>
        </p:txBody>
      </p:sp>
      <p:sp>
        <p:nvSpPr>
          <p:cNvPr id="3" name="Content Placeholder 2">
            <a:extLst>
              <a:ext uri="{FF2B5EF4-FFF2-40B4-BE49-F238E27FC236}">
                <a16:creationId xmlns:a16="http://schemas.microsoft.com/office/drawing/2014/main" id="{F1A70C5E-595F-4FE9-9873-A19D8E65EC70}"/>
              </a:ext>
            </a:extLst>
          </p:cNvPr>
          <p:cNvSpPr>
            <a:spLocks noGrp="1"/>
          </p:cNvSpPr>
          <p:nvPr>
            <p:ph idx="1"/>
          </p:nvPr>
        </p:nvSpPr>
        <p:spPr/>
        <p:txBody>
          <a:bodyPr>
            <a:normAutofit fontScale="92500" lnSpcReduction="20000"/>
          </a:bodyPr>
          <a:lstStyle/>
          <a:p>
            <a:r>
              <a:rPr lang="en-US" dirty="0"/>
              <a:t>Highlight elements common to the factor graph in Task 3</a:t>
            </a:r>
          </a:p>
          <a:p>
            <a:pPr marL="0" indent="0">
              <a:buNone/>
            </a:pPr>
            <a:r>
              <a:rPr lang="en-US" dirty="0"/>
              <a:t>   They have common events like scan, login and sensitive URI. They    have similar repetitive event sequence. The attack stages for new kernel module and new executable file are the same. Though the attack stages are different, they both have a commonality sequence.</a:t>
            </a:r>
          </a:p>
          <a:p>
            <a:pPr marL="0" indent="0">
              <a:buNone/>
            </a:pPr>
            <a:endParaRPr lang="en-US" dirty="0"/>
          </a:p>
          <a:p>
            <a:r>
              <a:rPr lang="en-US" dirty="0"/>
              <a:t>To add a new event to your factor graph, what additional information is required?</a:t>
            </a:r>
          </a:p>
          <a:p>
            <a:pPr marL="0" indent="0">
              <a:buNone/>
            </a:pPr>
            <a:r>
              <a:rPr lang="en-US" dirty="0"/>
              <a:t>We need information on attack states, significance and past attack probabilities for that particular event. We also need to know the attack states in case of repetitiveness. We also need to know the action probabilities for the attack stages present for that particular event.</a:t>
            </a: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7BB455CE-E612-4B0E-8244-E1EDBDE1B518}"/>
              </a:ext>
            </a:extLst>
          </p:cNvPr>
          <p:cNvSpPr>
            <a:spLocks noGrp="1"/>
          </p:cNvSpPr>
          <p:nvPr>
            <p:ph type="ftr" sz="quarter" idx="11"/>
          </p:nvPr>
        </p:nvSpPr>
        <p:spPr/>
        <p:txBody>
          <a:bodyPr/>
          <a:lstStyle/>
          <a:p>
            <a:r>
              <a:rPr lang="en-US" dirty="0"/>
              <a:t>&lt;Group 9&gt; : &lt;pthiagu2&gt;</a:t>
            </a:r>
          </a:p>
        </p:txBody>
      </p:sp>
      <p:sp>
        <p:nvSpPr>
          <p:cNvPr id="5" name="Slide Number Placeholder 4">
            <a:extLst>
              <a:ext uri="{FF2B5EF4-FFF2-40B4-BE49-F238E27FC236}">
                <a16:creationId xmlns:a16="http://schemas.microsoft.com/office/drawing/2014/main" id="{5DA0BA4B-D60F-4730-874F-4BBB24BA9B48}"/>
              </a:ext>
            </a:extLst>
          </p:cNvPr>
          <p:cNvSpPr>
            <a:spLocks noGrp="1"/>
          </p:cNvSpPr>
          <p:nvPr>
            <p:ph type="sldNum" sz="quarter" idx="12"/>
          </p:nvPr>
        </p:nvSpPr>
        <p:spPr/>
        <p:txBody>
          <a:bodyPr/>
          <a:lstStyle/>
          <a:p>
            <a:fld id="{5BFE567D-86F6-4D7A-B36F-1CC14AF3D0F2}" type="slidenum">
              <a:rPr lang="en-US" smtClean="0"/>
              <a:t>8</a:t>
            </a:fld>
            <a:endParaRPr lang="en-US"/>
          </a:p>
        </p:txBody>
      </p:sp>
    </p:spTree>
    <p:extLst>
      <p:ext uri="{BB962C8B-B14F-4D97-AF65-F5344CB8AC3E}">
        <p14:creationId xmlns:p14="http://schemas.microsoft.com/office/powerpoint/2010/main" val="4234994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635</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Wingdings</vt:lpstr>
      <vt:lpstr>Office Theme</vt:lpstr>
      <vt:lpstr>MULTISTAGE ATTACK ANALYSIS USING FACTORGRAPHS</vt:lpstr>
      <vt:lpstr>Task 2 – Simple Factor Graph</vt:lpstr>
      <vt:lpstr>Task 2 – Simple Factor Graph</vt:lpstr>
      <vt:lpstr>Task 3 – Factor Graph Inference</vt:lpstr>
      <vt:lpstr>Task 3 – Factor Graph Inference</vt:lpstr>
      <vt:lpstr>Task 3 – Factor Graph Inference</vt:lpstr>
      <vt:lpstr>Task 4 </vt:lpstr>
      <vt:lpstr>Task 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498 MP3 Report Template</dc:title>
  <dc:creator>Devnani, Lavin Rajesh</dc:creator>
  <cp:lastModifiedBy>Pradeep Kumar Thiagu</cp:lastModifiedBy>
  <cp:revision>17</cp:revision>
  <dcterms:created xsi:type="dcterms:W3CDTF">2018-04-25T05:07:56Z</dcterms:created>
  <dcterms:modified xsi:type="dcterms:W3CDTF">2018-04-28T02:36:01Z</dcterms:modified>
</cp:coreProperties>
</file>