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4459" y="-9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CF4-6900-D7F7-A740-4480EC94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13222-1CAA-7D48-52DF-99B9DC7C9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9B9F-914A-ED4C-BC02-AF0D718D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2C9D-363D-773C-4C28-17FAA98D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8873-DC11-840C-0D51-F79EDAFC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3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3BDE-28BA-62EE-5007-A05B0B9C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78338-DF6A-EF6A-864D-8D44BE9D0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017B-949A-AD8A-4E47-3754C5BA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212F-8662-50A3-FB28-CD24653F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852F-3DBA-C757-DF60-F497946F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0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5B7CE-7B8E-A468-7869-045D814A4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07D5D-0DC8-6CF3-91F8-51F018AC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5A02-96AD-CC51-EB17-B9A59634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10BF-CCD5-1E9B-6EC1-0AB58B3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9FBA-E9DD-47C9-3D3C-8A83F858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73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8075-24C0-1EA2-4C5E-126AE958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3BAE-EC70-C612-9011-76D4D5C5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854F-3476-3DE5-63F4-8796A993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5966-DC55-B91B-36AA-D5F6EABC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942E-9364-C13E-D61E-F8ADF204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8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2897-E04E-EFC3-5265-9C450E4D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5963-821B-3281-EE32-1E4E4D2B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43EC-7F97-A93E-E30B-F602107A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74C5-F1D2-EB9E-4A37-08018378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BC6A-DE3C-7090-DB08-A570B676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2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23DA-66B5-205F-CE3C-2FD5B89C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3DAA-5214-E438-7E99-5B1006C22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E716C-3DBE-2370-307C-C7FC82F8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FFD9E-526E-40AB-3D3A-BE038053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A900A-9794-BE44-DC99-FF099A13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2AFA-890F-6934-63FF-4DC8F9CB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CE6B-3910-81B7-17D6-A3FFC836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84D74-3B1C-C619-10B2-94BC4959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AB758-F0D3-1FAC-0885-582A7342B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4857E-2EA4-4092-EF64-1C7AECDB1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A8DC0-1CD2-6120-C5C1-4C6F7B3FE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C529A-2F1C-403B-9AA5-01C549DB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B1204-D7A5-590D-21E4-3EC8A82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DD1C6-8FD0-848A-1890-8B63E3F8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7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1386-CF78-08D0-3E4F-D04B2203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94765-19E6-FEBC-82D8-20A52129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B46DE-D2B8-CBEE-B039-E21FDE52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20ED8-42F7-80A3-1B97-2E27D35D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0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E24B7-CFE9-C985-802D-B0718D9A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A661C-F2A3-41B1-B0FF-FB0B9C36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520B-EDDA-8227-748C-D51B3B27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2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EB04-D2A9-7599-7E3E-68C79A9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EBF9-8D6E-0164-1437-2DED5F48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99DEC-23EE-F60D-9FFE-2A3B9547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FC481-234B-82FB-8CF0-D7AFF37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C7B08-9811-076B-96B8-C53CAD54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190B-8F76-4718-64C1-5DB8463C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7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DDE8-5CB6-1153-4528-CA2844F0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494BD-FFE9-5130-3FEA-ADEBDAC2F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03289-D903-B7B9-9BC3-47D92954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6E825-5EDF-F829-020D-F14BC6EC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0494-15B5-EC51-26CE-86E83F5D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FB45-EE99-21E4-4C36-BC0B9E8F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17BDA-4DC2-C45D-2D13-D89A4219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87EFB-D73F-0ACF-AB19-06AACAB5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FD4A-43E6-6875-4D15-55803B6E8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CA11-D09D-4698-B0CA-C1FB3BA7B33B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3544-5AE3-BB9C-B372-D41AF4191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1797-A57F-9E67-2E45-C3E278057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AB10-EE2D-4989-8C1E-92D53EB8D5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9ABFE49-0B20-34FE-5AD5-BFD3849E36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6294" y="1754425"/>
            <a:ext cx="5872482" cy="2363627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9D0276D-6268-0AC5-193D-8F092DB967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72086" y="1058180"/>
            <a:ext cx="6736082" cy="2892517"/>
          </a:xfrm>
          <a:prstGeom prst="bentConnector3">
            <a:avLst>
              <a:gd name="adj1" fmla="val 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D888BB-AB37-0A54-0DA8-926A0593F17A}"/>
              </a:ext>
            </a:extLst>
          </p:cNvPr>
          <p:cNvGrpSpPr/>
          <p:nvPr/>
        </p:nvGrpSpPr>
        <p:grpSpPr>
          <a:xfrm>
            <a:off x="4314349" y="5821680"/>
            <a:ext cx="3353004" cy="101600"/>
            <a:chOff x="4314349" y="5821680"/>
            <a:chExt cx="3353004" cy="1016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79EA390-BBDA-BCB9-213E-F2CD7C1C6EAF}"/>
                </a:ext>
              </a:extLst>
            </p:cNvPr>
            <p:cNvSpPr/>
            <p:nvPr/>
          </p:nvSpPr>
          <p:spPr>
            <a:xfrm>
              <a:off x="4314349" y="5821680"/>
              <a:ext cx="240106" cy="101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BED2949-A2DF-4DAD-EB85-04847CA8A1CB}"/>
                </a:ext>
              </a:extLst>
            </p:cNvPr>
            <p:cNvSpPr/>
            <p:nvPr/>
          </p:nvSpPr>
          <p:spPr>
            <a:xfrm>
              <a:off x="7427247" y="5821680"/>
              <a:ext cx="240106" cy="101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8160FA0-0E90-337D-CD31-9E287531CE06}"/>
                </a:ext>
              </a:extLst>
            </p:cNvPr>
            <p:cNvCxnSpPr>
              <a:cxnSpLocks/>
            </p:cNvCxnSpPr>
            <p:nvPr/>
          </p:nvCxnSpPr>
          <p:spPr>
            <a:xfrm>
              <a:off x="4554455" y="5872480"/>
              <a:ext cx="287279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33D1FE-9B26-D452-97EB-2ECA267CF6F2}"/>
              </a:ext>
            </a:extLst>
          </p:cNvPr>
          <p:cNvGrpSpPr/>
          <p:nvPr/>
        </p:nvGrpSpPr>
        <p:grpSpPr>
          <a:xfrm>
            <a:off x="2497411" y="3429000"/>
            <a:ext cx="1605279" cy="2194560"/>
            <a:chOff x="2497411" y="3429000"/>
            <a:chExt cx="1605279" cy="219456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2A32F9-4659-56B3-0EF4-E03F5BCDC09F}"/>
                </a:ext>
              </a:extLst>
            </p:cNvPr>
            <p:cNvGrpSpPr/>
            <p:nvPr/>
          </p:nvGrpSpPr>
          <p:grpSpPr>
            <a:xfrm>
              <a:off x="2497411" y="3429000"/>
              <a:ext cx="1605279" cy="2194560"/>
              <a:chOff x="1654131" y="3327133"/>
              <a:chExt cx="1605279" cy="219456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15D42FD-53CB-BDE6-51E3-3623C7E34B23}"/>
                  </a:ext>
                </a:extLst>
              </p:cNvPr>
              <p:cNvSpPr/>
              <p:nvPr/>
            </p:nvSpPr>
            <p:spPr>
              <a:xfrm>
                <a:off x="1654131" y="3327133"/>
                <a:ext cx="1605279" cy="21945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EAB6969-504E-EDAD-D4E6-EFCFF557885F}"/>
                  </a:ext>
                </a:extLst>
              </p:cNvPr>
              <p:cNvGrpSpPr/>
              <p:nvPr/>
            </p:nvGrpSpPr>
            <p:grpSpPr>
              <a:xfrm>
                <a:off x="1957960" y="3675957"/>
                <a:ext cx="997619" cy="1496912"/>
                <a:chOff x="2179882" y="895341"/>
                <a:chExt cx="997619" cy="1496912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8DCF2E0-E9CE-65FE-F0E1-C23BB79DA4E8}"/>
                    </a:ext>
                  </a:extLst>
                </p:cNvPr>
                <p:cNvSpPr/>
                <p:nvPr/>
              </p:nvSpPr>
              <p:spPr>
                <a:xfrm>
                  <a:off x="2786879" y="895341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E18393B-AFF7-2C72-FAA9-FD93D0978F86}"/>
                    </a:ext>
                  </a:extLst>
                </p:cNvPr>
                <p:cNvSpPr/>
                <p:nvPr/>
              </p:nvSpPr>
              <p:spPr>
                <a:xfrm>
                  <a:off x="2786879" y="1463797"/>
                  <a:ext cx="360000" cy="36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C8BD4D6C-DCE5-20A6-D615-4599CB3C1004}"/>
                    </a:ext>
                  </a:extLst>
                </p:cNvPr>
                <p:cNvSpPr/>
                <p:nvPr/>
              </p:nvSpPr>
              <p:spPr>
                <a:xfrm>
                  <a:off x="2817501" y="2032253"/>
                  <a:ext cx="360000" cy="36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DD29672-55A9-9BEA-222B-D346EFA3D7F6}"/>
                    </a:ext>
                  </a:extLst>
                </p:cNvPr>
                <p:cNvSpPr/>
                <p:nvPr/>
              </p:nvSpPr>
              <p:spPr>
                <a:xfrm>
                  <a:off x="2179882" y="895341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31786CB-ECD6-B7D3-879B-D7AD7CAB90FA}"/>
                    </a:ext>
                  </a:extLst>
                </p:cNvPr>
                <p:cNvSpPr/>
                <p:nvPr/>
              </p:nvSpPr>
              <p:spPr>
                <a:xfrm>
                  <a:off x="2179882" y="1458009"/>
                  <a:ext cx="360000" cy="36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BAE63A3E-190A-1D40-7048-8993B76EA219}"/>
                    </a:ext>
                  </a:extLst>
                </p:cNvPr>
                <p:cNvSpPr/>
                <p:nvPr/>
              </p:nvSpPr>
              <p:spPr>
                <a:xfrm>
                  <a:off x="2179882" y="2020678"/>
                  <a:ext cx="360000" cy="36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AB8F1B8-78D6-0A0A-9AA7-320663327215}"/>
                </a:ext>
              </a:extLst>
            </p:cNvPr>
            <p:cNvSpPr/>
            <p:nvPr/>
          </p:nvSpPr>
          <p:spPr>
            <a:xfrm>
              <a:off x="3546965" y="3921044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56A30E1-4A52-B892-2905-77127A5CF5EC}"/>
                </a:ext>
              </a:extLst>
            </p:cNvPr>
            <p:cNvSpPr/>
            <p:nvPr/>
          </p:nvSpPr>
          <p:spPr>
            <a:xfrm>
              <a:off x="3546964" y="4484492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A2D44E-9F17-BB8B-0648-638F1EFD79EC}"/>
                </a:ext>
              </a:extLst>
            </p:cNvPr>
            <p:cNvSpPr/>
            <p:nvPr/>
          </p:nvSpPr>
          <p:spPr>
            <a:xfrm>
              <a:off x="3578377" y="5109214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EDF654E-63B6-F912-889A-D28CBB108648}"/>
                </a:ext>
              </a:extLst>
            </p:cNvPr>
            <p:cNvSpPr/>
            <p:nvPr/>
          </p:nvSpPr>
          <p:spPr>
            <a:xfrm>
              <a:off x="2945238" y="5086307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6B39FC9-0ED7-72B9-FFA1-DA898908BDFD}"/>
                </a:ext>
              </a:extLst>
            </p:cNvPr>
            <p:cNvSpPr/>
            <p:nvPr/>
          </p:nvSpPr>
          <p:spPr>
            <a:xfrm>
              <a:off x="2945238" y="4485966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67AA714-1598-1F5B-86AD-E11CCD4C996C}"/>
                </a:ext>
              </a:extLst>
            </p:cNvPr>
            <p:cNvSpPr/>
            <p:nvPr/>
          </p:nvSpPr>
          <p:spPr>
            <a:xfrm>
              <a:off x="2933358" y="3918560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01E298B-CDDD-9D13-19B7-195028EB0822}"/>
                </a:ext>
              </a:extLst>
            </p:cNvPr>
            <p:cNvSpPr/>
            <p:nvPr/>
          </p:nvSpPr>
          <p:spPr>
            <a:xfrm>
              <a:off x="2587447" y="3513231"/>
              <a:ext cx="180000" cy="180000"/>
            </a:xfrm>
            <a:custGeom>
              <a:avLst/>
              <a:gdLst>
                <a:gd name="connsiteX0" fmla="*/ 0 w 180000"/>
                <a:gd name="connsiteY0" fmla="*/ 90000 h 180000"/>
                <a:gd name="connsiteX1" fmla="*/ 90000 w 180000"/>
                <a:gd name="connsiteY1" fmla="*/ 0 h 180000"/>
                <a:gd name="connsiteX2" fmla="*/ 180000 w 180000"/>
                <a:gd name="connsiteY2" fmla="*/ 90000 h 180000"/>
                <a:gd name="connsiteX3" fmla="*/ 90000 w 180000"/>
                <a:gd name="connsiteY3" fmla="*/ 180000 h 180000"/>
                <a:gd name="connsiteX4" fmla="*/ 0 w 180000"/>
                <a:gd name="connsiteY4" fmla="*/ 9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180000" extrusionOk="0">
                  <a:moveTo>
                    <a:pt x="0" y="90000"/>
                  </a:moveTo>
                  <a:cubicBezTo>
                    <a:pt x="3421" y="35258"/>
                    <a:pt x="45520" y="8192"/>
                    <a:pt x="90000" y="0"/>
                  </a:cubicBezTo>
                  <a:cubicBezTo>
                    <a:pt x="137406" y="-6402"/>
                    <a:pt x="185776" y="43749"/>
                    <a:pt x="180000" y="90000"/>
                  </a:cubicBezTo>
                  <a:cubicBezTo>
                    <a:pt x="179550" y="134799"/>
                    <a:pt x="126948" y="185746"/>
                    <a:pt x="90000" y="180000"/>
                  </a:cubicBezTo>
                  <a:cubicBezTo>
                    <a:pt x="37860" y="168320"/>
                    <a:pt x="8038" y="151296"/>
                    <a:pt x="0" y="90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rgbClr val="0070C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487C7A6-3566-3083-8142-EED1EC694B95}"/>
              </a:ext>
            </a:extLst>
          </p:cNvPr>
          <p:cNvGrpSpPr/>
          <p:nvPr/>
        </p:nvGrpSpPr>
        <p:grpSpPr>
          <a:xfrm rot="3293536">
            <a:off x="7691174" y="656718"/>
            <a:ext cx="2160000" cy="2413522"/>
            <a:chOff x="7651273" y="635994"/>
            <a:chExt cx="2160000" cy="241352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D131CFE-3970-8A9A-C165-3443B85D8797}"/>
                </a:ext>
              </a:extLst>
            </p:cNvPr>
            <p:cNvGrpSpPr/>
            <p:nvPr/>
          </p:nvGrpSpPr>
          <p:grpSpPr>
            <a:xfrm>
              <a:off x="7651273" y="635994"/>
              <a:ext cx="2160000" cy="2160000"/>
              <a:chOff x="7342744" y="3223277"/>
              <a:chExt cx="2160000" cy="216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6A7A33-B2FD-4967-E239-09D273C11FC2}"/>
                  </a:ext>
                </a:extLst>
              </p:cNvPr>
              <p:cNvSpPr/>
              <p:nvPr/>
            </p:nvSpPr>
            <p:spPr>
              <a:xfrm rot="16200000">
                <a:off x="7342744" y="3223277"/>
                <a:ext cx="2160000" cy="21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157BDF7-D02F-31A8-BA64-347FA5C9169F}"/>
                  </a:ext>
                </a:extLst>
              </p:cNvPr>
              <p:cNvGrpSpPr/>
              <p:nvPr/>
            </p:nvGrpSpPr>
            <p:grpSpPr>
              <a:xfrm>
                <a:off x="7553908" y="3462119"/>
                <a:ext cx="1737673" cy="1682314"/>
                <a:chOff x="7598773" y="3378178"/>
                <a:chExt cx="1737673" cy="168231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FAC90780-4870-6EC3-E012-4D30CDE9CF86}"/>
                    </a:ext>
                  </a:extLst>
                </p:cNvPr>
                <p:cNvGrpSpPr/>
                <p:nvPr/>
              </p:nvGrpSpPr>
              <p:grpSpPr>
                <a:xfrm>
                  <a:off x="7598773" y="3378178"/>
                  <a:ext cx="719442" cy="720000"/>
                  <a:chOff x="7747555" y="3269337"/>
                  <a:chExt cx="719442" cy="720000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BD1EE3D-201F-2CAD-B66B-409C47644E6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747276" y="3269616"/>
                    <a:ext cx="720000" cy="719442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00E86709-E8C3-6366-F5CA-B7D7C9B1C06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27276" y="3449338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35B4BD25-563F-D6F9-7E57-841B6B35CA17}"/>
                    </a:ext>
                  </a:extLst>
                </p:cNvPr>
                <p:cNvGrpSpPr/>
                <p:nvPr/>
              </p:nvGrpSpPr>
              <p:grpSpPr>
                <a:xfrm>
                  <a:off x="7598773" y="4340492"/>
                  <a:ext cx="719442" cy="720000"/>
                  <a:chOff x="7598773" y="4783409"/>
                  <a:chExt cx="719442" cy="720000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2F6F4EF-0F26-320A-0B85-AA01D4218C8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598494" y="4783688"/>
                    <a:ext cx="720000" cy="719442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D9DFD307-A23C-E4E3-3C25-AE49772FF881}"/>
                      </a:ext>
                    </a:extLst>
                  </p:cNvPr>
                  <p:cNvSpPr/>
                  <p:nvPr/>
                </p:nvSpPr>
                <p:spPr>
                  <a:xfrm>
                    <a:off x="7788551" y="496340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0E001B51-0808-995C-BFC2-2C4B73FFDFC8}"/>
                    </a:ext>
                  </a:extLst>
                </p:cNvPr>
                <p:cNvGrpSpPr/>
                <p:nvPr/>
              </p:nvGrpSpPr>
              <p:grpSpPr>
                <a:xfrm>
                  <a:off x="8617004" y="4340492"/>
                  <a:ext cx="719442" cy="720000"/>
                  <a:chOff x="9398177" y="4274922"/>
                  <a:chExt cx="719442" cy="720000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B3A4E4B-48BC-A721-63DB-9F6AFC3E752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397898" y="4275201"/>
                    <a:ext cx="720000" cy="719442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9" name="Isosceles Triangle 68">
                    <a:extLst>
                      <a:ext uri="{FF2B5EF4-FFF2-40B4-BE49-F238E27FC236}">
                        <a16:creationId xmlns:a16="http://schemas.microsoft.com/office/drawing/2014/main" id="{38B04BA7-FB43-F4B0-C452-DD84FAD4B93F}"/>
                      </a:ext>
                    </a:extLst>
                  </p:cNvPr>
                  <p:cNvSpPr/>
                  <p:nvPr/>
                </p:nvSpPr>
                <p:spPr>
                  <a:xfrm>
                    <a:off x="9577898" y="4454922"/>
                    <a:ext cx="360000" cy="360000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48C59BB-14EB-DB6A-EAAC-2B33EB225051}"/>
                    </a:ext>
                  </a:extLst>
                </p:cNvPr>
                <p:cNvGrpSpPr/>
                <p:nvPr/>
              </p:nvGrpSpPr>
              <p:grpSpPr>
                <a:xfrm>
                  <a:off x="8617004" y="3378178"/>
                  <a:ext cx="719442" cy="720000"/>
                  <a:chOff x="10296497" y="3238907"/>
                  <a:chExt cx="719442" cy="720000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FA50175-7A43-CAE7-382D-9F0E7483C52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296218" y="3239186"/>
                    <a:ext cx="720000" cy="719442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66935AD-85EC-5491-1CB5-77AC2D88875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386218" y="3328907"/>
                    <a:ext cx="540000" cy="540000"/>
                  </a:xfrm>
                  <a:prstGeom prst="rect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0341BF7-A897-10AB-00B6-8077D9CE341C}"/>
                </a:ext>
              </a:extLst>
            </p:cNvPr>
            <p:cNvSpPr/>
            <p:nvPr/>
          </p:nvSpPr>
          <p:spPr>
            <a:xfrm rot="18093604">
              <a:off x="7926215" y="279751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6D56EE-9EA6-62A2-7C00-AF2FA5EE3855}"/>
              </a:ext>
            </a:extLst>
          </p:cNvPr>
          <p:cNvGrpSpPr/>
          <p:nvPr/>
        </p:nvGrpSpPr>
        <p:grpSpPr>
          <a:xfrm>
            <a:off x="8162829" y="3993824"/>
            <a:ext cx="1787360" cy="2727456"/>
            <a:chOff x="8162829" y="3993824"/>
            <a:chExt cx="1787360" cy="272745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9D52B4A-7484-7C1F-0482-0F946CB9E4FB}"/>
                </a:ext>
              </a:extLst>
            </p:cNvPr>
            <p:cNvSpPr/>
            <p:nvPr/>
          </p:nvSpPr>
          <p:spPr>
            <a:xfrm>
              <a:off x="8252457" y="3993824"/>
              <a:ext cx="1089684" cy="27274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5AF1A4F-0C60-7623-5588-4671F542AD59}"/>
                </a:ext>
              </a:extLst>
            </p:cNvPr>
            <p:cNvSpPr/>
            <p:nvPr/>
          </p:nvSpPr>
          <p:spPr>
            <a:xfrm>
              <a:off x="9478589" y="4240498"/>
              <a:ext cx="471600" cy="10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D811A3-015F-51ED-381E-2882BC3C6C3F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 flipV="1">
              <a:off x="8162829" y="4276499"/>
              <a:ext cx="1315760" cy="1619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EBDD0E-6E6E-88F6-CB3E-5367222E6102}"/>
                </a:ext>
              </a:extLst>
            </p:cNvPr>
            <p:cNvSpPr/>
            <p:nvPr/>
          </p:nvSpPr>
          <p:spPr>
            <a:xfrm>
              <a:off x="9478588" y="6461760"/>
              <a:ext cx="470083" cy="103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31D80D-E9A9-C978-DB4C-4101AEC35AC8}"/>
                </a:ext>
              </a:extLst>
            </p:cNvPr>
            <p:cNvCxnSpPr>
              <a:cxnSpLocks/>
              <a:stCxn id="116" idx="1"/>
            </p:cNvCxnSpPr>
            <p:nvPr/>
          </p:nvCxnSpPr>
          <p:spPr>
            <a:xfrm flipH="1">
              <a:off x="8162829" y="6513649"/>
              <a:ext cx="1315759" cy="1588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2BF140-F217-313E-D14F-6AAB2DA1525A}"/>
              </a:ext>
            </a:extLst>
          </p:cNvPr>
          <p:cNvGrpSpPr/>
          <p:nvPr/>
        </p:nvGrpSpPr>
        <p:grpSpPr>
          <a:xfrm>
            <a:off x="5013516" y="368147"/>
            <a:ext cx="1299650" cy="3656207"/>
            <a:chOff x="5013516" y="368147"/>
            <a:chExt cx="1299650" cy="36562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EE1195-859E-4D5D-2273-4FEA2E907AE7}"/>
                </a:ext>
              </a:extLst>
            </p:cNvPr>
            <p:cNvGrpSpPr/>
            <p:nvPr/>
          </p:nvGrpSpPr>
          <p:grpSpPr>
            <a:xfrm>
              <a:off x="5013516" y="368147"/>
              <a:ext cx="1299650" cy="3088230"/>
              <a:chOff x="5013516" y="368147"/>
              <a:chExt cx="1299650" cy="3088230"/>
            </a:xfrm>
          </p:grpSpPr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E2EAA6CF-5EA1-506E-A43C-874349913784}"/>
                  </a:ext>
                </a:extLst>
              </p:cNvPr>
              <p:cNvSpPr/>
              <p:nvPr/>
            </p:nvSpPr>
            <p:spPr>
              <a:xfrm rot="5400000">
                <a:off x="4944397" y="437266"/>
                <a:ext cx="1437888" cy="1299650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6A42270-3FC5-F19B-08A8-BA05EB06C8A2}"/>
                  </a:ext>
                </a:extLst>
              </p:cNvPr>
              <p:cNvSpPr/>
              <p:nvPr/>
            </p:nvSpPr>
            <p:spPr>
              <a:xfrm>
                <a:off x="5287260" y="737442"/>
                <a:ext cx="752160" cy="6992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5621B7-102A-E062-E4F8-BCA2BF4684BE}"/>
                  </a:ext>
                </a:extLst>
              </p:cNvPr>
              <p:cNvSpPr/>
              <p:nvPr/>
            </p:nvSpPr>
            <p:spPr>
              <a:xfrm>
                <a:off x="5412620" y="2990179"/>
                <a:ext cx="501440" cy="466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1BA75D0-9553-477B-BF19-AD16AA5CE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3953" y="1436739"/>
                <a:ext cx="0" cy="15534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61BF45-4408-3E72-E8AB-26BFA368FFA9}"/>
                </a:ext>
              </a:extLst>
            </p:cNvPr>
            <p:cNvGrpSpPr/>
            <p:nvPr/>
          </p:nvGrpSpPr>
          <p:grpSpPr>
            <a:xfrm>
              <a:off x="5363788" y="3362107"/>
              <a:ext cx="599107" cy="662247"/>
              <a:chOff x="5349095" y="3415820"/>
              <a:chExt cx="599107" cy="662247"/>
            </a:xfrm>
          </p:grpSpPr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EF8F55D3-C925-9C26-0ECC-9BBC739F5ED1}"/>
                  </a:ext>
                </a:extLst>
              </p:cNvPr>
              <p:cNvSpPr/>
              <p:nvPr/>
            </p:nvSpPr>
            <p:spPr>
              <a:xfrm>
                <a:off x="5594877" y="3415820"/>
                <a:ext cx="107542" cy="462183"/>
              </a:xfrm>
              <a:prstGeom prst="ca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23EBA1-73C4-64A7-7343-4F4FC5DF45B7}"/>
                  </a:ext>
                </a:extLst>
              </p:cNvPr>
              <p:cNvGrpSpPr/>
              <p:nvPr/>
            </p:nvGrpSpPr>
            <p:grpSpPr>
              <a:xfrm>
                <a:off x="5349095" y="3708737"/>
                <a:ext cx="599107" cy="369330"/>
                <a:chOff x="5349095" y="3708737"/>
                <a:chExt cx="599107" cy="369330"/>
              </a:xfrm>
            </p:grpSpPr>
            <p:sp>
              <p:nvSpPr>
                <p:cNvPr id="77" name="Cylinder 76">
                  <a:extLst>
                    <a:ext uri="{FF2B5EF4-FFF2-40B4-BE49-F238E27FC236}">
                      <a16:creationId xmlns:a16="http://schemas.microsoft.com/office/drawing/2014/main" id="{07B0440C-6101-5E27-B2D7-4B35B0E284C7}"/>
                    </a:ext>
                  </a:extLst>
                </p:cNvPr>
                <p:cNvSpPr/>
                <p:nvPr/>
              </p:nvSpPr>
              <p:spPr>
                <a:xfrm rot="5400000">
                  <a:off x="5609568" y="3662311"/>
                  <a:ext cx="107542" cy="462183"/>
                </a:xfrm>
                <a:prstGeom prst="ca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Cylinder 77">
                  <a:extLst>
                    <a:ext uri="{FF2B5EF4-FFF2-40B4-BE49-F238E27FC236}">
                      <a16:creationId xmlns:a16="http://schemas.microsoft.com/office/drawing/2014/main" id="{48D673B7-A6B3-B573-3712-CBF9D88CA56C}"/>
                    </a:ext>
                  </a:extLst>
                </p:cNvPr>
                <p:cNvSpPr/>
                <p:nvPr/>
              </p:nvSpPr>
              <p:spPr>
                <a:xfrm rot="5400000">
                  <a:off x="5709766" y="3839631"/>
                  <a:ext cx="369330" cy="107542"/>
                </a:xfrm>
                <a:prstGeom prst="ca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Cylinder 78">
                  <a:extLst>
                    <a:ext uri="{FF2B5EF4-FFF2-40B4-BE49-F238E27FC236}">
                      <a16:creationId xmlns:a16="http://schemas.microsoft.com/office/drawing/2014/main" id="{B71FDAB1-FED2-6D8B-92FA-B57EFFE39E78}"/>
                    </a:ext>
                  </a:extLst>
                </p:cNvPr>
                <p:cNvSpPr/>
                <p:nvPr/>
              </p:nvSpPr>
              <p:spPr>
                <a:xfrm rot="5400000" flipV="1">
                  <a:off x="5218430" y="3839402"/>
                  <a:ext cx="369330" cy="108000"/>
                </a:xfrm>
                <a:prstGeom prst="ca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5D4732-36F7-A4B5-4E7D-19C6B5583FFB}"/>
                </a:ext>
              </a:extLst>
            </p:cNvPr>
            <p:cNvSpPr/>
            <p:nvPr/>
          </p:nvSpPr>
          <p:spPr>
            <a:xfrm>
              <a:off x="5412620" y="2990179"/>
              <a:ext cx="501440" cy="4661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E8826CC4-7BEB-7B99-8458-30581B184A5C}"/>
              </a:ext>
            </a:extLst>
          </p:cNvPr>
          <p:cNvSpPr/>
          <p:nvPr/>
        </p:nvSpPr>
        <p:spPr>
          <a:xfrm>
            <a:off x="2811686" y="3918560"/>
            <a:ext cx="72000" cy="72000"/>
          </a:xfrm>
          <a:custGeom>
            <a:avLst/>
            <a:gdLst>
              <a:gd name="connsiteX0" fmla="*/ 0 w 72000"/>
              <a:gd name="connsiteY0" fmla="*/ 36000 h 72000"/>
              <a:gd name="connsiteX1" fmla="*/ 36000 w 72000"/>
              <a:gd name="connsiteY1" fmla="*/ 0 h 72000"/>
              <a:gd name="connsiteX2" fmla="*/ 72000 w 72000"/>
              <a:gd name="connsiteY2" fmla="*/ 36000 h 72000"/>
              <a:gd name="connsiteX3" fmla="*/ 36000 w 72000"/>
              <a:gd name="connsiteY3" fmla="*/ 72000 h 72000"/>
              <a:gd name="connsiteX4" fmla="*/ 0 w 72000"/>
              <a:gd name="connsiteY4" fmla="*/ 36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" h="72000" fill="none" extrusionOk="0">
                <a:moveTo>
                  <a:pt x="0" y="36000"/>
                </a:moveTo>
                <a:cubicBezTo>
                  <a:pt x="-1877" y="15349"/>
                  <a:pt x="13531" y="4675"/>
                  <a:pt x="36000" y="0"/>
                </a:cubicBezTo>
                <a:cubicBezTo>
                  <a:pt x="57659" y="2040"/>
                  <a:pt x="72378" y="16505"/>
                  <a:pt x="72000" y="36000"/>
                </a:cubicBezTo>
                <a:cubicBezTo>
                  <a:pt x="70534" y="55433"/>
                  <a:pt x="56228" y="72400"/>
                  <a:pt x="36000" y="72000"/>
                </a:cubicBezTo>
                <a:cubicBezTo>
                  <a:pt x="14289" y="74473"/>
                  <a:pt x="-881" y="55074"/>
                  <a:pt x="0" y="36000"/>
                </a:cubicBezTo>
                <a:close/>
              </a:path>
              <a:path w="72000" h="72000" stroke="0" extrusionOk="0">
                <a:moveTo>
                  <a:pt x="0" y="36000"/>
                </a:moveTo>
                <a:cubicBezTo>
                  <a:pt x="2003" y="13170"/>
                  <a:pt x="17390" y="1993"/>
                  <a:pt x="36000" y="0"/>
                </a:cubicBezTo>
                <a:cubicBezTo>
                  <a:pt x="55330" y="-1537"/>
                  <a:pt x="73508" y="17020"/>
                  <a:pt x="72000" y="36000"/>
                </a:cubicBezTo>
                <a:cubicBezTo>
                  <a:pt x="71846" y="54199"/>
                  <a:pt x="53640" y="73010"/>
                  <a:pt x="36000" y="72000"/>
                </a:cubicBezTo>
                <a:cubicBezTo>
                  <a:pt x="15193" y="67562"/>
                  <a:pt x="2871" y="60022"/>
                  <a:pt x="0" y="36000"/>
                </a:cubicBezTo>
                <a:close/>
              </a:path>
            </a:pathLst>
          </a:custGeom>
          <a:solidFill>
            <a:schemeClr val="tx1"/>
          </a:solidFill>
          <a:ln>
            <a:noFill/>
            <a:prstDash val="sysDot"/>
            <a:extLst>
              <a:ext uri="{C807C97D-BFC1-408E-A445-0C87EB9F89A2}">
                <ask:lineSketchStyleProps xmlns:ask="http://schemas.microsoft.com/office/drawing/2018/sketchyshapes" sd="161725608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80CFDE7-CA42-8ECD-F60E-3650D17CFF66}"/>
              </a:ext>
            </a:extLst>
          </p:cNvPr>
          <p:cNvSpPr/>
          <p:nvPr/>
        </p:nvSpPr>
        <p:spPr>
          <a:xfrm>
            <a:off x="3060232" y="4484492"/>
            <a:ext cx="72000" cy="72000"/>
          </a:xfrm>
          <a:custGeom>
            <a:avLst/>
            <a:gdLst>
              <a:gd name="connsiteX0" fmla="*/ 0 w 72000"/>
              <a:gd name="connsiteY0" fmla="*/ 36000 h 72000"/>
              <a:gd name="connsiteX1" fmla="*/ 36000 w 72000"/>
              <a:gd name="connsiteY1" fmla="*/ 0 h 72000"/>
              <a:gd name="connsiteX2" fmla="*/ 72000 w 72000"/>
              <a:gd name="connsiteY2" fmla="*/ 36000 h 72000"/>
              <a:gd name="connsiteX3" fmla="*/ 36000 w 72000"/>
              <a:gd name="connsiteY3" fmla="*/ 72000 h 72000"/>
              <a:gd name="connsiteX4" fmla="*/ 0 w 72000"/>
              <a:gd name="connsiteY4" fmla="*/ 36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" h="72000" fill="none" extrusionOk="0">
                <a:moveTo>
                  <a:pt x="0" y="36000"/>
                </a:moveTo>
                <a:cubicBezTo>
                  <a:pt x="-1877" y="15349"/>
                  <a:pt x="13531" y="4675"/>
                  <a:pt x="36000" y="0"/>
                </a:cubicBezTo>
                <a:cubicBezTo>
                  <a:pt x="57659" y="2040"/>
                  <a:pt x="72378" y="16505"/>
                  <a:pt x="72000" y="36000"/>
                </a:cubicBezTo>
                <a:cubicBezTo>
                  <a:pt x="70534" y="55433"/>
                  <a:pt x="56228" y="72400"/>
                  <a:pt x="36000" y="72000"/>
                </a:cubicBezTo>
                <a:cubicBezTo>
                  <a:pt x="14289" y="74473"/>
                  <a:pt x="-881" y="55074"/>
                  <a:pt x="0" y="36000"/>
                </a:cubicBezTo>
                <a:close/>
              </a:path>
              <a:path w="72000" h="72000" stroke="0" extrusionOk="0">
                <a:moveTo>
                  <a:pt x="0" y="36000"/>
                </a:moveTo>
                <a:cubicBezTo>
                  <a:pt x="2003" y="13170"/>
                  <a:pt x="17390" y="1993"/>
                  <a:pt x="36000" y="0"/>
                </a:cubicBezTo>
                <a:cubicBezTo>
                  <a:pt x="55330" y="-1537"/>
                  <a:pt x="73508" y="17020"/>
                  <a:pt x="72000" y="36000"/>
                </a:cubicBezTo>
                <a:cubicBezTo>
                  <a:pt x="71846" y="54199"/>
                  <a:pt x="53640" y="73010"/>
                  <a:pt x="36000" y="72000"/>
                </a:cubicBezTo>
                <a:cubicBezTo>
                  <a:pt x="15193" y="67562"/>
                  <a:pt x="2871" y="60022"/>
                  <a:pt x="0" y="36000"/>
                </a:cubicBezTo>
                <a:close/>
              </a:path>
            </a:pathLst>
          </a:custGeom>
          <a:solidFill>
            <a:schemeClr val="tx1"/>
          </a:solidFill>
          <a:ln>
            <a:noFill/>
            <a:prstDash val="sysDot"/>
            <a:extLst>
              <a:ext uri="{C807C97D-BFC1-408E-A445-0C87EB9F89A2}">
                <ask:lineSketchStyleProps xmlns:ask="http://schemas.microsoft.com/office/drawing/2018/sketchyshapes" sd="161725608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EDD2F0B-AD53-CE2D-BEC2-2890B3DFCB07}"/>
              </a:ext>
            </a:extLst>
          </p:cNvPr>
          <p:cNvSpPr/>
          <p:nvPr/>
        </p:nvSpPr>
        <p:spPr>
          <a:xfrm>
            <a:off x="2945238" y="5174767"/>
            <a:ext cx="72000" cy="72000"/>
          </a:xfrm>
          <a:custGeom>
            <a:avLst/>
            <a:gdLst>
              <a:gd name="connsiteX0" fmla="*/ 0 w 72000"/>
              <a:gd name="connsiteY0" fmla="*/ 36000 h 72000"/>
              <a:gd name="connsiteX1" fmla="*/ 36000 w 72000"/>
              <a:gd name="connsiteY1" fmla="*/ 0 h 72000"/>
              <a:gd name="connsiteX2" fmla="*/ 72000 w 72000"/>
              <a:gd name="connsiteY2" fmla="*/ 36000 h 72000"/>
              <a:gd name="connsiteX3" fmla="*/ 36000 w 72000"/>
              <a:gd name="connsiteY3" fmla="*/ 72000 h 72000"/>
              <a:gd name="connsiteX4" fmla="*/ 0 w 72000"/>
              <a:gd name="connsiteY4" fmla="*/ 36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" h="72000" fill="none" extrusionOk="0">
                <a:moveTo>
                  <a:pt x="0" y="36000"/>
                </a:moveTo>
                <a:cubicBezTo>
                  <a:pt x="-1877" y="15349"/>
                  <a:pt x="13531" y="4675"/>
                  <a:pt x="36000" y="0"/>
                </a:cubicBezTo>
                <a:cubicBezTo>
                  <a:pt x="57659" y="2040"/>
                  <a:pt x="72378" y="16505"/>
                  <a:pt x="72000" y="36000"/>
                </a:cubicBezTo>
                <a:cubicBezTo>
                  <a:pt x="70534" y="55433"/>
                  <a:pt x="56228" y="72400"/>
                  <a:pt x="36000" y="72000"/>
                </a:cubicBezTo>
                <a:cubicBezTo>
                  <a:pt x="14289" y="74473"/>
                  <a:pt x="-881" y="55074"/>
                  <a:pt x="0" y="36000"/>
                </a:cubicBezTo>
                <a:close/>
              </a:path>
              <a:path w="72000" h="72000" stroke="0" extrusionOk="0">
                <a:moveTo>
                  <a:pt x="0" y="36000"/>
                </a:moveTo>
                <a:cubicBezTo>
                  <a:pt x="2003" y="13170"/>
                  <a:pt x="17390" y="1993"/>
                  <a:pt x="36000" y="0"/>
                </a:cubicBezTo>
                <a:cubicBezTo>
                  <a:pt x="55330" y="-1537"/>
                  <a:pt x="73508" y="17020"/>
                  <a:pt x="72000" y="36000"/>
                </a:cubicBezTo>
                <a:cubicBezTo>
                  <a:pt x="71846" y="54199"/>
                  <a:pt x="53640" y="73010"/>
                  <a:pt x="36000" y="72000"/>
                </a:cubicBezTo>
                <a:cubicBezTo>
                  <a:pt x="15193" y="67562"/>
                  <a:pt x="2871" y="60022"/>
                  <a:pt x="0" y="36000"/>
                </a:cubicBezTo>
                <a:close/>
              </a:path>
            </a:pathLst>
          </a:custGeom>
          <a:solidFill>
            <a:schemeClr val="tx1"/>
          </a:solidFill>
          <a:ln>
            <a:noFill/>
            <a:prstDash val="sysDot"/>
            <a:extLst>
              <a:ext uri="{C807C97D-BFC1-408E-A445-0C87EB9F89A2}">
                <ask:lineSketchStyleProps xmlns:ask="http://schemas.microsoft.com/office/drawing/2018/sketchyshapes" sd="161725608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7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9ABFE49-0B20-34FE-5AD5-BFD3849E36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6294" y="1754425"/>
            <a:ext cx="5872482" cy="2363627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9D0276D-6268-0AC5-193D-8F092DB967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72086" y="1058180"/>
            <a:ext cx="6736082" cy="2892517"/>
          </a:xfrm>
          <a:prstGeom prst="bentConnector3">
            <a:avLst>
              <a:gd name="adj1" fmla="val 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D888BB-AB37-0A54-0DA8-926A0593F17A}"/>
              </a:ext>
            </a:extLst>
          </p:cNvPr>
          <p:cNvGrpSpPr/>
          <p:nvPr/>
        </p:nvGrpSpPr>
        <p:grpSpPr>
          <a:xfrm>
            <a:off x="4314349" y="5508395"/>
            <a:ext cx="3353004" cy="414885"/>
            <a:chOff x="4314349" y="5508395"/>
            <a:chExt cx="3353004" cy="41488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79EA390-BBDA-BCB9-213E-F2CD7C1C6EAF}"/>
                </a:ext>
              </a:extLst>
            </p:cNvPr>
            <p:cNvSpPr/>
            <p:nvPr/>
          </p:nvSpPr>
          <p:spPr>
            <a:xfrm>
              <a:off x="4314349" y="5821680"/>
              <a:ext cx="240106" cy="101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BED2949-A2DF-4DAD-EB85-04847CA8A1CB}"/>
                </a:ext>
              </a:extLst>
            </p:cNvPr>
            <p:cNvSpPr/>
            <p:nvPr/>
          </p:nvSpPr>
          <p:spPr>
            <a:xfrm>
              <a:off x="7427247" y="5821680"/>
              <a:ext cx="240106" cy="101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8160FA0-0E90-337D-CD31-9E287531CE06}"/>
                </a:ext>
              </a:extLst>
            </p:cNvPr>
            <p:cNvCxnSpPr>
              <a:cxnSpLocks/>
            </p:cNvCxnSpPr>
            <p:nvPr/>
          </p:nvCxnSpPr>
          <p:spPr>
            <a:xfrm>
              <a:off x="4554455" y="5872480"/>
              <a:ext cx="287279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B0DB85-9B2C-7129-8DDD-391127F99A00}"/>
                </a:ext>
              </a:extLst>
            </p:cNvPr>
            <p:cNvSpPr txBox="1"/>
            <p:nvPr/>
          </p:nvSpPr>
          <p:spPr>
            <a:xfrm>
              <a:off x="5197878" y="5508395"/>
              <a:ext cx="158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Barreira de Luz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33D1FE-9B26-D452-97EB-2ECA267CF6F2}"/>
              </a:ext>
            </a:extLst>
          </p:cNvPr>
          <p:cNvGrpSpPr/>
          <p:nvPr/>
        </p:nvGrpSpPr>
        <p:grpSpPr>
          <a:xfrm>
            <a:off x="2497411" y="3108043"/>
            <a:ext cx="1605279" cy="2515517"/>
            <a:chOff x="2497411" y="3108043"/>
            <a:chExt cx="1605279" cy="251551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2A32F9-4659-56B3-0EF4-E03F5BCDC09F}"/>
                </a:ext>
              </a:extLst>
            </p:cNvPr>
            <p:cNvGrpSpPr/>
            <p:nvPr/>
          </p:nvGrpSpPr>
          <p:grpSpPr>
            <a:xfrm>
              <a:off x="2497411" y="3429000"/>
              <a:ext cx="1605279" cy="2194560"/>
              <a:chOff x="1654131" y="3327133"/>
              <a:chExt cx="1605279" cy="219456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15D42FD-53CB-BDE6-51E3-3623C7E34B23}"/>
                  </a:ext>
                </a:extLst>
              </p:cNvPr>
              <p:cNvSpPr/>
              <p:nvPr/>
            </p:nvSpPr>
            <p:spPr>
              <a:xfrm>
                <a:off x="1654131" y="3327133"/>
                <a:ext cx="1605279" cy="21945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EAB6969-504E-EDAD-D4E6-EFCFF557885F}"/>
                  </a:ext>
                </a:extLst>
              </p:cNvPr>
              <p:cNvGrpSpPr/>
              <p:nvPr/>
            </p:nvGrpSpPr>
            <p:grpSpPr>
              <a:xfrm>
                <a:off x="1957960" y="3675957"/>
                <a:ext cx="997619" cy="1496912"/>
                <a:chOff x="2179882" y="895341"/>
                <a:chExt cx="997619" cy="1496912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8DCF2E0-E9CE-65FE-F0E1-C23BB79DA4E8}"/>
                    </a:ext>
                  </a:extLst>
                </p:cNvPr>
                <p:cNvSpPr/>
                <p:nvPr/>
              </p:nvSpPr>
              <p:spPr>
                <a:xfrm>
                  <a:off x="2786879" y="89534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E18393B-AFF7-2C72-FAA9-FD93D0978F86}"/>
                    </a:ext>
                  </a:extLst>
                </p:cNvPr>
                <p:cNvSpPr/>
                <p:nvPr/>
              </p:nvSpPr>
              <p:spPr>
                <a:xfrm>
                  <a:off x="2786879" y="1463797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C8BD4D6C-DCE5-20A6-D615-4599CB3C1004}"/>
                    </a:ext>
                  </a:extLst>
                </p:cNvPr>
                <p:cNvSpPr/>
                <p:nvPr/>
              </p:nvSpPr>
              <p:spPr>
                <a:xfrm>
                  <a:off x="2817501" y="2032253"/>
                  <a:ext cx="360000" cy="360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DD29672-55A9-9BEA-222B-D346EFA3D7F6}"/>
                    </a:ext>
                  </a:extLst>
                </p:cNvPr>
                <p:cNvSpPr/>
                <p:nvPr/>
              </p:nvSpPr>
              <p:spPr>
                <a:xfrm>
                  <a:off x="2179882" y="89534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31786CB-ECD6-B7D3-879B-D7AD7CAB90FA}"/>
                    </a:ext>
                  </a:extLst>
                </p:cNvPr>
                <p:cNvSpPr/>
                <p:nvPr/>
              </p:nvSpPr>
              <p:spPr>
                <a:xfrm>
                  <a:off x="2179882" y="1458009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BAE63A3E-190A-1D40-7048-8993B76EA219}"/>
                    </a:ext>
                  </a:extLst>
                </p:cNvPr>
                <p:cNvSpPr/>
                <p:nvPr/>
              </p:nvSpPr>
              <p:spPr>
                <a:xfrm>
                  <a:off x="2179882" y="2020678"/>
                  <a:ext cx="360000" cy="360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AB8F1B8-78D6-0A0A-9AA7-320663327215}"/>
                </a:ext>
              </a:extLst>
            </p:cNvPr>
            <p:cNvSpPr/>
            <p:nvPr/>
          </p:nvSpPr>
          <p:spPr>
            <a:xfrm>
              <a:off x="3546965" y="3921044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56A30E1-4A52-B892-2905-77127A5CF5EC}"/>
                </a:ext>
              </a:extLst>
            </p:cNvPr>
            <p:cNvSpPr/>
            <p:nvPr/>
          </p:nvSpPr>
          <p:spPr>
            <a:xfrm>
              <a:off x="3546964" y="4484492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A2D44E-9F17-BB8B-0648-638F1EFD79EC}"/>
                </a:ext>
              </a:extLst>
            </p:cNvPr>
            <p:cNvSpPr/>
            <p:nvPr/>
          </p:nvSpPr>
          <p:spPr>
            <a:xfrm>
              <a:off x="3578377" y="5109214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EDF654E-63B6-F912-889A-D28CBB108648}"/>
                </a:ext>
              </a:extLst>
            </p:cNvPr>
            <p:cNvSpPr/>
            <p:nvPr/>
          </p:nvSpPr>
          <p:spPr>
            <a:xfrm>
              <a:off x="2945238" y="5086307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6B39FC9-0ED7-72B9-FFA1-DA898908BDFD}"/>
                </a:ext>
              </a:extLst>
            </p:cNvPr>
            <p:cNvSpPr/>
            <p:nvPr/>
          </p:nvSpPr>
          <p:spPr>
            <a:xfrm>
              <a:off x="2945238" y="4485966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67AA714-1598-1F5B-86AD-E11CCD4C996C}"/>
                </a:ext>
              </a:extLst>
            </p:cNvPr>
            <p:cNvSpPr/>
            <p:nvPr/>
          </p:nvSpPr>
          <p:spPr>
            <a:xfrm>
              <a:off x="2933358" y="3918560"/>
              <a:ext cx="72000" cy="72000"/>
            </a:xfrm>
            <a:custGeom>
              <a:avLst/>
              <a:gdLst>
                <a:gd name="connsiteX0" fmla="*/ 0 w 72000"/>
                <a:gd name="connsiteY0" fmla="*/ 36000 h 72000"/>
                <a:gd name="connsiteX1" fmla="*/ 36000 w 72000"/>
                <a:gd name="connsiteY1" fmla="*/ 0 h 72000"/>
                <a:gd name="connsiteX2" fmla="*/ 72000 w 72000"/>
                <a:gd name="connsiteY2" fmla="*/ 36000 h 72000"/>
                <a:gd name="connsiteX3" fmla="*/ 36000 w 72000"/>
                <a:gd name="connsiteY3" fmla="*/ 72000 h 72000"/>
                <a:gd name="connsiteX4" fmla="*/ 0 w 72000"/>
                <a:gd name="connsiteY4" fmla="*/ 36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72000" fill="none" extrusionOk="0">
                  <a:moveTo>
                    <a:pt x="0" y="36000"/>
                  </a:moveTo>
                  <a:cubicBezTo>
                    <a:pt x="-1877" y="15349"/>
                    <a:pt x="13531" y="4675"/>
                    <a:pt x="36000" y="0"/>
                  </a:cubicBezTo>
                  <a:cubicBezTo>
                    <a:pt x="57659" y="2040"/>
                    <a:pt x="72378" y="16505"/>
                    <a:pt x="72000" y="36000"/>
                  </a:cubicBezTo>
                  <a:cubicBezTo>
                    <a:pt x="70534" y="55433"/>
                    <a:pt x="56228" y="72400"/>
                    <a:pt x="36000" y="72000"/>
                  </a:cubicBezTo>
                  <a:cubicBezTo>
                    <a:pt x="14289" y="74473"/>
                    <a:pt x="-881" y="55074"/>
                    <a:pt x="0" y="36000"/>
                  </a:cubicBezTo>
                  <a:close/>
                </a:path>
                <a:path w="72000" h="72000" stroke="0" extrusionOk="0">
                  <a:moveTo>
                    <a:pt x="0" y="36000"/>
                  </a:moveTo>
                  <a:cubicBezTo>
                    <a:pt x="2003" y="13170"/>
                    <a:pt x="17390" y="1993"/>
                    <a:pt x="36000" y="0"/>
                  </a:cubicBezTo>
                  <a:cubicBezTo>
                    <a:pt x="55330" y="-1537"/>
                    <a:pt x="73508" y="17020"/>
                    <a:pt x="72000" y="36000"/>
                  </a:cubicBezTo>
                  <a:cubicBezTo>
                    <a:pt x="71846" y="54199"/>
                    <a:pt x="53640" y="73010"/>
                    <a:pt x="36000" y="72000"/>
                  </a:cubicBezTo>
                  <a:cubicBezTo>
                    <a:pt x="15193" y="67562"/>
                    <a:pt x="2871" y="60022"/>
                    <a:pt x="0" y="36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pt-BR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01E298B-CDDD-9D13-19B7-195028EB0822}"/>
                </a:ext>
              </a:extLst>
            </p:cNvPr>
            <p:cNvSpPr/>
            <p:nvPr/>
          </p:nvSpPr>
          <p:spPr>
            <a:xfrm>
              <a:off x="2587447" y="3513231"/>
              <a:ext cx="180000" cy="180000"/>
            </a:xfrm>
            <a:custGeom>
              <a:avLst/>
              <a:gdLst>
                <a:gd name="connsiteX0" fmla="*/ 0 w 180000"/>
                <a:gd name="connsiteY0" fmla="*/ 90000 h 180000"/>
                <a:gd name="connsiteX1" fmla="*/ 90000 w 180000"/>
                <a:gd name="connsiteY1" fmla="*/ 0 h 180000"/>
                <a:gd name="connsiteX2" fmla="*/ 180000 w 180000"/>
                <a:gd name="connsiteY2" fmla="*/ 90000 h 180000"/>
                <a:gd name="connsiteX3" fmla="*/ 90000 w 180000"/>
                <a:gd name="connsiteY3" fmla="*/ 180000 h 180000"/>
                <a:gd name="connsiteX4" fmla="*/ 0 w 180000"/>
                <a:gd name="connsiteY4" fmla="*/ 9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" h="180000" extrusionOk="0">
                  <a:moveTo>
                    <a:pt x="0" y="90000"/>
                  </a:moveTo>
                  <a:cubicBezTo>
                    <a:pt x="3421" y="35258"/>
                    <a:pt x="45520" y="8192"/>
                    <a:pt x="90000" y="0"/>
                  </a:cubicBezTo>
                  <a:cubicBezTo>
                    <a:pt x="137406" y="-6402"/>
                    <a:pt x="185776" y="43749"/>
                    <a:pt x="180000" y="90000"/>
                  </a:cubicBezTo>
                  <a:cubicBezTo>
                    <a:pt x="179550" y="134799"/>
                    <a:pt x="126948" y="185746"/>
                    <a:pt x="90000" y="180000"/>
                  </a:cubicBezTo>
                  <a:cubicBezTo>
                    <a:pt x="37860" y="168320"/>
                    <a:pt x="8038" y="151296"/>
                    <a:pt x="0" y="90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pt-BR" dirty="0">
                <a:ln>
                  <a:solidFill>
                    <a:srgbClr val="0070C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A6CBE8-E9A8-D40C-C02A-6084EBB9C965}"/>
                </a:ext>
              </a:extLst>
            </p:cNvPr>
            <p:cNvSpPr txBox="1"/>
            <p:nvPr/>
          </p:nvSpPr>
          <p:spPr>
            <a:xfrm>
              <a:off x="2729724" y="3108043"/>
              <a:ext cx="1140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Gaveta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D84167-B16F-6EB9-5835-F0B2DACA3607}"/>
              </a:ext>
            </a:extLst>
          </p:cNvPr>
          <p:cNvGrpSpPr/>
          <p:nvPr/>
        </p:nvGrpSpPr>
        <p:grpSpPr>
          <a:xfrm rot="3293536">
            <a:off x="7651273" y="635994"/>
            <a:ext cx="2160000" cy="2511071"/>
            <a:chOff x="7651273" y="635994"/>
            <a:chExt cx="2160000" cy="251107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87C7A6-3566-3083-8142-EED1EC694B95}"/>
                </a:ext>
              </a:extLst>
            </p:cNvPr>
            <p:cNvGrpSpPr/>
            <p:nvPr/>
          </p:nvGrpSpPr>
          <p:grpSpPr>
            <a:xfrm>
              <a:off x="7651273" y="635994"/>
              <a:ext cx="2160000" cy="2413522"/>
              <a:chOff x="7651273" y="635994"/>
              <a:chExt cx="2160000" cy="241352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D131CFE-3970-8A9A-C165-3443B85D8797}"/>
                  </a:ext>
                </a:extLst>
              </p:cNvPr>
              <p:cNvGrpSpPr/>
              <p:nvPr/>
            </p:nvGrpSpPr>
            <p:grpSpPr>
              <a:xfrm>
                <a:off x="7651273" y="635994"/>
                <a:ext cx="2160000" cy="2160000"/>
                <a:chOff x="7342744" y="3223277"/>
                <a:chExt cx="2160000" cy="216000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A6A7A33-B2FD-4967-E239-09D273C11FC2}"/>
                    </a:ext>
                  </a:extLst>
                </p:cNvPr>
                <p:cNvSpPr/>
                <p:nvPr/>
              </p:nvSpPr>
              <p:spPr>
                <a:xfrm rot="16200000">
                  <a:off x="7342744" y="3223277"/>
                  <a:ext cx="2160000" cy="21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157BDF7-D02F-31A8-BA64-347FA5C9169F}"/>
                    </a:ext>
                  </a:extLst>
                </p:cNvPr>
                <p:cNvGrpSpPr/>
                <p:nvPr/>
              </p:nvGrpSpPr>
              <p:grpSpPr>
                <a:xfrm>
                  <a:off x="7553908" y="3462119"/>
                  <a:ext cx="1737673" cy="1682314"/>
                  <a:chOff x="7598773" y="3378178"/>
                  <a:chExt cx="1737673" cy="1682314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FAC90780-4870-6EC3-E012-4D30CDE9CF86}"/>
                      </a:ext>
                    </a:extLst>
                  </p:cNvPr>
                  <p:cNvGrpSpPr/>
                  <p:nvPr/>
                </p:nvGrpSpPr>
                <p:grpSpPr>
                  <a:xfrm>
                    <a:off x="7598773" y="3378178"/>
                    <a:ext cx="719442" cy="720000"/>
                    <a:chOff x="7747555" y="3269337"/>
                    <a:chExt cx="719442" cy="720000"/>
                  </a:xfrm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BD1EE3D-201F-2CAD-B66B-409C47644E6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747276" y="3269616"/>
                      <a:ext cx="720000" cy="719442"/>
                    </a:xfrm>
                    <a:prstGeom prst="rect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00E86709-E8C3-6366-F5CA-B7D7C9B1C06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27276" y="3449338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5B4BD25-563F-D6F9-7E57-841B6B35CA17}"/>
                      </a:ext>
                    </a:extLst>
                  </p:cNvPr>
                  <p:cNvGrpSpPr/>
                  <p:nvPr/>
                </p:nvGrpSpPr>
                <p:grpSpPr>
                  <a:xfrm>
                    <a:off x="7598773" y="4340492"/>
                    <a:ext cx="719442" cy="720000"/>
                    <a:chOff x="7598773" y="4783409"/>
                    <a:chExt cx="719442" cy="720000"/>
                  </a:xfrm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C2F6F4EF-0F26-320A-0B85-AA01D4218C8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598494" y="4783688"/>
                      <a:ext cx="720000" cy="719442"/>
                    </a:xfrm>
                    <a:prstGeom prst="rect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D9DFD307-A23C-E4E3-3C25-AE49772FF8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8551" y="496340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0E001B51-0808-995C-BFC2-2C4B73FFDFC8}"/>
                      </a:ext>
                    </a:extLst>
                  </p:cNvPr>
                  <p:cNvGrpSpPr/>
                  <p:nvPr/>
                </p:nvGrpSpPr>
                <p:grpSpPr>
                  <a:xfrm>
                    <a:off x="8617004" y="4340492"/>
                    <a:ext cx="719442" cy="720000"/>
                    <a:chOff x="9398177" y="4274922"/>
                    <a:chExt cx="719442" cy="720000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B3A4E4B-48BC-A721-63DB-9F6AFC3E752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397898" y="4275201"/>
                      <a:ext cx="720000" cy="719442"/>
                    </a:xfrm>
                    <a:prstGeom prst="rect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9" name="Isosceles Triangle 68">
                      <a:extLst>
                        <a:ext uri="{FF2B5EF4-FFF2-40B4-BE49-F238E27FC236}">
                          <a16:creationId xmlns:a16="http://schemas.microsoft.com/office/drawing/2014/main" id="{38B04BA7-FB43-F4B0-C452-DD84FAD4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77898" y="4454922"/>
                      <a:ext cx="360000" cy="360000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C48C59BB-14EB-DB6A-EAAC-2B33EB225051}"/>
                      </a:ext>
                    </a:extLst>
                  </p:cNvPr>
                  <p:cNvGrpSpPr/>
                  <p:nvPr/>
                </p:nvGrpSpPr>
                <p:grpSpPr>
                  <a:xfrm>
                    <a:off x="8617004" y="3378178"/>
                    <a:ext cx="719442" cy="720000"/>
                    <a:chOff x="10296497" y="3238907"/>
                    <a:chExt cx="719442" cy="720000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6FA50175-7A43-CAE7-382D-9F0E7483C52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96218" y="3239186"/>
                      <a:ext cx="720000" cy="719442"/>
                    </a:xfrm>
                    <a:prstGeom prst="rect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366935AD-85EC-5491-1CB5-77AC2D88875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386218" y="3328907"/>
                      <a:ext cx="540000" cy="54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0341BF7-A897-10AB-00B6-8077D9CE341C}"/>
                  </a:ext>
                </a:extLst>
              </p:cNvPr>
              <p:cNvSpPr/>
              <p:nvPr/>
            </p:nvSpPr>
            <p:spPr>
              <a:xfrm rot="18093604">
                <a:off x="7926215" y="2797516"/>
                <a:ext cx="252000" cy="25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884030-080F-0F5B-6421-50DA54C1801C}"/>
                </a:ext>
              </a:extLst>
            </p:cNvPr>
            <p:cNvSpPr txBox="1"/>
            <p:nvPr/>
          </p:nvSpPr>
          <p:spPr>
            <a:xfrm>
              <a:off x="8160947" y="2839288"/>
              <a:ext cx="1140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Inspeção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6D56EE-9EA6-62A2-7C00-AF2FA5EE3855}"/>
              </a:ext>
            </a:extLst>
          </p:cNvPr>
          <p:cNvGrpSpPr/>
          <p:nvPr/>
        </p:nvGrpSpPr>
        <p:grpSpPr>
          <a:xfrm>
            <a:off x="8116760" y="3677521"/>
            <a:ext cx="1833429" cy="3043759"/>
            <a:chOff x="8116760" y="3677521"/>
            <a:chExt cx="1833429" cy="30437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9D52B4A-7484-7C1F-0482-0F946CB9E4FB}"/>
                </a:ext>
              </a:extLst>
            </p:cNvPr>
            <p:cNvSpPr/>
            <p:nvPr/>
          </p:nvSpPr>
          <p:spPr>
            <a:xfrm>
              <a:off x="8252457" y="3993824"/>
              <a:ext cx="1089684" cy="27274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5AF1A4F-0C60-7623-5588-4671F542AD59}"/>
                </a:ext>
              </a:extLst>
            </p:cNvPr>
            <p:cNvSpPr/>
            <p:nvPr/>
          </p:nvSpPr>
          <p:spPr>
            <a:xfrm>
              <a:off x="9478589" y="4240498"/>
              <a:ext cx="471600" cy="10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pt-BR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D811A3-015F-51ED-381E-2882BC3C6C3F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 flipV="1">
              <a:off x="8162829" y="4276499"/>
              <a:ext cx="1315760" cy="1619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EBDD0E-6E6E-88F6-CB3E-5367222E6102}"/>
                </a:ext>
              </a:extLst>
            </p:cNvPr>
            <p:cNvSpPr/>
            <p:nvPr/>
          </p:nvSpPr>
          <p:spPr>
            <a:xfrm>
              <a:off x="9478588" y="6461760"/>
              <a:ext cx="470083" cy="103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31D80D-E9A9-C978-DB4C-4101AEC35AC8}"/>
                </a:ext>
              </a:extLst>
            </p:cNvPr>
            <p:cNvCxnSpPr>
              <a:cxnSpLocks/>
              <a:stCxn id="116" idx="1"/>
            </p:cNvCxnSpPr>
            <p:nvPr/>
          </p:nvCxnSpPr>
          <p:spPr>
            <a:xfrm flipH="1">
              <a:off x="8162829" y="6513649"/>
              <a:ext cx="1315759" cy="1588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130697-9327-9B0E-F60E-E76DAB246B42}"/>
                </a:ext>
              </a:extLst>
            </p:cNvPr>
            <p:cNvSpPr txBox="1"/>
            <p:nvPr/>
          </p:nvSpPr>
          <p:spPr>
            <a:xfrm>
              <a:off x="8116760" y="3677521"/>
              <a:ext cx="1361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Esteira de saída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2BF140-F217-313E-D14F-6AAB2DA1525A}"/>
              </a:ext>
            </a:extLst>
          </p:cNvPr>
          <p:cNvGrpSpPr/>
          <p:nvPr/>
        </p:nvGrpSpPr>
        <p:grpSpPr>
          <a:xfrm>
            <a:off x="4775625" y="61581"/>
            <a:ext cx="1762765" cy="3962773"/>
            <a:chOff x="4775625" y="61581"/>
            <a:chExt cx="1762765" cy="39627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EE1195-859E-4D5D-2273-4FEA2E907AE7}"/>
                </a:ext>
              </a:extLst>
            </p:cNvPr>
            <p:cNvGrpSpPr/>
            <p:nvPr/>
          </p:nvGrpSpPr>
          <p:grpSpPr>
            <a:xfrm>
              <a:off x="5013516" y="368147"/>
              <a:ext cx="1299650" cy="3088230"/>
              <a:chOff x="5013516" y="368147"/>
              <a:chExt cx="1299650" cy="3088230"/>
            </a:xfrm>
          </p:grpSpPr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E2EAA6CF-5EA1-506E-A43C-874349913784}"/>
                  </a:ext>
                </a:extLst>
              </p:cNvPr>
              <p:cNvSpPr/>
              <p:nvPr/>
            </p:nvSpPr>
            <p:spPr>
              <a:xfrm rot="5400000">
                <a:off x="4944397" y="437266"/>
                <a:ext cx="1437888" cy="1299650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6A42270-3FC5-F19B-08A8-BA05EB06C8A2}"/>
                  </a:ext>
                </a:extLst>
              </p:cNvPr>
              <p:cNvSpPr/>
              <p:nvPr/>
            </p:nvSpPr>
            <p:spPr>
              <a:xfrm>
                <a:off x="5287260" y="737442"/>
                <a:ext cx="752160" cy="6992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5621B7-102A-E062-E4F8-BCA2BF4684BE}"/>
                  </a:ext>
                </a:extLst>
              </p:cNvPr>
              <p:cNvSpPr/>
              <p:nvPr/>
            </p:nvSpPr>
            <p:spPr>
              <a:xfrm>
                <a:off x="5412620" y="2990179"/>
                <a:ext cx="501440" cy="466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1BA75D0-9553-477B-BF19-AD16AA5CE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3953" y="1436739"/>
                <a:ext cx="0" cy="15534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EDFF02-334B-F8A8-EEA1-9ECA25A5899F}"/>
                </a:ext>
              </a:extLst>
            </p:cNvPr>
            <p:cNvSpPr txBox="1"/>
            <p:nvPr/>
          </p:nvSpPr>
          <p:spPr>
            <a:xfrm>
              <a:off x="5093015" y="61581"/>
              <a:ext cx="1140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Robô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61BF45-4408-3E72-E8AB-26BFA368FFA9}"/>
                </a:ext>
              </a:extLst>
            </p:cNvPr>
            <p:cNvGrpSpPr/>
            <p:nvPr/>
          </p:nvGrpSpPr>
          <p:grpSpPr>
            <a:xfrm>
              <a:off x="5363788" y="3362107"/>
              <a:ext cx="599107" cy="662247"/>
              <a:chOff x="5349095" y="3415820"/>
              <a:chExt cx="599107" cy="662247"/>
            </a:xfrm>
          </p:grpSpPr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EF8F55D3-C925-9C26-0ECC-9BBC739F5ED1}"/>
                  </a:ext>
                </a:extLst>
              </p:cNvPr>
              <p:cNvSpPr/>
              <p:nvPr/>
            </p:nvSpPr>
            <p:spPr>
              <a:xfrm>
                <a:off x="5594877" y="3415820"/>
                <a:ext cx="107542" cy="462183"/>
              </a:xfrm>
              <a:prstGeom prst="can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23EBA1-73C4-64A7-7343-4F4FC5DF45B7}"/>
                  </a:ext>
                </a:extLst>
              </p:cNvPr>
              <p:cNvGrpSpPr/>
              <p:nvPr/>
            </p:nvGrpSpPr>
            <p:grpSpPr>
              <a:xfrm>
                <a:off x="5349095" y="3708737"/>
                <a:ext cx="599107" cy="369330"/>
                <a:chOff x="5349095" y="3708737"/>
                <a:chExt cx="599107" cy="369330"/>
              </a:xfrm>
            </p:grpSpPr>
            <p:sp>
              <p:nvSpPr>
                <p:cNvPr id="77" name="Cylinder 76">
                  <a:extLst>
                    <a:ext uri="{FF2B5EF4-FFF2-40B4-BE49-F238E27FC236}">
                      <a16:creationId xmlns:a16="http://schemas.microsoft.com/office/drawing/2014/main" id="{07B0440C-6101-5E27-B2D7-4B35B0E284C7}"/>
                    </a:ext>
                  </a:extLst>
                </p:cNvPr>
                <p:cNvSpPr/>
                <p:nvPr/>
              </p:nvSpPr>
              <p:spPr>
                <a:xfrm rot="5400000">
                  <a:off x="5609568" y="3662311"/>
                  <a:ext cx="107542" cy="462183"/>
                </a:xfrm>
                <a:prstGeom prst="ca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Cylinder 77">
                  <a:extLst>
                    <a:ext uri="{FF2B5EF4-FFF2-40B4-BE49-F238E27FC236}">
                      <a16:creationId xmlns:a16="http://schemas.microsoft.com/office/drawing/2014/main" id="{48D673B7-A6B3-B573-3712-CBF9D88CA56C}"/>
                    </a:ext>
                  </a:extLst>
                </p:cNvPr>
                <p:cNvSpPr/>
                <p:nvPr/>
              </p:nvSpPr>
              <p:spPr>
                <a:xfrm rot="5400000">
                  <a:off x="5709766" y="3839631"/>
                  <a:ext cx="369330" cy="107542"/>
                </a:xfrm>
                <a:prstGeom prst="ca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Cylinder 78">
                  <a:extLst>
                    <a:ext uri="{FF2B5EF4-FFF2-40B4-BE49-F238E27FC236}">
                      <a16:creationId xmlns:a16="http://schemas.microsoft.com/office/drawing/2014/main" id="{B71FDAB1-FED2-6D8B-92FA-B57EFFE39E78}"/>
                    </a:ext>
                  </a:extLst>
                </p:cNvPr>
                <p:cNvSpPr/>
                <p:nvPr/>
              </p:nvSpPr>
              <p:spPr>
                <a:xfrm rot="5400000" flipV="1">
                  <a:off x="5218430" y="3839402"/>
                  <a:ext cx="369330" cy="108000"/>
                </a:xfrm>
                <a:prstGeom prst="can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5D4732-36F7-A4B5-4E7D-19C6B5583FFB}"/>
                </a:ext>
              </a:extLst>
            </p:cNvPr>
            <p:cNvSpPr/>
            <p:nvPr/>
          </p:nvSpPr>
          <p:spPr>
            <a:xfrm>
              <a:off x="5412620" y="2990179"/>
              <a:ext cx="501440" cy="4661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2C0A79-F6F3-3687-4485-85F4462E2B8E}"/>
                </a:ext>
              </a:extLst>
            </p:cNvPr>
            <p:cNvSpPr txBox="1"/>
            <p:nvPr/>
          </p:nvSpPr>
          <p:spPr>
            <a:xfrm>
              <a:off x="4775625" y="3671422"/>
              <a:ext cx="63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Imã 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5796BD-7132-59C7-209F-C7EB3412AED5}"/>
                </a:ext>
              </a:extLst>
            </p:cNvPr>
            <p:cNvSpPr txBox="1"/>
            <p:nvPr/>
          </p:nvSpPr>
          <p:spPr>
            <a:xfrm>
              <a:off x="5929517" y="3671422"/>
              <a:ext cx="608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Imã 2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3B60A9E-E54A-F87C-3EE2-822926836EE8}"/>
              </a:ext>
            </a:extLst>
          </p:cNvPr>
          <p:cNvSpPr txBox="1"/>
          <p:nvPr/>
        </p:nvSpPr>
        <p:spPr>
          <a:xfrm>
            <a:off x="36493" y="0"/>
            <a:ext cx="114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Legenda: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839022-76B2-CCC1-B477-8CEB749F4812}"/>
              </a:ext>
            </a:extLst>
          </p:cNvPr>
          <p:cNvGrpSpPr/>
          <p:nvPr/>
        </p:nvGrpSpPr>
        <p:grpSpPr>
          <a:xfrm>
            <a:off x="36493" y="367267"/>
            <a:ext cx="1789505" cy="646331"/>
            <a:chOff x="92808" y="290886"/>
            <a:chExt cx="1789505" cy="64633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145685-3BCB-F2A2-5BE9-AC6594EFE76F}"/>
                </a:ext>
              </a:extLst>
            </p:cNvPr>
            <p:cNvSpPr/>
            <p:nvPr/>
          </p:nvSpPr>
          <p:spPr>
            <a:xfrm>
              <a:off x="92808" y="434051"/>
              <a:ext cx="360000" cy="360000"/>
            </a:xfrm>
            <a:custGeom>
              <a:avLst/>
              <a:gdLst>
                <a:gd name="connsiteX0" fmla="*/ 0 w 360000"/>
                <a:gd name="connsiteY0" fmla="*/ 180000 h 360000"/>
                <a:gd name="connsiteX1" fmla="*/ 180000 w 360000"/>
                <a:gd name="connsiteY1" fmla="*/ 0 h 360000"/>
                <a:gd name="connsiteX2" fmla="*/ 360000 w 360000"/>
                <a:gd name="connsiteY2" fmla="*/ 180000 h 360000"/>
                <a:gd name="connsiteX3" fmla="*/ 180000 w 360000"/>
                <a:gd name="connsiteY3" fmla="*/ 360000 h 360000"/>
                <a:gd name="connsiteX4" fmla="*/ 0 w 360000"/>
                <a:gd name="connsiteY4" fmla="*/ 18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extrusionOk="0">
                  <a:moveTo>
                    <a:pt x="0" y="180000"/>
                  </a:moveTo>
                  <a:cubicBezTo>
                    <a:pt x="13943" y="60067"/>
                    <a:pt x="91012" y="16338"/>
                    <a:pt x="180000" y="0"/>
                  </a:cubicBezTo>
                  <a:cubicBezTo>
                    <a:pt x="278425" y="-2745"/>
                    <a:pt x="379304" y="92136"/>
                    <a:pt x="360000" y="180000"/>
                  </a:cubicBezTo>
                  <a:cubicBezTo>
                    <a:pt x="358081" y="258468"/>
                    <a:pt x="275050" y="361964"/>
                    <a:pt x="180000" y="360000"/>
                  </a:cubicBezTo>
                  <a:cubicBezTo>
                    <a:pt x="78088" y="348001"/>
                    <a:pt x="1692" y="281851"/>
                    <a:pt x="0" y="180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solidFill>
                    <a:srgbClr val="0070C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239CEEC-0431-C526-E622-2B3BD5ECA687}"/>
                </a:ext>
              </a:extLst>
            </p:cNvPr>
            <p:cNvSpPr txBox="1"/>
            <p:nvPr/>
          </p:nvSpPr>
          <p:spPr>
            <a:xfrm>
              <a:off x="494085" y="290886"/>
              <a:ext cx="1388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Sensor não visível na vista apresentada</a:t>
              </a:r>
              <a:endParaRPr lang="pt-BR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B7A91D-B4F7-15C2-CC85-9CBA9DA5F2DC}"/>
              </a:ext>
            </a:extLst>
          </p:cNvPr>
          <p:cNvGrpSpPr/>
          <p:nvPr/>
        </p:nvGrpSpPr>
        <p:grpSpPr>
          <a:xfrm>
            <a:off x="36493" y="1397613"/>
            <a:ext cx="1741622" cy="461665"/>
            <a:chOff x="81658" y="1065109"/>
            <a:chExt cx="1741622" cy="46166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B2C0B9B-0489-21A4-E239-118B3D5A7497}"/>
                </a:ext>
              </a:extLst>
            </p:cNvPr>
            <p:cNvSpPr/>
            <p:nvPr/>
          </p:nvSpPr>
          <p:spPr>
            <a:xfrm>
              <a:off x="81658" y="111594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D940780-5479-E459-46F9-A717785CE0FE}"/>
                </a:ext>
              </a:extLst>
            </p:cNvPr>
            <p:cNvSpPr txBox="1"/>
            <p:nvPr/>
          </p:nvSpPr>
          <p:spPr>
            <a:xfrm>
              <a:off x="435052" y="1065109"/>
              <a:ext cx="1388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Sensor visível na vista apresentada</a:t>
              </a:r>
              <a:endParaRPr lang="pt-BR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B2001B-007A-1E63-CAEF-9C7C234F1E92}"/>
              </a:ext>
            </a:extLst>
          </p:cNvPr>
          <p:cNvGrpSpPr/>
          <p:nvPr/>
        </p:nvGrpSpPr>
        <p:grpSpPr>
          <a:xfrm>
            <a:off x="36493" y="3273639"/>
            <a:ext cx="1761144" cy="1015663"/>
            <a:chOff x="141605" y="1724964"/>
            <a:chExt cx="1761144" cy="101566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D223029-3913-71C2-EEE3-3B3614F4384B}"/>
                </a:ext>
              </a:extLst>
            </p:cNvPr>
            <p:cNvSpPr/>
            <p:nvPr/>
          </p:nvSpPr>
          <p:spPr>
            <a:xfrm>
              <a:off x="141605" y="2052795"/>
              <a:ext cx="360000" cy="36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97F29B1-054B-F826-9D91-86CC695980C5}"/>
                </a:ext>
              </a:extLst>
            </p:cNvPr>
            <p:cNvSpPr txBox="1"/>
            <p:nvPr/>
          </p:nvSpPr>
          <p:spPr>
            <a:xfrm>
              <a:off x="514521" y="1724964"/>
              <a:ext cx="13882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Sensor ligado no canal de emergência visível na vista apresentada</a:t>
              </a:r>
              <a:endParaRPr lang="pt-BR" sz="14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4CD178A-9884-3949-C262-F420885DEB07}"/>
              </a:ext>
            </a:extLst>
          </p:cNvPr>
          <p:cNvGrpSpPr/>
          <p:nvPr/>
        </p:nvGrpSpPr>
        <p:grpSpPr>
          <a:xfrm>
            <a:off x="36493" y="4673317"/>
            <a:ext cx="1761144" cy="361871"/>
            <a:chOff x="141605" y="2052795"/>
            <a:chExt cx="1761144" cy="36187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469429-824A-DC47-418B-411DA1B59711}"/>
                </a:ext>
              </a:extLst>
            </p:cNvPr>
            <p:cNvSpPr/>
            <p:nvPr/>
          </p:nvSpPr>
          <p:spPr>
            <a:xfrm>
              <a:off x="141605" y="2052795"/>
              <a:ext cx="360000" cy="36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1162F18-D0B7-4001-E4A4-CB23A1A57CAD}"/>
                </a:ext>
              </a:extLst>
            </p:cNvPr>
            <p:cNvSpPr txBox="1"/>
            <p:nvPr/>
          </p:nvSpPr>
          <p:spPr>
            <a:xfrm>
              <a:off x="514521" y="2137667"/>
              <a:ext cx="1388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Ferramenta</a:t>
              </a:r>
              <a:endParaRPr lang="pt-BR" sz="14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991F6E7-438F-16D6-D10E-D62DB1934016}"/>
              </a:ext>
            </a:extLst>
          </p:cNvPr>
          <p:cNvGrpSpPr/>
          <p:nvPr/>
        </p:nvGrpSpPr>
        <p:grpSpPr>
          <a:xfrm>
            <a:off x="36493" y="5419200"/>
            <a:ext cx="1761144" cy="830997"/>
            <a:chOff x="141605" y="2095231"/>
            <a:chExt cx="1761144" cy="83099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3B3D501-7927-FABD-A810-1C60E28DF5AB}"/>
                </a:ext>
              </a:extLst>
            </p:cNvPr>
            <p:cNvSpPr/>
            <p:nvPr/>
          </p:nvSpPr>
          <p:spPr>
            <a:xfrm>
              <a:off x="141605" y="2330729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AA0D1A-3831-0EDF-57CA-7A006FE2373E}"/>
                </a:ext>
              </a:extLst>
            </p:cNvPr>
            <p:cNvSpPr txBox="1"/>
            <p:nvPr/>
          </p:nvSpPr>
          <p:spPr>
            <a:xfrm>
              <a:off x="514521" y="2095231"/>
              <a:ext cx="1388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Itens gerais da célula (grade, estação, ferramental, slot...)</a:t>
              </a:r>
              <a:endParaRPr lang="pt-BR" sz="14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F7D1F6-312E-2C37-6C71-E614D5D189AD}"/>
              </a:ext>
            </a:extLst>
          </p:cNvPr>
          <p:cNvGrpSpPr/>
          <p:nvPr/>
        </p:nvGrpSpPr>
        <p:grpSpPr>
          <a:xfrm>
            <a:off x="36493" y="2243293"/>
            <a:ext cx="1789505" cy="646331"/>
            <a:chOff x="92808" y="290886"/>
            <a:chExt cx="1789505" cy="646331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D88CB12-1FAE-D433-1EF1-611B4BA28407}"/>
                </a:ext>
              </a:extLst>
            </p:cNvPr>
            <p:cNvSpPr/>
            <p:nvPr/>
          </p:nvSpPr>
          <p:spPr>
            <a:xfrm>
              <a:off x="92808" y="434051"/>
              <a:ext cx="360000" cy="360000"/>
            </a:xfrm>
            <a:custGeom>
              <a:avLst/>
              <a:gdLst>
                <a:gd name="connsiteX0" fmla="*/ 0 w 360000"/>
                <a:gd name="connsiteY0" fmla="*/ 180000 h 360000"/>
                <a:gd name="connsiteX1" fmla="*/ 180000 w 360000"/>
                <a:gd name="connsiteY1" fmla="*/ 0 h 360000"/>
                <a:gd name="connsiteX2" fmla="*/ 360000 w 360000"/>
                <a:gd name="connsiteY2" fmla="*/ 180000 h 360000"/>
                <a:gd name="connsiteX3" fmla="*/ 180000 w 360000"/>
                <a:gd name="connsiteY3" fmla="*/ 360000 h 360000"/>
                <a:gd name="connsiteX4" fmla="*/ 0 w 360000"/>
                <a:gd name="connsiteY4" fmla="*/ 18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extrusionOk="0">
                  <a:moveTo>
                    <a:pt x="0" y="180000"/>
                  </a:moveTo>
                  <a:cubicBezTo>
                    <a:pt x="13943" y="60067"/>
                    <a:pt x="91012" y="16338"/>
                    <a:pt x="180000" y="0"/>
                  </a:cubicBezTo>
                  <a:cubicBezTo>
                    <a:pt x="278425" y="-2745"/>
                    <a:pt x="379304" y="92136"/>
                    <a:pt x="360000" y="180000"/>
                  </a:cubicBezTo>
                  <a:cubicBezTo>
                    <a:pt x="358081" y="258468"/>
                    <a:pt x="275050" y="361964"/>
                    <a:pt x="180000" y="360000"/>
                  </a:cubicBezTo>
                  <a:cubicBezTo>
                    <a:pt x="78088" y="348001"/>
                    <a:pt x="1692" y="281851"/>
                    <a:pt x="0" y="180000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pt-BR" dirty="0">
                <a:ln>
                  <a:solidFill>
                    <a:srgbClr val="0070C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577CAE4-CAD4-DD73-FC8D-4ACD18171284}"/>
                </a:ext>
              </a:extLst>
            </p:cNvPr>
            <p:cNvSpPr txBox="1"/>
            <p:nvPr/>
          </p:nvSpPr>
          <p:spPr>
            <a:xfrm>
              <a:off x="494085" y="290886"/>
              <a:ext cx="1388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Número da DI/DO </a:t>
              </a:r>
              <a:r>
                <a:rPr lang="pt-BR" sz="1200" dirty="0" err="1"/>
                <a:t>do</a:t>
              </a:r>
              <a:r>
                <a:rPr lang="pt-BR" sz="1200" dirty="0"/>
                <a:t> sensor que foi declarado no robô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33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Lomas</dc:creator>
  <cp:lastModifiedBy>Pedro Lomas</cp:lastModifiedBy>
  <cp:revision>12</cp:revision>
  <dcterms:created xsi:type="dcterms:W3CDTF">2022-07-28T06:45:59Z</dcterms:created>
  <dcterms:modified xsi:type="dcterms:W3CDTF">2022-07-28T08:02:09Z</dcterms:modified>
</cp:coreProperties>
</file>