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4548-C830-76D3-2EAA-DF45C3DB6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02753-A7A3-37BE-AD5C-C27F3F05B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2953-0949-BD7D-B11C-0A1976C2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772F-85F2-3B48-5345-86C523B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4ACB-A970-B687-2521-316C0029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F59D-ED0B-3D59-525E-62E548CD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A6EA-2E9F-C358-DEC0-1DC3F6FE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81D5-0E7E-E715-E31B-556BCF88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F1A0-13F5-6FB8-1BFE-D2C51479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0DCA-F241-9F9E-05CF-85F1BCAD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9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D4205-3F29-7FBB-3770-10FCB5F2E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8A81A-2476-B232-DF99-1ED1C042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38A4-2DBA-A2FD-80F1-3CB5B36B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7BFD-143C-8D98-FA83-0294AC3A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3420-7420-79AA-F1E4-27B8941A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2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ED26-DDC0-20D9-9EED-EC5D162B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9EF6-01FF-33FF-0E68-A4FA5947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5F6D-DF94-0C36-F259-E1A190F9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D54C-A8B3-AA85-4270-8B9E23D4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37E8-9A90-1AC1-082A-A7D559A0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04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7545-88DB-2894-38A6-B4247242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D41E-5E21-7587-E55A-FC026969C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6E2D7-57F7-5D46-A18F-77E27C79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E0F-1185-B597-CD0A-D7B0334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5FB3-ABBB-62BF-4185-D890C99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E009-E4D9-ED6A-E10E-6BC7D1B5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1E1F-1BFD-2791-DB25-0EDA9D4BA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24E69-5D46-9F8E-553A-95393906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4B4B-48D5-E41B-FFFB-5642EBA9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03F4-20E9-BB0F-DE7A-374C1887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2744-39E6-9C8B-4F23-3CEB47B9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3E9A-F1B2-9FA8-F13C-ECAA7012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06436-7D93-EF94-FD0C-975AE27E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4D8C-6C26-9F02-A864-8652DECF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56E38-A256-E0DE-5AB6-3081539E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19036-F437-6CFB-B314-BBC32EC70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1BDCF-FCBB-58AA-44C6-E0BA0A57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88E46-DAF0-BC16-9B73-092BFFBB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11FDA-53AA-7F39-2375-1BA44946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9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390E-7BD3-5EF5-2D8C-BB98E36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8FB25-58BD-8432-C80D-515EA419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A8387-BE79-E948-A3E2-3818845B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0FD9-4BBC-11DB-A522-4B5F238A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19C2-2635-E4B2-3F2A-69F78C4F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21337-550B-0D80-7671-B213510D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6D1E8-3A9C-5595-C0B7-F2CD26A3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1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8D71-6F79-A6B1-A49F-E99EA64A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BA37-6F19-EA23-0469-C3877DBE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9E900-A426-1A0E-110A-9703B132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4A867-01B6-FC6D-29DF-388DFD4B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9F646-E6D9-4968-D098-EDB3FCCB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80B0-66D4-4DA4-8382-901BE952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DA83-2828-B961-B3BF-19265924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5B149-2155-A4B0-5D5A-3BC15DD00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3A0EB-3333-65A7-F055-2DBC4C90B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626F9-6E30-1E02-4400-5934F18C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2DE83-2668-C681-184B-1D1EF39D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B61ED-0B05-6A3A-5A5F-4D539EBF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D949-FCEB-324C-6560-005D0E91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3E04-E771-A2AC-D616-67B492BC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A4545-30AE-70B0-EE2A-DD73B5A98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D6F1-9AFE-4E2D-B056-6A4866CDA06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B9A8-9779-A404-1DFE-7DE9966DA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AA1D-092D-C126-B1D0-2BE38781F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3654-A4AF-42A9-891B-850303E1E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7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3CD614-9577-2A81-28DB-9BC06114DC53}"/>
              </a:ext>
            </a:extLst>
          </p:cNvPr>
          <p:cNvSpPr/>
          <p:nvPr/>
        </p:nvSpPr>
        <p:spPr>
          <a:xfrm>
            <a:off x="5733710" y="3228479"/>
            <a:ext cx="724581" cy="83919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CB7B80-B60B-0D9A-C086-6826BDAAE948}"/>
              </a:ext>
            </a:extLst>
          </p:cNvPr>
          <p:cNvGrpSpPr/>
          <p:nvPr/>
        </p:nvGrpSpPr>
        <p:grpSpPr>
          <a:xfrm>
            <a:off x="1154402" y="1880284"/>
            <a:ext cx="3413524" cy="2631233"/>
            <a:chOff x="1089087" y="625151"/>
            <a:chExt cx="3413524" cy="26312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FC8217-D803-7A07-AF28-97E44BCB3BEB}"/>
                </a:ext>
              </a:extLst>
            </p:cNvPr>
            <p:cNvGrpSpPr/>
            <p:nvPr/>
          </p:nvGrpSpPr>
          <p:grpSpPr>
            <a:xfrm>
              <a:off x="1320856" y="625151"/>
              <a:ext cx="2887250" cy="2631233"/>
              <a:chOff x="1119675" y="625151"/>
              <a:chExt cx="2771191" cy="280384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DDC703-2943-7FBA-239C-D0DA2DD56C28}"/>
                  </a:ext>
                </a:extLst>
              </p:cNvPr>
              <p:cNvSpPr/>
              <p:nvPr/>
            </p:nvSpPr>
            <p:spPr>
              <a:xfrm>
                <a:off x="1156996" y="625151"/>
                <a:ext cx="2705877" cy="2803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167594E-0781-C45B-914B-C88DD266C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675" y="3424337"/>
                <a:ext cx="2771191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Premium Vector | Pallet icon set, cartoon style">
              <a:extLst>
                <a:ext uri="{FF2B5EF4-FFF2-40B4-BE49-F238E27FC236}">
                  <a16:creationId xmlns:a16="http://schemas.microsoft.com/office/drawing/2014/main" id="{E46E08F2-B486-D39D-86C7-8AFAED0E1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" t="47130" r="68929" b="5778"/>
            <a:stretch/>
          </p:blipFill>
          <p:spPr bwMode="auto">
            <a:xfrm>
              <a:off x="1620320" y="653918"/>
              <a:ext cx="2528595" cy="235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A0F5B4-1009-2758-6BD8-9BD61CC153E4}"/>
                </a:ext>
              </a:extLst>
            </p:cNvPr>
            <p:cNvGrpSpPr/>
            <p:nvPr/>
          </p:nvGrpSpPr>
          <p:grpSpPr>
            <a:xfrm rot="5400000">
              <a:off x="1105260" y="1537637"/>
              <a:ext cx="769540" cy="801886"/>
              <a:chOff x="5114174" y="1240220"/>
              <a:chExt cx="769540" cy="801886"/>
            </a:xfrm>
          </p:grpSpPr>
          <p:sp>
            <p:nvSpPr>
              <p:cNvPr id="16" name="Cylinder 15">
                <a:extLst>
                  <a:ext uri="{FF2B5EF4-FFF2-40B4-BE49-F238E27FC236}">
                    <a16:creationId xmlns:a16="http://schemas.microsoft.com/office/drawing/2014/main" id="{2FE1CBCE-BDF6-B67F-66D4-9F7EF9C30458}"/>
                  </a:ext>
                </a:extLst>
              </p:cNvPr>
              <p:cNvSpPr/>
              <p:nvPr/>
            </p:nvSpPr>
            <p:spPr>
              <a:xfrm flipV="1">
                <a:off x="5447141" y="1651237"/>
                <a:ext cx="103607" cy="390869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Diagonal Stripe 16">
                <a:extLst>
                  <a:ext uri="{FF2B5EF4-FFF2-40B4-BE49-F238E27FC236}">
                    <a16:creationId xmlns:a16="http://schemas.microsoft.com/office/drawing/2014/main" id="{387520E1-B89E-8FD3-E074-F17547BD4F51}"/>
                  </a:ext>
                </a:extLst>
              </p:cNvPr>
              <p:cNvSpPr/>
              <p:nvPr/>
            </p:nvSpPr>
            <p:spPr>
              <a:xfrm rot="13432862">
                <a:off x="5114174" y="1240220"/>
                <a:ext cx="769540" cy="757057"/>
              </a:xfrm>
              <a:prstGeom prst="diagStripe">
                <a:avLst>
                  <a:gd name="adj" fmla="val 82934"/>
                </a:avLst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A5DD75-1B20-F41D-43EC-E6D9F14CCDEE}"/>
                </a:ext>
              </a:extLst>
            </p:cNvPr>
            <p:cNvSpPr/>
            <p:nvPr/>
          </p:nvSpPr>
          <p:spPr>
            <a:xfrm>
              <a:off x="4178941" y="831200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D5EF8E-ABA4-3109-C615-09FF1666EFBE}"/>
                </a:ext>
              </a:extLst>
            </p:cNvPr>
            <p:cNvSpPr/>
            <p:nvPr/>
          </p:nvSpPr>
          <p:spPr>
            <a:xfrm>
              <a:off x="4178941" y="2763291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C4FE7F-D6FB-31B9-976D-E199DC447CFD}"/>
              </a:ext>
            </a:extLst>
          </p:cNvPr>
          <p:cNvGrpSpPr/>
          <p:nvPr/>
        </p:nvGrpSpPr>
        <p:grpSpPr>
          <a:xfrm rot="10800000">
            <a:off x="5446176" y="3429000"/>
            <a:ext cx="1299650" cy="3088230"/>
            <a:chOff x="5013516" y="368147"/>
            <a:chExt cx="1299650" cy="30882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45944-91BF-BB34-1E23-2BF0008DC7C9}"/>
                </a:ext>
              </a:extLst>
            </p:cNvPr>
            <p:cNvGrpSpPr/>
            <p:nvPr/>
          </p:nvGrpSpPr>
          <p:grpSpPr>
            <a:xfrm>
              <a:off x="5013516" y="368147"/>
              <a:ext cx="1299650" cy="3088230"/>
              <a:chOff x="5013516" y="368147"/>
              <a:chExt cx="1299650" cy="3088230"/>
            </a:xfrm>
          </p:grpSpPr>
          <p:sp>
            <p:nvSpPr>
              <p:cNvPr id="5" name="Flowchart: Delay 4">
                <a:extLst>
                  <a:ext uri="{FF2B5EF4-FFF2-40B4-BE49-F238E27FC236}">
                    <a16:creationId xmlns:a16="http://schemas.microsoft.com/office/drawing/2014/main" id="{ED7197FC-EC13-4D66-1917-7D4383242074}"/>
                  </a:ext>
                </a:extLst>
              </p:cNvPr>
              <p:cNvSpPr/>
              <p:nvPr/>
            </p:nvSpPr>
            <p:spPr>
              <a:xfrm rot="5400000">
                <a:off x="4944397" y="437266"/>
                <a:ext cx="1437888" cy="1299650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C6D4FA-C32B-EB6F-4DCD-1BF0CDBB61C2}"/>
                  </a:ext>
                </a:extLst>
              </p:cNvPr>
              <p:cNvSpPr/>
              <p:nvPr/>
            </p:nvSpPr>
            <p:spPr>
              <a:xfrm>
                <a:off x="5287260" y="737442"/>
                <a:ext cx="752160" cy="6992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77D038-B44A-5D01-C807-E65A8FA6A66C}"/>
                  </a:ext>
                </a:extLst>
              </p:cNvPr>
              <p:cNvSpPr/>
              <p:nvPr/>
            </p:nvSpPr>
            <p:spPr>
              <a:xfrm>
                <a:off x="5412620" y="2990179"/>
                <a:ext cx="501440" cy="466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F3B84A-3B3F-D2DB-9EAC-F2BA00F52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3953" y="1436739"/>
                <a:ext cx="0" cy="15534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2E5187-AE98-CD0D-9A90-0BA7ADFA2C12}"/>
                </a:ext>
              </a:extLst>
            </p:cNvPr>
            <p:cNvSpPr/>
            <p:nvPr/>
          </p:nvSpPr>
          <p:spPr>
            <a:xfrm>
              <a:off x="5412620" y="2990179"/>
              <a:ext cx="501440" cy="4661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9EE7EB-585A-F873-1FDE-27E77EA920F3}"/>
              </a:ext>
            </a:extLst>
          </p:cNvPr>
          <p:cNvGrpSpPr/>
          <p:nvPr/>
        </p:nvGrpSpPr>
        <p:grpSpPr>
          <a:xfrm flipH="1">
            <a:off x="7307578" y="1880284"/>
            <a:ext cx="3413524" cy="2631233"/>
            <a:chOff x="1089087" y="625151"/>
            <a:chExt cx="3413524" cy="26312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0D2FD7-0C9A-5596-AC42-8229C7CD9C11}"/>
                </a:ext>
              </a:extLst>
            </p:cNvPr>
            <p:cNvGrpSpPr/>
            <p:nvPr/>
          </p:nvGrpSpPr>
          <p:grpSpPr>
            <a:xfrm>
              <a:off x="1320856" y="625151"/>
              <a:ext cx="2887250" cy="2631233"/>
              <a:chOff x="1119675" y="625151"/>
              <a:chExt cx="2771191" cy="280384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8C38BB8-17A8-25B7-D033-EB072B6A377E}"/>
                  </a:ext>
                </a:extLst>
              </p:cNvPr>
              <p:cNvSpPr/>
              <p:nvPr/>
            </p:nvSpPr>
            <p:spPr>
              <a:xfrm>
                <a:off x="1156996" y="625151"/>
                <a:ext cx="2705877" cy="2803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0774D7B-9473-7DC5-221F-294F30948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675" y="3424337"/>
                <a:ext cx="2771191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" descr="Premium Vector | Pallet icon set, cartoon style">
              <a:extLst>
                <a:ext uri="{FF2B5EF4-FFF2-40B4-BE49-F238E27FC236}">
                  <a16:creationId xmlns:a16="http://schemas.microsoft.com/office/drawing/2014/main" id="{DA05CB3A-DDF1-A37A-A46E-4E550096EF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" t="47130" r="68929" b="5778"/>
            <a:stretch/>
          </p:blipFill>
          <p:spPr bwMode="auto">
            <a:xfrm>
              <a:off x="1620320" y="653918"/>
              <a:ext cx="2528595" cy="235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38128F-81E9-4918-8253-A6AB4C8D6485}"/>
                </a:ext>
              </a:extLst>
            </p:cNvPr>
            <p:cNvGrpSpPr/>
            <p:nvPr/>
          </p:nvGrpSpPr>
          <p:grpSpPr>
            <a:xfrm rot="5400000">
              <a:off x="1105260" y="1537637"/>
              <a:ext cx="769540" cy="801886"/>
              <a:chOff x="5114174" y="1240220"/>
              <a:chExt cx="769540" cy="801886"/>
            </a:xfrm>
          </p:grpSpPr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6B00CD6A-97FB-3863-C801-4AF5EF584459}"/>
                  </a:ext>
                </a:extLst>
              </p:cNvPr>
              <p:cNvSpPr/>
              <p:nvPr/>
            </p:nvSpPr>
            <p:spPr>
              <a:xfrm flipV="1">
                <a:off x="5447141" y="1651237"/>
                <a:ext cx="103607" cy="390869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Diagonal Stripe 29">
                <a:extLst>
                  <a:ext uri="{FF2B5EF4-FFF2-40B4-BE49-F238E27FC236}">
                    <a16:creationId xmlns:a16="http://schemas.microsoft.com/office/drawing/2014/main" id="{7C38288C-9411-B71A-C8FC-31452A57B91C}"/>
                  </a:ext>
                </a:extLst>
              </p:cNvPr>
              <p:cNvSpPr/>
              <p:nvPr/>
            </p:nvSpPr>
            <p:spPr>
              <a:xfrm rot="13432862">
                <a:off x="5114174" y="1240220"/>
                <a:ext cx="769540" cy="757057"/>
              </a:xfrm>
              <a:prstGeom prst="diagStripe">
                <a:avLst>
                  <a:gd name="adj" fmla="val 82934"/>
                </a:avLst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ED351D-FAAA-102E-F376-9B5348B21168}"/>
                </a:ext>
              </a:extLst>
            </p:cNvPr>
            <p:cNvSpPr/>
            <p:nvPr/>
          </p:nvSpPr>
          <p:spPr>
            <a:xfrm>
              <a:off x="4178941" y="831200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0434F8-5D54-505B-B173-ACC37757A8AD}"/>
                </a:ext>
              </a:extLst>
            </p:cNvPr>
            <p:cNvSpPr/>
            <p:nvPr/>
          </p:nvSpPr>
          <p:spPr>
            <a:xfrm>
              <a:off x="4178941" y="2763291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CB8477-2A96-F4A7-B812-21C0EBDDC05D}"/>
              </a:ext>
            </a:extLst>
          </p:cNvPr>
          <p:cNvGrpSpPr/>
          <p:nvPr/>
        </p:nvGrpSpPr>
        <p:grpSpPr>
          <a:xfrm>
            <a:off x="5622462" y="1"/>
            <a:ext cx="947077" cy="2631234"/>
            <a:chOff x="5525002" y="0"/>
            <a:chExt cx="1141996" cy="27297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23BBBA-77A8-BF50-46A8-403CAB8D7CA6}"/>
                </a:ext>
              </a:extLst>
            </p:cNvPr>
            <p:cNvSpPr/>
            <p:nvPr/>
          </p:nvSpPr>
          <p:spPr>
            <a:xfrm>
              <a:off x="5525002" y="0"/>
              <a:ext cx="1141996" cy="2729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344805-32DD-7823-88FF-2615AA1C60CD}"/>
                </a:ext>
              </a:extLst>
            </p:cNvPr>
            <p:cNvSpPr/>
            <p:nvPr/>
          </p:nvSpPr>
          <p:spPr>
            <a:xfrm>
              <a:off x="5568191" y="588606"/>
              <a:ext cx="1055618" cy="1018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7C7305-5D7A-20C2-AAFB-7A853C9DA4F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64160"/>
              <a:ext cx="0" cy="4591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Download Free Box PNG Image High Quality ICON favicon | FreePNGImg">
              <a:extLst>
                <a:ext uri="{FF2B5EF4-FFF2-40B4-BE49-F238E27FC236}">
                  <a16:creationId xmlns:a16="http://schemas.microsoft.com/office/drawing/2014/main" id="{4AF244CF-2A7D-567B-7689-84219F0D18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39" t="71052" r="40421" b="5531"/>
            <a:stretch/>
          </p:blipFill>
          <p:spPr bwMode="auto">
            <a:xfrm>
              <a:off x="5688837" y="1793495"/>
              <a:ext cx="793102" cy="90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Download Free Box PNG Image High Quality ICON favicon | FreePNGImg">
              <a:extLst>
                <a:ext uri="{FF2B5EF4-FFF2-40B4-BE49-F238E27FC236}">
                  <a16:creationId xmlns:a16="http://schemas.microsoft.com/office/drawing/2014/main" id="{45BC41B9-8B6D-BD5F-2ED2-B302E9521C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39" t="71052" r="40421" b="5531"/>
            <a:stretch/>
          </p:blipFill>
          <p:spPr bwMode="auto">
            <a:xfrm>
              <a:off x="5699449" y="831178"/>
              <a:ext cx="793102" cy="90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36DCE80-24E4-485A-5F1E-FC766B2C5125}"/>
              </a:ext>
            </a:extLst>
          </p:cNvPr>
          <p:cNvSpPr/>
          <p:nvPr/>
        </p:nvSpPr>
        <p:spPr>
          <a:xfrm>
            <a:off x="427655" y="121295"/>
            <a:ext cx="11336691" cy="6609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2C0F47-599D-A46C-1305-DB49A23E7969}"/>
              </a:ext>
            </a:extLst>
          </p:cNvPr>
          <p:cNvGrpSpPr/>
          <p:nvPr/>
        </p:nvGrpSpPr>
        <p:grpSpPr>
          <a:xfrm>
            <a:off x="701331" y="6661802"/>
            <a:ext cx="4394927" cy="101862"/>
            <a:chOff x="701331" y="6661802"/>
            <a:chExt cx="4394927" cy="1018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1AD81C4-C8EE-CA7C-7CCB-9F21F0A0D892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3536FC-0BA8-3018-D508-BE441362F334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5420C3-5A8A-1EF9-0CF2-2B0300C40EB4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B880B2-2EE9-C5F6-489A-9F7545F5233A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7156B8B-6D73-F609-3648-83248E4AC736}"/>
                  </a:ext>
                </a:extLst>
              </p:cNvPr>
              <p:cNvCxnSpPr>
                <a:cxnSpLocks/>
                <a:stCxn id="45" idx="3"/>
                <a:endCxn id="46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76F5B9-0324-CC45-D754-BE6C4A89D877}"/>
              </a:ext>
            </a:extLst>
          </p:cNvPr>
          <p:cNvGrpSpPr/>
          <p:nvPr/>
        </p:nvGrpSpPr>
        <p:grpSpPr>
          <a:xfrm>
            <a:off x="7095744" y="6657741"/>
            <a:ext cx="4394927" cy="101862"/>
            <a:chOff x="701331" y="6661802"/>
            <a:chExt cx="4394927" cy="10186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DEDA76-DC27-1FF9-B183-93F52C34872C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07A68E-9C0D-2FCE-80EA-C0F3681CE4F0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F7D772-35DB-646A-833F-059D220459EB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D1C581F-1A1B-506F-FFFE-FCF2B420DE66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BF4B82E-BDC9-E62F-D2C0-0C282097DF96}"/>
                  </a:ext>
                </a:extLst>
              </p:cNvPr>
              <p:cNvCxnSpPr>
                <a:cxnSpLocks/>
                <a:stCxn id="56" idx="3"/>
                <a:endCxn id="57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826A21-E2A1-737B-833C-1EA42C5B87A0}"/>
              </a:ext>
            </a:extLst>
          </p:cNvPr>
          <p:cNvGrpSpPr/>
          <p:nvPr/>
        </p:nvGrpSpPr>
        <p:grpSpPr>
          <a:xfrm rot="16200000">
            <a:off x="1990396" y="3381499"/>
            <a:ext cx="6609541" cy="89131"/>
            <a:chOff x="701331" y="6661802"/>
            <a:chExt cx="4394927" cy="10186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8F78BC-57C4-12E3-4E68-A007946CD607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76EC62E-E8C5-135C-04D0-C37AD42CFC36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B97DD5-C560-04D4-7616-981844070F48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216C0D-9A6B-0225-62E5-63C3D19B29F4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118AF35-3038-5860-48AB-10CC8A213A36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D06AB3-C5C1-F655-D13F-14B934C85C7C}"/>
              </a:ext>
            </a:extLst>
          </p:cNvPr>
          <p:cNvGrpSpPr/>
          <p:nvPr/>
        </p:nvGrpSpPr>
        <p:grpSpPr>
          <a:xfrm rot="16200000">
            <a:off x="3590007" y="3381499"/>
            <a:ext cx="6609541" cy="89131"/>
            <a:chOff x="701331" y="6661802"/>
            <a:chExt cx="4394927" cy="10186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51742-7A9A-D749-313C-B380E663AB22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8A59B18-4424-609D-7458-C786B9EBC399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1A6118C-66F4-A065-2A62-5BAA82FAAB2C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54A418-3B5D-D3C5-3BFE-063885A1A77E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EABA30B-DD6A-AD81-9212-387F3DEA7A5B}"/>
                  </a:ext>
                </a:extLst>
              </p:cNvPr>
              <p:cNvCxnSpPr>
                <a:cxnSpLocks/>
                <a:stCxn id="68" idx="3"/>
                <a:endCxn id="69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B81BEA-CB9A-86B2-724D-0B6B4ABD2660}"/>
              </a:ext>
            </a:extLst>
          </p:cNvPr>
          <p:cNvGrpSpPr/>
          <p:nvPr/>
        </p:nvGrpSpPr>
        <p:grpSpPr>
          <a:xfrm>
            <a:off x="124116" y="-184101"/>
            <a:ext cx="11942225" cy="7129746"/>
            <a:chOff x="124116" y="-184101"/>
            <a:chExt cx="11942225" cy="7129746"/>
          </a:xfrm>
        </p:grpSpPr>
        <p:sp>
          <p:nvSpPr>
            <p:cNvPr id="10" name="Partial Circle 9">
              <a:extLst>
                <a:ext uri="{FF2B5EF4-FFF2-40B4-BE49-F238E27FC236}">
                  <a16:creationId xmlns:a16="http://schemas.microsoft.com/office/drawing/2014/main" id="{29BFACCE-B72B-AC70-EE4C-600EBB95BB35}"/>
                </a:ext>
              </a:extLst>
            </p:cNvPr>
            <p:cNvSpPr/>
            <p:nvPr/>
          </p:nvSpPr>
          <p:spPr>
            <a:xfrm>
              <a:off x="124116" y="-184101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1" name="Partial Circle 70">
              <a:extLst>
                <a:ext uri="{FF2B5EF4-FFF2-40B4-BE49-F238E27FC236}">
                  <a16:creationId xmlns:a16="http://schemas.microsoft.com/office/drawing/2014/main" id="{710EE3AA-16B4-CB3D-DBC7-1B69F34AD3BF}"/>
                </a:ext>
              </a:extLst>
            </p:cNvPr>
            <p:cNvSpPr/>
            <p:nvPr/>
          </p:nvSpPr>
          <p:spPr>
            <a:xfrm rot="10800000">
              <a:off x="4772311" y="6227189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2" name="Partial Circle 71">
              <a:extLst>
                <a:ext uri="{FF2B5EF4-FFF2-40B4-BE49-F238E27FC236}">
                  <a16:creationId xmlns:a16="http://schemas.microsoft.com/office/drawing/2014/main" id="{EF1265B0-0E42-2D90-6FE4-D0CB5D838620}"/>
                </a:ext>
              </a:extLst>
            </p:cNvPr>
            <p:cNvSpPr/>
            <p:nvPr/>
          </p:nvSpPr>
          <p:spPr>
            <a:xfrm rot="5400000">
              <a:off x="11347113" y="-183329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3" name="Partial Circle 72">
              <a:extLst>
                <a:ext uri="{FF2B5EF4-FFF2-40B4-BE49-F238E27FC236}">
                  <a16:creationId xmlns:a16="http://schemas.microsoft.com/office/drawing/2014/main" id="{A7452E92-8D76-0CF3-1A22-2A2EF4675D8C}"/>
                </a:ext>
              </a:extLst>
            </p:cNvPr>
            <p:cNvSpPr/>
            <p:nvPr/>
          </p:nvSpPr>
          <p:spPr>
            <a:xfrm rot="16200000">
              <a:off x="6687624" y="6217657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643D5A-07A6-7AB9-299A-EAB2773AE2AB}"/>
              </a:ext>
            </a:extLst>
          </p:cNvPr>
          <p:cNvGrpSpPr/>
          <p:nvPr/>
        </p:nvGrpSpPr>
        <p:grpSpPr>
          <a:xfrm>
            <a:off x="6555232" y="1216826"/>
            <a:ext cx="337977" cy="1048914"/>
            <a:chOff x="6555232" y="1216826"/>
            <a:chExt cx="337977" cy="104891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DB5B3B-D067-8288-7B24-85657CEB5E9A}"/>
                </a:ext>
              </a:extLst>
            </p:cNvPr>
            <p:cNvSpPr/>
            <p:nvPr/>
          </p:nvSpPr>
          <p:spPr>
            <a:xfrm flipH="1">
              <a:off x="6555232" y="1216826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B21A829-116A-4F2F-3CF3-DEAE8575AB66}"/>
                </a:ext>
              </a:extLst>
            </p:cNvPr>
            <p:cNvSpPr/>
            <p:nvPr/>
          </p:nvSpPr>
          <p:spPr>
            <a:xfrm flipH="1">
              <a:off x="6569539" y="2163878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39DB2F1-1CED-899E-18CC-A6084732DBFD}"/>
              </a:ext>
            </a:extLst>
          </p:cNvPr>
          <p:cNvSpPr/>
          <p:nvPr/>
        </p:nvSpPr>
        <p:spPr>
          <a:xfrm flipH="1">
            <a:off x="5920338" y="3277809"/>
            <a:ext cx="323670" cy="101862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1FA37A-8CE9-4A75-915A-5F8F29CC3D1C}"/>
              </a:ext>
            </a:extLst>
          </p:cNvPr>
          <p:cNvSpPr/>
          <p:nvPr/>
        </p:nvSpPr>
        <p:spPr>
          <a:xfrm flipH="1">
            <a:off x="5918830" y="3925984"/>
            <a:ext cx="323670" cy="101862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46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BCB7B80-B60B-0D9A-C086-6826BDAAE948}"/>
              </a:ext>
            </a:extLst>
          </p:cNvPr>
          <p:cNvGrpSpPr/>
          <p:nvPr/>
        </p:nvGrpSpPr>
        <p:grpSpPr>
          <a:xfrm>
            <a:off x="1154402" y="1880284"/>
            <a:ext cx="3413524" cy="2631233"/>
            <a:chOff x="1089087" y="625151"/>
            <a:chExt cx="3413524" cy="26312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FC8217-D803-7A07-AF28-97E44BCB3BEB}"/>
                </a:ext>
              </a:extLst>
            </p:cNvPr>
            <p:cNvGrpSpPr/>
            <p:nvPr/>
          </p:nvGrpSpPr>
          <p:grpSpPr>
            <a:xfrm>
              <a:off x="1320856" y="625151"/>
              <a:ext cx="2887250" cy="2631233"/>
              <a:chOff x="1119675" y="625151"/>
              <a:chExt cx="2771191" cy="280384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DDC703-2943-7FBA-239C-D0DA2DD56C28}"/>
                  </a:ext>
                </a:extLst>
              </p:cNvPr>
              <p:cNvSpPr/>
              <p:nvPr/>
            </p:nvSpPr>
            <p:spPr>
              <a:xfrm>
                <a:off x="1156996" y="625151"/>
                <a:ext cx="2705877" cy="2803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167594E-0781-C45B-914B-C88DD266C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675" y="3424337"/>
                <a:ext cx="2771191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Premium Vector | Pallet icon set, cartoon style">
              <a:extLst>
                <a:ext uri="{FF2B5EF4-FFF2-40B4-BE49-F238E27FC236}">
                  <a16:creationId xmlns:a16="http://schemas.microsoft.com/office/drawing/2014/main" id="{E46E08F2-B486-D39D-86C7-8AFAED0E1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" t="47130" r="68929" b="5778"/>
            <a:stretch/>
          </p:blipFill>
          <p:spPr bwMode="auto">
            <a:xfrm>
              <a:off x="1620320" y="653918"/>
              <a:ext cx="2528595" cy="235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A0F5B4-1009-2758-6BD8-9BD61CC153E4}"/>
                </a:ext>
              </a:extLst>
            </p:cNvPr>
            <p:cNvGrpSpPr/>
            <p:nvPr/>
          </p:nvGrpSpPr>
          <p:grpSpPr>
            <a:xfrm rot="5400000">
              <a:off x="1105260" y="1537637"/>
              <a:ext cx="769540" cy="801886"/>
              <a:chOff x="5114174" y="1240220"/>
              <a:chExt cx="769540" cy="801886"/>
            </a:xfrm>
          </p:grpSpPr>
          <p:sp>
            <p:nvSpPr>
              <p:cNvPr id="16" name="Cylinder 15">
                <a:extLst>
                  <a:ext uri="{FF2B5EF4-FFF2-40B4-BE49-F238E27FC236}">
                    <a16:creationId xmlns:a16="http://schemas.microsoft.com/office/drawing/2014/main" id="{2FE1CBCE-BDF6-B67F-66D4-9F7EF9C30458}"/>
                  </a:ext>
                </a:extLst>
              </p:cNvPr>
              <p:cNvSpPr/>
              <p:nvPr/>
            </p:nvSpPr>
            <p:spPr>
              <a:xfrm flipV="1">
                <a:off x="5447141" y="1651237"/>
                <a:ext cx="103607" cy="390869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Diagonal Stripe 16">
                <a:extLst>
                  <a:ext uri="{FF2B5EF4-FFF2-40B4-BE49-F238E27FC236}">
                    <a16:creationId xmlns:a16="http://schemas.microsoft.com/office/drawing/2014/main" id="{387520E1-B89E-8FD3-E074-F17547BD4F51}"/>
                  </a:ext>
                </a:extLst>
              </p:cNvPr>
              <p:cNvSpPr/>
              <p:nvPr/>
            </p:nvSpPr>
            <p:spPr>
              <a:xfrm rot="13432862">
                <a:off x="5114174" y="1240220"/>
                <a:ext cx="769540" cy="757057"/>
              </a:xfrm>
              <a:prstGeom prst="diagStripe">
                <a:avLst>
                  <a:gd name="adj" fmla="val 82934"/>
                </a:avLst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A5DD75-1B20-F41D-43EC-E6D9F14CCDEE}"/>
                </a:ext>
              </a:extLst>
            </p:cNvPr>
            <p:cNvSpPr/>
            <p:nvPr/>
          </p:nvSpPr>
          <p:spPr>
            <a:xfrm>
              <a:off x="4178941" y="831200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D5EF8E-ABA4-3109-C615-09FF1666EFBE}"/>
                </a:ext>
              </a:extLst>
            </p:cNvPr>
            <p:cNvSpPr/>
            <p:nvPr/>
          </p:nvSpPr>
          <p:spPr>
            <a:xfrm>
              <a:off x="4178941" y="2763291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9EE7EB-585A-F873-1FDE-27E77EA920F3}"/>
              </a:ext>
            </a:extLst>
          </p:cNvPr>
          <p:cNvGrpSpPr/>
          <p:nvPr/>
        </p:nvGrpSpPr>
        <p:grpSpPr>
          <a:xfrm flipH="1">
            <a:off x="7307578" y="1880284"/>
            <a:ext cx="3413524" cy="2631233"/>
            <a:chOff x="1089087" y="625151"/>
            <a:chExt cx="3413524" cy="26312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0D2FD7-0C9A-5596-AC42-8229C7CD9C11}"/>
                </a:ext>
              </a:extLst>
            </p:cNvPr>
            <p:cNvGrpSpPr/>
            <p:nvPr/>
          </p:nvGrpSpPr>
          <p:grpSpPr>
            <a:xfrm>
              <a:off x="1320856" y="625151"/>
              <a:ext cx="2887250" cy="2631233"/>
              <a:chOff x="1119675" y="625151"/>
              <a:chExt cx="2771191" cy="280384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8C38BB8-17A8-25B7-D033-EB072B6A377E}"/>
                  </a:ext>
                </a:extLst>
              </p:cNvPr>
              <p:cNvSpPr/>
              <p:nvPr/>
            </p:nvSpPr>
            <p:spPr>
              <a:xfrm>
                <a:off x="1156996" y="625151"/>
                <a:ext cx="2705877" cy="28038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0774D7B-9473-7DC5-221F-294F30948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675" y="3424337"/>
                <a:ext cx="2771191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" descr="Premium Vector | Pallet icon set, cartoon style">
              <a:extLst>
                <a:ext uri="{FF2B5EF4-FFF2-40B4-BE49-F238E27FC236}">
                  <a16:creationId xmlns:a16="http://schemas.microsoft.com/office/drawing/2014/main" id="{DA05CB3A-DDF1-A37A-A46E-4E550096EF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1" t="47130" r="68929" b="5778"/>
            <a:stretch/>
          </p:blipFill>
          <p:spPr bwMode="auto">
            <a:xfrm>
              <a:off x="1620320" y="653918"/>
              <a:ext cx="2528595" cy="235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38128F-81E9-4918-8253-A6AB4C8D6485}"/>
                </a:ext>
              </a:extLst>
            </p:cNvPr>
            <p:cNvGrpSpPr/>
            <p:nvPr/>
          </p:nvGrpSpPr>
          <p:grpSpPr>
            <a:xfrm rot="5400000">
              <a:off x="1105260" y="1537637"/>
              <a:ext cx="769540" cy="801886"/>
              <a:chOff x="5114174" y="1240220"/>
              <a:chExt cx="769540" cy="801886"/>
            </a:xfrm>
          </p:grpSpPr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6B00CD6A-97FB-3863-C801-4AF5EF584459}"/>
                  </a:ext>
                </a:extLst>
              </p:cNvPr>
              <p:cNvSpPr/>
              <p:nvPr/>
            </p:nvSpPr>
            <p:spPr>
              <a:xfrm flipV="1">
                <a:off x="5447141" y="1651237"/>
                <a:ext cx="103607" cy="390869"/>
              </a:xfrm>
              <a:prstGeom prst="ca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Diagonal Stripe 29">
                <a:extLst>
                  <a:ext uri="{FF2B5EF4-FFF2-40B4-BE49-F238E27FC236}">
                    <a16:creationId xmlns:a16="http://schemas.microsoft.com/office/drawing/2014/main" id="{7C38288C-9411-B71A-C8FC-31452A57B91C}"/>
                  </a:ext>
                </a:extLst>
              </p:cNvPr>
              <p:cNvSpPr/>
              <p:nvPr/>
            </p:nvSpPr>
            <p:spPr>
              <a:xfrm rot="13432862">
                <a:off x="5114174" y="1240220"/>
                <a:ext cx="769540" cy="757057"/>
              </a:xfrm>
              <a:prstGeom prst="diagStripe">
                <a:avLst>
                  <a:gd name="adj" fmla="val 82934"/>
                </a:avLst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ED351D-FAAA-102E-F376-9B5348B21168}"/>
                </a:ext>
              </a:extLst>
            </p:cNvPr>
            <p:cNvSpPr/>
            <p:nvPr/>
          </p:nvSpPr>
          <p:spPr>
            <a:xfrm>
              <a:off x="4178941" y="831200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0434F8-5D54-505B-B173-ACC37757A8AD}"/>
                </a:ext>
              </a:extLst>
            </p:cNvPr>
            <p:cNvSpPr/>
            <p:nvPr/>
          </p:nvSpPr>
          <p:spPr>
            <a:xfrm>
              <a:off x="4178941" y="2763291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CB8477-2A96-F4A7-B812-21C0EBDDC05D}"/>
              </a:ext>
            </a:extLst>
          </p:cNvPr>
          <p:cNvGrpSpPr/>
          <p:nvPr/>
        </p:nvGrpSpPr>
        <p:grpSpPr>
          <a:xfrm>
            <a:off x="5622462" y="1"/>
            <a:ext cx="947077" cy="2631234"/>
            <a:chOff x="5525002" y="0"/>
            <a:chExt cx="1141996" cy="27297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23BBBA-77A8-BF50-46A8-403CAB8D7CA6}"/>
                </a:ext>
              </a:extLst>
            </p:cNvPr>
            <p:cNvSpPr/>
            <p:nvPr/>
          </p:nvSpPr>
          <p:spPr>
            <a:xfrm>
              <a:off x="5525002" y="0"/>
              <a:ext cx="1141996" cy="27297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344805-32DD-7823-88FF-2615AA1C60CD}"/>
                </a:ext>
              </a:extLst>
            </p:cNvPr>
            <p:cNvSpPr/>
            <p:nvPr/>
          </p:nvSpPr>
          <p:spPr>
            <a:xfrm>
              <a:off x="5568191" y="588606"/>
              <a:ext cx="1055618" cy="1018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7C7305-5D7A-20C2-AAFB-7A853C9DA4F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64160"/>
              <a:ext cx="0" cy="459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Download Free Box PNG Image High Quality ICON favicon | FreePNGImg">
              <a:extLst>
                <a:ext uri="{FF2B5EF4-FFF2-40B4-BE49-F238E27FC236}">
                  <a16:creationId xmlns:a16="http://schemas.microsoft.com/office/drawing/2014/main" id="{4AF244CF-2A7D-567B-7689-84219F0D18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39" t="71052" r="40421" b="5531"/>
            <a:stretch/>
          </p:blipFill>
          <p:spPr bwMode="auto">
            <a:xfrm>
              <a:off x="5688837" y="1793495"/>
              <a:ext cx="793102" cy="90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Download Free Box PNG Image High Quality ICON favicon | FreePNGImg">
              <a:extLst>
                <a:ext uri="{FF2B5EF4-FFF2-40B4-BE49-F238E27FC236}">
                  <a16:creationId xmlns:a16="http://schemas.microsoft.com/office/drawing/2014/main" id="{45BC41B9-8B6D-BD5F-2ED2-B302E9521C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39" t="71052" r="40421" b="5531"/>
            <a:stretch/>
          </p:blipFill>
          <p:spPr bwMode="auto">
            <a:xfrm>
              <a:off x="5699449" y="831178"/>
              <a:ext cx="793102" cy="902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36DCE80-24E4-485A-5F1E-FC766B2C5125}"/>
              </a:ext>
            </a:extLst>
          </p:cNvPr>
          <p:cNvSpPr/>
          <p:nvPr/>
        </p:nvSpPr>
        <p:spPr>
          <a:xfrm>
            <a:off x="427655" y="121295"/>
            <a:ext cx="11336691" cy="66095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2C0F47-599D-A46C-1305-DB49A23E7969}"/>
              </a:ext>
            </a:extLst>
          </p:cNvPr>
          <p:cNvGrpSpPr/>
          <p:nvPr/>
        </p:nvGrpSpPr>
        <p:grpSpPr>
          <a:xfrm>
            <a:off x="701331" y="6661802"/>
            <a:ext cx="4394927" cy="101862"/>
            <a:chOff x="701331" y="6661802"/>
            <a:chExt cx="4394927" cy="1018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1AD81C4-C8EE-CA7C-7CCB-9F21F0A0D892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3536FC-0BA8-3018-D508-BE441362F334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5420C3-5A8A-1EF9-0CF2-2B0300C40EB4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B880B2-2EE9-C5F6-489A-9F7545F5233A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7156B8B-6D73-F609-3648-83248E4AC736}"/>
                  </a:ext>
                </a:extLst>
              </p:cNvPr>
              <p:cNvCxnSpPr>
                <a:cxnSpLocks/>
                <a:stCxn id="45" idx="3"/>
                <a:endCxn id="46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76F5B9-0324-CC45-D754-BE6C4A89D877}"/>
              </a:ext>
            </a:extLst>
          </p:cNvPr>
          <p:cNvGrpSpPr/>
          <p:nvPr/>
        </p:nvGrpSpPr>
        <p:grpSpPr>
          <a:xfrm>
            <a:off x="7095744" y="6657741"/>
            <a:ext cx="4394927" cy="101862"/>
            <a:chOff x="701331" y="6661802"/>
            <a:chExt cx="4394927" cy="10186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DEDA76-DC27-1FF9-B183-93F52C34872C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107A68E-9C0D-2FCE-80EA-C0F3681CE4F0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DF7D772-35DB-646A-833F-059D220459EB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D1C581F-1A1B-506F-FFFE-FCF2B420DE66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BF4B82E-BDC9-E62F-D2C0-0C282097DF96}"/>
                  </a:ext>
                </a:extLst>
              </p:cNvPr>
              <p:cNvCxnSpPr>
                <a:cxnSpLocks/>
                <a:stCxn id="56" idx="3"/>
                <a:endCxn id="57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826A21-E2A1-737B-833C-1EA42C5B87A0}"/>
              </a:ext>
            </a:extLst>
          </p:cNvPr>
          <p:cNvGrpSpPr/>
          <p:nvPr/>
        </p:nvGrpSpPr>
        <p:grpSpPr>
          <a:xfrm rot="16200000">
            <a:off x="1990396" y="3381499"/>
            <a:ext cx="6609541" cy="89131"/>
            <a:chOff x="701331" y="6661802"/>
            <a:chExt cx="4394927" cy="10186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8F78BC-57C4-12E3-4E68-A007946CD607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76EC62E-E8C5-135C-04D0-C37AD42CFC36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B97DD5-C560-04D4-7616-981844070F48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216C0D-9A6B-0225-62E5-63C3D19B29F4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118AF35-3038-5860-48AB-10CC8A213A36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D06AB3-C5C1-F655-D13F-14B934C85C7C}"/>
              </a:ext>
            </a:extLst>
          </p:cNvPr>
          <p:cNvGrpSpPr/>
          <p:nvPr/>
        </p:nvGrpSpPr>
        <p:grpSpPr>
          <a:xfrm rot="16200000">
            <a:off x="3590007" y="3381499"/>
            <a:ext cx="6609541" cy="89131"/>
            <a:chOff x="701331" y="6661802"/>
            <a:chExt cx="4394927" cy="10186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451742-7A9A-D749-313C-B380E663AB22}"/>
                </a:ext>
              </a:extLst>
            </p:cNvPr>
            <p:cNvCxnSpPr/>
            <p:nvPr/>
          </p:nvCxnSpPr>
          <p:spPr>
            <a:xfrm>
              <a:off x="701331" y="6727380"/>
              <a:ext cx="439492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8A59B18-4424-609D-7458-C786B9EBC399}"/>
                </a:ext>
              </a:extLst>
            </p:cNvPr>
            <p:cNvGrpSpPr/>
            <p:nvPr/>
          </p:nvGrpSpPr>
          <p:grpSpPr>
            <a:xfrm>
              <a:off x="701331" y="6661802"/>
              <a:ext cx="4394927" cy="101862"/>
              <a:chOff x="701331" y="6671126"/>
              <a:chExt cx="4394927" cy="10186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1A6118C-66F4-A065-2A62-5BAA82FAAB2C}"/>
                  </a:ext>
                </a:extLst>
              </p:cNvPr>
              <p:cNvSpPr/>
              <p:nvPr/>
            </p:nvSpPr>
            <p:spPr>
              <a:xfrm>
                <a:off x="701331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54A418-3B5D-D3C5-3BFE-063885A1A77E}"/>
                  </a:ext>
                </a:extLst>
              </p:cNvPr>
              <p:cNvSpPr/>
              <p:nvPr/>
            </p:nvSpPr>
            <p:spPr>
              <a:xfrm>
                <a:off x="4772588" y="6671126"/>
                <a:ext cx="323670" cy="10186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EABA30B-DD6A-AD81-9212-387F3DEA7A5B}"/>
                  </a:ext>
                </a:extLst>
              </p:cNvPr>
              <p:cNvCxnSpPr>
                <a:cxnSpLocks/>
                <a:stCxn id="68" idx="3"/>
                <a:endCxn id="69" idx="1"/>
              </p:cNvCxnSpPr>
              <p:nvPr/>
            </p:nvCxnSpPr>
            <p:spPr>
              <a:xfrm>
                <a:off x="1025001" y="6722057"/>
                <a:ext cx="374758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22CF74-714D-AD4B-B617-C616B174736E}"/>
              </a:ext>
            </a:extLst>
          </p:cNvPr>
          <p:cNvSpPr txBox="1"/>
          <p:nvPr/>
        </p:nvSpPr>
        <p:spPr>
          <a:xfrm>
            <a:off x="1854711" y="165023"/>
            <a:ext cx="193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LADO ESQUERDO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BA1A6D-CFD6-6549-2AA9-86162BF19C11}"/>
              </a:ext>
            </a:extLst>
          </p:cNvPr>
          <p:cNvSpPr txBox="1"/>
          <p:nvPr/>
        </p:nvSpPr>
        <p:spPr>
          <a:xfrm>
            <a:off x="8508563" y="165023"/>
            <a:ext cx="156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LADO DIREITO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10352-09E7-A306-2F5F-D8B6F61860B6}"/>
              </a:ext>
            </a:extLst>
          </p:cNvPr>
          <p:cNvSpPr txBox="1"/>
          <p:nvPr/>
        </p:nvSpPr>
        <p:spPr>
          <a:xfrm>
            <a:off x="1937782" y="632587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Cortina de luz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768718-60E9-F6D8-0CDD-E85EBB2DB624}"/>
              </a:ext>
            </a:extLst>
          </p:cNvPr>
          <p:cNvSpPr txBox="1"/>
          <p:nvPr/>
        </p:nvSpPr>
        <p:spPr>
          <a:xfrm>
            <a:off x="8624725" y="632181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Cortina de luz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D653D0-1A57-96E1-CE5E-113423044B7C}"/>
              </a:ext>
            </a:extLst>
          </p:cNvPr>
          <p:cNvSpPr txBox="1"/>
          <p:nvPr/>
        </p:nvSpPr>
        <p:spPr>
          <a:xfrm rot="16200000">
            <a:off x="4437627" y="532392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Cortina de luz 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3F6DD4-7EB7-30F2-F58D-B44AA3BF0E01}"/>
              </a:ext>
            </a:extLst>
          </p:cNvPr>
          <p:cNvSpPr txBox="1"/>
          <p:nvPr/>
        </p:nvSpPr>
        <p:spPr>
          <a:xfrm rot="16200000">
            <a:off x="6408863" y="532663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Cortina de luz 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D90E08-7A60-410E-09B3-3DE144D7F7E2}"/>
              </a:ext>
            </a:extLst>
          </p:cNvPr>
          <p:cNvSpPr txBox="1"/>
          <p:nvPr/>
        </p:nvSpPr>
        <p:spPr>
          <a:xfrm>
            <a:off x="5802616" y="6480503"/>
            <a:ext cx="56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Robô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E5A739-5A10-7D9A-DFD5-F1996F86AFE0}"/>
              </a:ext>
            </a:extLst>
          </p:cNvPr>
          <p:cNvSpPr txBox="1"/>
          <p:nvPr/>
        </p:nvSpPr>
        <p:spPr>
          <a:xfrm>
            <a:off x="2142462" y="1471134"/>
            <a:ext cx="136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Palete esquerdo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614B8F-0B0B-8087-FD21-ECFD6A97912C}"/>
              </a:ext>
            </a:extLst>
          </p:cNvPr>
          <p:cNvSpPr txBox="1"/>
          <p:nvPr/>
        </p:nvSpPr>
        <p:spPr>
          <a:xfrm>
            <a:off x="8460208" y="1521014"/>
            <a:ext cx="116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Palete direito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150195-9E50-15C6-CB6A-4E6C19190830}"/>
              </a:ext>
            </a:extLst>
          </p:cNvPr>
          <p:cNvSpPr txBox="1"/>
          <p:nvPr/>
        </p:nvSpPr>
        <p:spPr>
          <a:xfrm>
            <a:off x="5579929" y="2937611"/>
            <a:ext cx="10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Ferramenta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BD46CE-30BA-3028-9B6B-260485557199}"/>
              </a:ext>
            </a:extLst>
          </p:cNvPr>
          <p:cNvSpPr txBox="1"/>
          <p:nvPr/>
        </p:nvSpPr>
        <p:spPr>
          <a:xfrm>
            <a:off x="7195327" y="439527"/>
            <a:ext cx="1511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Esteira de entrada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0E9F2-0BCB-51D9-98C7-D926055A5F73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605356" y="593416"/>
            <a:ext cx="589971" cy="22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71AD109-06E1-6EC7-27B9-0797CFB7FEF6}"/>
              </a:ext>
            </a:extLst>
          </p:cNvPr>
          <p:cNvSpPr txBox="1"/>
          <p:nvPr/>
        </p:nvSpPr>
        <p:spPr>
          <a:xfrm>
            <a:off x="3485196" y="568337"/>
            <a:ext cx="1427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Dosador de caixa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07A2F7-E0EF-4170-EE53-193F72FDC385}"/>
              </a:ext>
            </a:extLst>
          </p:cNvPr>
          <p:cNvCxnSpPr>
            <a:stCxn id="33" idx="1"/>
            <a:endCxn id="81" idx="3"/>
          </p:cNvCxnSpPr>
          <p:nvPr/>
        </p:nvCxnSpPr>
        <p:spPr>
          <a:xfrm flipH="1">
            <a:off x="4912253" y="616468"/>
            <a:ext cx="746026" cy="10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CA884CD5-64AD-3C4A-9E00-AD68861D3D00}"/>
              </a:ext>
            </a:extLst>
          </p:cNvPr>
          <p:cNvSpPr/>
          <p:nvPr/>
        </p:nvSpPr>
        <p:spPr>
          <a:xfrm>
            <a:off x="7154522" y="2163878"/>
            <a:ext cx="146927" cy="19037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29EA7C-765F-3267-879E-96595899647A}"/>
              </a:ext>
            </a:extLst>
          </p:cNvPr>
          <p:cNvSpPr txBox="1"/>
          <p:nvPr/>
        </p:nvSpPr>
        <p:spPr>
          <a:xfrm rot="16200000">
            <a:off x="5859095" y="2985633"/>
            <a:ext cx="232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Sensor de presença de palete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6FD7C1-2D87-FFAA-C70E-276BCEA477C9}"/>
              </a:ext>
            </a:extLst>
          </p:cNvPr>
          <p:cNvSpPr txBox="1"/>
          <p:nvPr/>
        </p:nvSpPr>
        <p:spPr>
          <a:xfrm rot="16200000">
            <a:off x="10227861" y="3039824"/>
            <a:ext cx="1451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Fixador do palete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E8CF0C66-7E04-9684-BECF-65AADF43742E}"/>
              </a:ext>
            </a:extLst>
          </p:cNvPr>
          <p:cNvSpPr/>
          <p:nvPr/>
        </p:nvSpPr>
        <p:spPr>
          <a:xfrm>
            <a:off x="5110378" y="1315618"/>
            <a:ext cx="657734" cy="872576"/>
          </a:xfrm>
          <a:prstGeom prst="leftBrace">
            <a:avLst>
              <a:gd name="adj1" fmla="val 5496"/>
              <a:gd name="adj2" fmla="val 249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90D89D-2779-F6E4-1168-CAAB8B47C79E}"/>
              </a:ext>
            </a:extLst>
          </p:cNvPr>
          <p:cNvSpPr txBox="1"/>
          <p:nvPr/>
        </p:nvSpPr>
        <p:spPr>
          <a:xfrm>
            <a:off x="4287998" y="1268657"/>
            <a:ext cx="88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Caixas</a:t>
            </a:r>
          </a:p>
          <a:p>
            <a:pPr algn="ctr"/>
            <a:r>
              <a:rPr lang="pt-BR" sz="1400" dirty="0"/>
              <a:t>(produto)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1B765-D4FC-8D3D-506E-659C57F2B82D}"/>
              </a:ext>
            </a:extLst>
          </p:cNvPr>
          <p:cNvGrpSpPr/>
          <p:nvPr/>
        </p:nvGrpSpPr>
        <p:grpSpPr>
          <a:xfrm>
            <a:off x="124116" y="-184101"/>
            <a:ext cx="11942225" cy="7129746"/>
            <a:chOff x="124116" y="-184101"/>
            <a:chExt cx="11942225" cy="7129746"/>
          </a:xfrm>
        </p:grpSpPr>
        <p:sp>
          <p:nvSpPr>
            <p:cNvPr id="85" name="Partial Circle 84">
              <a:extLst>
                <a:ext uri="{FF2B5EF4-FFF2-40B4-BE49-F238E27FC236}">
                  <a16:creationId xmlns:a16="http://schemas.microsoft.com/office/drawing/2014/main" id="{7DB40432-9B38-31CA-06DF-CDCA8EF18161}"/>
                </a:ext>
              </a:extLst>
            </p:cNvPr>
            <p:cNvSpPr/>
            <p:nvPr/>
          </p:nvSpPr>
          <p:spPr>
            <a:xfrm>
              <a:off x="124116" y="-184101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56F81A08-A10F-5F8D-660F-6DF31A789BA6}"/>
                </a:ext>
              </a:extLst>
            </p:cNvPr>
            <p:cNvSpPr/>
            <p:nvPr/>
          </p:nvSpPr>
          <p:spPr>
            <a:xfrm rot="10800000">
              <a:off x="4772311" y="6227189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Partial Circle 87">
              <a:extLst>
                <a:ext uri="{FF2B5EF4-FFF2-40B4-BE49-F238E27FC236}">
                  <a16:creationId xmlns:a16="http://schemas.microsoft.com/office/drawing/2014/main" id="{5090C48C-BB76-D895-C58F-580B50817F55}"/>
                </a:ext>
              </a:extLst>
            </p:cNvPr>
            <p:cNvSpPr/>
            <p:nvPr/>
          </p:nvSpPr>
          <p:spPr>
            <a:xfrm rot="5400000">
              <a:off x="11347113" y="-183329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2BE96B0A-0D88-038B-10D4-E3D463C11ECE}"/>
                </a:ext>
              </a:extLst>
            </p:cNvPr>
            <p:cNvSpPr/>
            <p:nvPr/>
          </p:nvSpPr>
          <p:spPr>
            <a:xfrm rot="16200000">
              <a:off x="6687624" y="6217657"/>
              <a:ext cx="720000" cy="718456"/>
            </a:xfrm>
            <a:prstGeom prst="pie">
              <a:avLst>
                <a:gd name="adj1" fmla="val 0"/>
                <a:gd name="adj2" fmla="val 5407333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866BE36-B68D-CA47-4155-06E8D753D1F9}"/>
              </a:ext>
            </a:extLst>
          </p:cNvPr>
          <p:cNvSpPr txBox="1"/>
          <p:nvPr/>
        </p:nvSpPr>
        <p:spPr>
          <a:xfrm>
            <a:off x="3879799" y="6140010"/>
            <a:ext cx="8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Scanner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0276CF-3D59-769B-C055-FB5722CED9C6}"/>
              </a:ext>
            </a:extLst>
          </p:cNvPr>
          <p:cNvSpPr txBox="1"/>
          <p:nvPr/>
        </p:nvSpPr>
        <p:spPr>
          <a:xfrm>
            <a:off x="7392179" y="6148676"/>
            <a:ext cx="8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Scanner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5BDD28-2CA4-2DF7-2656-D3D846EFDBA3}"/>
              </a:ext>
            </a:extLst>
          </p:cNvPr>
          <p:cNvSpPr txBox="1"/>
          <p:nvPr/>
        </p:nvSpPr>
        <p:spPr>
          <a:xfrm>
            <a:off x="743159" y="382644"/>
            <a:ext cx="8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Scanner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ED29FF-E307-56B3-9EC1-2D870E2ADF7F}"/>
              </a:ext>
            </a:extLst>
          </p:cNvPr>
          <p:cNvSpPr txBox="1"/>
          <p:nvPr/>
        </p:nvSpPr>
        <p:spPr>
          <a:xfrm>
            <a:off x="10545906" y="375528"/>
            <a:ext cx="899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Scanner 4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FAF0EE7-AB90-5B41-34FA-1EAA8345B0AE}"/>
              </a:ext>
            </a:extLst>
          </p:cNvPr>
          <p:cNvGrpSpPr/>
          <p:nvPr/>
        </p:nvGrpSpPr>
        <p:grpSpPr>
          <a:xfrm>
            <a:off x="6555232" y="1216826"/>
            <a:ext cx="337977" cy="1048914"/>
            <a:chOff x="6555232" y="1216826"/>
            <a:chExt cx="337977" cy="10489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1B94F6-5985-5D26-F92E-CCD48EFEA4D1}"/>
                </a:ext>
              </a:extLst>
            </p:cNvPr>
            <p:cNvSpPr/>
            <p:nvPr/>
          </p:nvSpPr>
          <p:spPr>
            <a:xfrm flipH="1">
              <a:off x="6555232" y="1216826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9336FBD-5679-AA54-A157-F5E8B9C3A041}"/>
                </a:ext>
              </a:extLst>
            </p:cNvPr>
            <p:cNvSpPr/>
            <p:nvPr/>
          </p:nvSpPr>
          <p:spPr>
            <a:xfrm flipH="1">
              <a:off x="6569539" y="2163878"/>
              <a:ext cx="323670" cy="101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2D07FA0-A024-8943-D3B2-777374F319BD}"/>
              </a:ext>
            </a:extLst>
          </p:cNvPr>
          <p:cNvSpPr/>
          <p:nvPr/>
        </p:nvSpPr>
        <p:spPr>
          <a:xfrm>
            <a:off x="6850211" y="1216826"/>
            <a:ext cx="182164" cy="1048914"/>
          </a:xfrm>
          <a:prstGeom prst="rightBrace">
            <a:avLst>
              <a:gd name="adj1" fmla="val 8333"/>
              <a:gd name="adj2" fmla="val 81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82EA40-A861-715C-D7CE-868CE29F6DA4}"/>
              </a:ext>
            </a:extLst>
          </p:cNvPr>
          <p:cNvSpPr txBox="1"/>
          <p:nvPr/>
        </p:nvSpPr>
        <p:spPr>
          <a:xfrm>
            <a:off x="7027753" y="1161110"/>
            <a:ext cx="1107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Presença de </a:t>
            </a:r>
          </a:p>
          <a:p>
            <a:r>
              <a:rPr lang="pt-BR" sz="1400" dirty="0"/>
              <a:t>caixa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A3C37-3B07-E9C6-B511-825CB36E1BB9}"/>
              </a:ext>
            </a:extLst>
          </p:cNvPr>
          <p:cNvGrpSpPr/>
          <p:nvPr/>
        </p:nvGrpSpPr>
        <p:grpSpPr>
          <a:xfrm>
            <a:off x="5446176" y="3228479"/>
            <a:ext cx="1299650" cy="3288751"/>
            <a:chOff x="5446176" y="3228479"/>
            <a:chExt cx="1299650" cy="328875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CD614-9577-2A81-28DB-9BC06114DC53}"/>
                </a:ext>
              </a:extLst>
            </p:cNvPr>
            <p:cNvSpPr/>
            <p:nvPr/>
          </p:nvSpPr>
          <p:spPr>
            <a:xfrm>
              <a:off x="5733710" y="3228479"/>
              <a:ext cx="724581" cy="839194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C4FE7F-D6FB-31B9-976D-E199DC447CFD}"/>
                </a:ext>
              </a:extLst>
            </p:cNvPr>
            <p:cNvGrpSpPr/>
            <p:nvPr/>
          </p:nvGrpSpPr>
          <p:grpSpPr>
            <a:xfrm rot="10800000">
              <a:off x="5446176" y="3429000"/>
              <a:ext cx="1299650" cy="3088230"/>
              <a:chOff x="5013516" y="368147"/>
              <a:chExt cx="1299650" cy="30882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D545944-91BF-BB34-1E23-2BF0008DC7C9}"/>
                  </a:ext>
                </a:extLst>
              </p:cNvPr>
              <p:cNvGrpSpPr/>
              <p:nvPr/>
            </p:nvGrpSpPr>
            <p:grpSpPr>
              <a:xfrm>
                <a:off x="5013516" y="368147"/>
                <a:ext cx="1299650" cy="3088230"/>
                <a:chOff x="5013516" y="368147"/>
                <a:chExt cx="1299650" cy="3088230"/>
              </a:xfrm>
            </p:grpSpPr>
            <p:sp>
              <p:nvSpPr>
                <p:cNvPr id="5" name="Flowchart: Delay 4">
                  <a:extLst>
                    <a:ext uri="{FF2B5EF4-FFF2-40B4-BE49-F238E27FC236}">
                      <a16:creationId xmlns:a16="http://schemas.microsoft.com/office/drawing/2014/main" id="{ED7197FC-EC13-4D66-1917-7D4383242074}"/>
                    </a:ext>
                  </a:extLst>
                </p:cNvPr>
                <p:cNvSpPr/>
                <p:nvPr/>
              </p:nvSpPr>
              <p:spPr>
                <a:xfrm rot="5400000">
                  <a:off x="4944397" y="437266"/>
                  <a:ext cx="1437888" cy="1299650"/>
                </a:xfrm>
                <a:prstGeom prst="flowChartDelay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0C6D4FA-C32B-EB6F-4DCD-1BF0CDBB61C2}"/>
                    </a:ext>
                  </a:extLst>
                </p:cNvPr>
                <p:cNvSpPr/>
                <p:nvPr/>
              </p:nvSpPr>
              <p:spPr>
                <a:xfrm>
                  <a:off x="5287260" y="737442"/>
                  <a:ext cx="752160" cy="6992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477D038-B44A-5D01-C807-E65A8FA6A66C}"/>
                    </a:ext>
                  </a:extLst>
                </p:cNvPr>
                <p:cNvSpPr/>
                <p:nvPr/>
              </p:nvSpPr>
              <p:spPr>
                <a:xfrm>
                  <a:off x="5412620" y="2990179"/>
                  <a:ext cx="501440" cy="4661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7F3B84A-3B3F-D2DB-9EAC-F2BA00F52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3953" y="1436739"/>
                  <a:ext cx="0" cy="155344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92E5187-AE98-CD0D-9A90-0BA7ADFA2C12}"/>
                  </a:ext>
                </a:extLst>
              </p:cNvPr>
              <p:cNvSpPr/>
              <p:nvPr/>
            </p:nvSpPr>
            <p:spPr>
              <a:xfrm>
                <a:off x="5412620" y="2990179"/>
                <a:ext cx="501440" cy="466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D7770F8-B4EA-5E06-4195-92E238DD4D35}"/>
                </a:ext>
              </a:extLst>
            </p:cNvPr>
            <p:cNvSpPr/>
            <p:nvPr/>
          </p:nvSpPr>
          <p:spPr>
            <a:xfrm flipH="1">
              <a:off x="5920338" y="3277809"/>
              <a:ext cx="323670" cy="101862"/>
            </a:xfrm>
            <a:prstGeom prst="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3182648-593B-B1FA-F4D2-4B738B5860FA}"/>
                </a:ext>
              </a:extLst>
            </p:cNvPr>
            <p:cNvSpPr/>
            <p:nvPr/>
          </p:nvSpPr>
          <p:spPr>
            <a:xfrm flipH="1">
              <a:off x="5918830" y="3925984"/>
              <a:ext cx="323670" cy="101862"/>
            </a:xfrm>
            <a:prstGeom prst="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EB58DC37-19B6-0BC2-53B6-683BAC9B83DD}"/>
              </a:ext>
            </a:extLst>
          </p:cNvPr>
          <p:cNvSpPr/>
          <p:nvPr/>
        </p:nvSpPr>
        <p:spPr>
          <a:xfrm>
            <a:off x="5651169" y="3303105"/>
            <a:ext cx="267661" cy="691699"/>
          </a:xfrm>
          <a:prstGeom prst="leftBrace">
            <a:avLst>
              <a:gd name="adj1" fmla="val 8333"/>
              <a:gd name="adj2" fmla="val 499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96B4EA-0F16-3737-B11A-7041C5A5BCFD}"/>
              </a:ext>
            </a:extLst>
          </p:cNvPr>
          <p:cNvSpPr txBox="1"/>
          <p:nvPr/>
        </p:nvSpPr>
        <p:spPr>
          <a:xfrm rot="16200000">
            <a:off x="4744200" y="3508210"/>
            <a:ext cx="155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Presença de caixa</a:t>
            </a:r>
          </a:p>
        </p:txBody>
      </p:sp>
    </p:spTree>
    <p:extLst>
      <p:ext uri="{BB962C8B-B14F-4D97-AF65-F5344CB8AC3E}">
        <p14:creationId xmlns:p14="http://schemas.microsoft.com/office/powerpoint/2010/main" val="59260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DAC9106-C4EB-4084-DE85-18BBE78E7860}"/>
              </a:ext>
            </a:extLst>
          </p:cNvPr>
          <p:cNvGrpSpPr/>
          <p:nvPr/>
        </p:nvGrpSpPr>
        <p:grpSpPr>
          <a:xfrm>
            <a:off x="5446176" y="-46652"/>
            <a:ext cx="1704900" cy="6628746"/>
            <a:chOff x="5446176" y="1"/>
            <a:chExt cx="1704900" cy="662874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811359C-D553-304C-8A68-DC6F873F0484}"/>
                </a:ext>
              </a:extLst>
            </p:cNvPr>
            <p:cNvGrpSpPr/>
            <p:nvPr/>
          </p:nvGrpSpPr>
          <p:grpSpPr>
            <a:xfrm>
              <a:off x="5622462" y="1"/>
              <a:ext cx="947077" cy="2631234"/>
              <a:chOff x="5525002" y="0"/>
              <a:chExt cx="1141996" cy="272970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3D13C1-0C7D-747F-6337-3596EEFD3D5E}"/>
                  </a:ext>
                </a:extLst>
              </p:cNvPr>
              <p:cNvSpPr/>
              <p:nvPr/>
            </p:nvSpPr>
            <p:spPr>
              <a:xfrm>
                <a:off x="5525002" y="0"/>
                <a:ext cx="1141996" cy="2729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DBA342-6FD9-B494-AC36-E5FB6DEF16B8}"/>
                  </a:ext>
                </a:extLst>
              </p:cNvPr>
              <p:cNvSpPr/>
              <p:nvPr/>
            </p:nvSpPr>
            <p:spPr>
              <a:xfrm>
                <a:off x="5568191" y="588606"/>
                <a:ext cx="1055618" cy="1018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881E797-4980-F50B-C5CA-CB1DC5406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4160"/>
                <a:ext cx="0" cy="45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3F49FF-BBE6-C53E-D352-00C8D0A189B2}"/>
                </a:ext>
              </a:extLst>
            </p:cNvPr>
            <p:cNvGrpSpPr/>
            <p:nvPr/>
          </p:nvGrpSpPr>
          <p:grpSpPr>
            <a:xfrm>
              <a:off x="5446176" y="3228479"/>
              <a:ext cx="1299650" cy="3288751"/>
              <a:chOff x="5446176" y="3228479"/>
              <a:chExt cx="1299650" cy="3288751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9A33680C-9397-04F2-9C62-A9725749070A}"/>
                  </a:ext>
                </a:extLst>
              </p:cNvPr>
              <p:cNvSpPr/>
              <p:nvPr/>
            </p:nvSpPr>
            <p:spPr>
              <a:xfrm>
                <a:off x="5733710" y="3228479"/>
                <a:ext cx="724581" cy="839194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B7AF882-1A53-30C2-F597-A79107B80916}"/>
                  </a:ext>
                </a:extLst>
              </p:cNvPr>
              <p:cNvGrpSpPr/>
              <p:nvPr/>
            </p:nvGrpSpPr>
            <p:grpSpPr>
              <a:xfrm rot="10800000">
                <a:off x="5446176" y="3429000"/>
                <a:ext cx="1299650" cy="3088230"/>
                <a:chOff x="5013516" y="368147"/>
                <a:chExt cx="1299650" cy="3088230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D9D91F7-B941-7CC5-C148-751BE30E6753}"/>
                    </a:ext>
                  </a:extLst>
                </p:cNvPr>
                <p:cNvGrpSpPr/>
                <p:nvPr/>
              </p:nvGrpSpPr>
              <p:grpSpPr>
                <a:xfrm>
                  <a:off x="5013516" y="368147"/>
                  <a:ext cx="1299650" cy="3088230"/>
                  <a:chOff x="5013516" y="368147"/>
                  <a:chExt cx="1299650" cy="3088230"/>
                </a:xfrm>
              </p:grpSpPr>
              <p:sp>
                <p:nvSpPr>
                  <p:cNvPr id="48" name="Flowchart: Delay 47">
                    <a:extLst>
                      <a:ext uri="{FF2B5EF4-FFF2-40B4-BE49-F238E27FC236}">
                        <a16:creationId xmlns:a16="http://schemas.microsoft.com/office/drawing/2014/main" id="{42336C5A-65A9-DB74-C79E-6E4D0E41E6F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44397" y="437266"/>
                    <a:ext cx="1437888" cy="1299650"/>
                  </a:xfrm>
                  <a:prstGeom prst="flowChartDelay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396545B6-5762-2073-FD38-DAFC9AF97DFF}"/>
                      </a:ext>
                    </a:extLst>
                  </p:cNvPr>
                  <p:cNvSpPr/>
                  <p:nvPr/>
                </p:nvSpPr>
                <p:spPr>
                  <a:xfrm>
                    <a:off x="5287260" y="737442"/>
                    <a:ext cx="752160" cy="699297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B1FD25A9-8A40-D3FC-0697-16E190307501}"/>
                      </a:ext>
                    </a:extLst>
                  </p:cNvPr>
                  <p:cNvSpPr/>
                  <p:nvPr/>
                </p:nvSpPr>
                <p:spPr>
                  <a:xfrm>
                    <a:off x="5412620" y="2990179"/>
                    <a:ext cx="501440" cy="46619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1055C20-2A24-C560-5EF7-6AECCAB0A3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3953" y="1436739"/>
                    <a:ext cx="0" cy="15534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220A2EB-CFDE-1CEE-F14E-1871CC89B00A}"/>
                    </a:ext>
                  </a:extLst>
                </p:cNvPr>
                <p:cNvSpPr/>
                <p:nvPr/>
              </p:nvSpPr>
              <p:spPr>
                <a:xfrm>
                  <a:off x="5412620" y="2990179"/>
                  <a:ext cx="501440" cy="4661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57AB49B-EA59-F4CB-5328-C3BE3A6621BC}"/>
                  </a:ext>
                </a:extLst>
              </p:cNvPr>
              <p:cNvSpPr/>
              <p:nvPr/>
            </p:nvSpPr>
            <p:spPr>
              <a:xfrm flipH="1">
                <a:off x="5920338" y="3277809"/>
                <a:ext cx="323670" cy="101862"/>
              </a:xfrm>
              <a:prstGeom prst="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01F2486-E3B8-8E4A-B363-C3B4DCA1C57E}"/>
                  </a:ext>
                </a:extLst>
              </p:cNvPr>
              <p:cNvSpPr/>
              <p:nvPr/>
            </p:nvSpPr>
            <p:spPr>
              <a:xfrm flipH="1">
                <a:off x="5918830" y="3925984"/>
                <a:ext cx="323670" cy="101862"/>
              </a:xfrm>
              <a:prstGeom prst="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9F25ABB-6471-F22A-D04C-75CB33C9376F}"/>
                </a:ext>
              </a:extLst>
            </p:cNvPr>
            <p:cNvSpPr/>
            <p:nvPr/>
          </p:nvSpPr>
          <p:spPr>
            <a:xfrm>
              <a:off x="5744308" y="1516082"/>
              <a:ext cx="703384" cy="10131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Arrow: Left-Up 52">
              <a:extLst>
                <a:ext uri="{FF2B5EF4-FFF2-40B4-BE49-F238E27FC236}">
                  <a16:creationId xmlns:a16="http://schemas.microsoft.com/office/drawing/2014/main" id="{83282EF3-64B9-E326-88FD-C2C892AA092F}"/>
                </a:ext>
              </a:extLst>
            </p:cNvPr>
            <p:cNvSpPr/>
            <p:nvPr/>
          </p:nvSpPr>
          <p:spPr>
            <a:xfrm>
              <a:off x="5615585" y="5971105"/>
              <a:ext cx="606490" cy="657642"/>
            </a:xfrm>
            <a:prstGeom prst="leftUpArrow">
              <a:avLst>
                <a:gd name="adj1" fmla="val 9615"/>
                <a:gd name="adj2" fmla="val 18846"/>
                <a:gd name="adj3" fmla="val 3576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BC6453-5186-10B9-9ACA-8B10407D7CB1}"/>
                </a:ext>
              </a:extLst>
            </p:cNvPr>
            <p:cNvSpPr txBox="1"/>
            <p:nvPr/>
          </p:nvSpPr>
          <p:spPr>
            <a:xfrm>
              <a:off x="5878541" y="5649697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4E76F4-06CC-09CD-8AE0-54D5BDA768D6}"/>
                </a:ext>
              </a:extLst>
            </p:cNvPr>
            <p:cNvSpPr txBox="1"/>
            <p:nvPr/>
          </p:nvSpPr>
          <p:spPr>
            <a:xfrm>
              <a:off x="5495986" y="6193361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56" name="Right Bracket 55">
              <a:extLst>
                <a:ext uri="{FF2B5EF4-FFF2-40B4-BE49-F238E27FC236}">
                  <a16:creationId xmlns:a16="http://schemas.microsoft.com/office/drawing/2014/main" id="{E6EF6C66-31DF-3FE9-7696-E104F89B3825}"/>
                </a:ext>
              </a:extLst>
            </p:cNvPr>
            <p:cNvSpPr/>
            <p:nvPr/>
          </p:nvSpPr>
          <p:spPr>
            <a:xfrm>
              <a:off x="6447692" y="1516082"/>
              <a:ext cx="298134" cy="1013100"/>
            </a:xfrm>
            <a:prstGeom prst="rightBracke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6DD95A-CE70-02FB-9CFE-7DB9D7A5F50E}"/>
                </a:ext>
              </a:extLst>
            </p:cNvPr>
            <p:cNvSpPr txBox="1"/>
            <p:nvPr/>
          </p:nvSpPr>
          <p:spPr>
            <a:xfrm rot="16200000">
              <a:off x="6742475" y="1837966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13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Lomas</dc:creator>
  <cp:lastModifiedBy>Pedro Lomas</cp:lastModifiedBy>
  <cp:revision>11</cp:revision>
  <dcterms:created xsi:type="dcterms:W3CDTF">2022-08-01T17:36:09Z</dcterms:created>
  <dcterms:modified xsi:type="dcterms:W3CDTF">2022-08-02T21:48:43Z</dcterms:modified>
</cp:coreProperties>
</file>