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94641" autoAdjust="0"/>
  </p:normalViewPr>
  <p:slideViewPr>
    <p:cSldViewPr snapToGrid="0">
      <p:cViewPr varScale="1">
        <p:scale>
          <a:sx n="42" d="100"/>
          <a:sy n="42" d="100"/>
        </p:scale>
        <p:origin x="53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EB32-56A9-0CD8-4358-CF90FA8F5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BB3DB-D634-1239-E649-F357C20B2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3EBC3-083C-C54A-1C5B-DC748006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3DDB-4BEE-EB2F-0893-C5370941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C4A7-69F7-694C-C83C-EA60AEC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9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667A-7A20-FD77-C4A6-EE5AA72B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51AE-0BFB-F2AB-7509-3C25E2DBE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0121-FC1D-1A1C-5D2C-20B01350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2878-7D94-E6AC-BE6D-7892966F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216BF-EB41-ADA2-ECC4-EB3C1487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8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6DF2F-8164-7754-F787-A8930C08B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E5D1D-7380-1E6F-34E6-D4976B6E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401A-BDAF-D895-9832-C8F18455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3DAF-CDAD-F54A-BC33-62505D9D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D872-72E8-FC5F-74FA-597666B6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7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A15D-C737-D285-AA1A-8339593D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022A-7F0B-A5DD-412C-FC0C692E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7F4D-F530-8FD2-BC73-FCD33065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C2FA-E41A-7F9A-15A1-ACD84CAD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49296-F463-CFA0-D443-CABC671A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9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7B86-70BB-938A-D0DF-9BA2FE17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24120-66CA-30DF-B803-A0A1FC71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AE5A-626E-45A8-D23B-50B80739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BFCD9-8DC2-2915-D5D2-6C5CADFB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682BC-8C8D-98B1-273F-738330C1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32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1650-2D05-B6D1-6407-6DFC5679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E864-8934-21AE-3750-9C2F82F50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A698-9051-92C4-88A0-C9151EE27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579AF-4DBD-CB77-5028-3E2B0CD5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3813C-1D41-6FA9-65AE-63D79E28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F0A75-2030-7CDE-ADC2-81F27033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93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FEAD-44B1-C481-0072-D48FBE2B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41A27-BE50-025F-6131-CAD8EDB9C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AAB37-0F48-EEDB-BDD5-DF0AA68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A8DE5-7291-8190-BBC6-5CB6E2983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01EAC-109C-AA85-8EAB-D02D91EE5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CFE20-1DBE-1AE1-653E-3F6D11D0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A4436-91C0-0FEE-06BE-AED7D179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91B6A-1A06-C526-FA36-E997378D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20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F233-BB37-36D4-ADC4-4858ABB3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6F6B7-494D-09DE-8A7F-B4A1AE9A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5CFFE-97BE-D972-B15D-F50D037E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A58FD-5A9F-B0E5-E9AE-8615768F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63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7A618-B596-4CEB-F033-3FD539DC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77D03-6A12-5CEC-DAE7-893F18CA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703A8-818E-B544-DD0A-974D1008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46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A53A-AACA-3DB7-D17F-77B0AC94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A56A-681C-B246-FD53-9FE7B460C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955E9-3038-D90F-D7A2-57AE473F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B8A6-630B-3EF3-BDDD-823E0F55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916A1-2BDF-FEA5-B800-C4A27468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2666C-5102-5143-48BD-77B1634C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5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B753-C676-F29D-4705-6C6E7216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1560E-7821-158A-CE26-332875E0F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ACB1B-44F0-3A12-0BC0-FCE8BE92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F146F-BBC4-E322-1761-459901A9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A3DB8-39EE-7894-0C38-4AA6378A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8AC5E-57A9-B7BF-27EF-C4E626B3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4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8355A-0283-3404-6C06-7AD48190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4C51-71AF-2816-8785-56B66E77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C7B41-C2D3-7E8D-0F79-3CF64F265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B5DE4-D70E-49D1-A921-9AD7266719D5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4E32-74EE-FA5A-FF63-F67588DFC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444C-2DE7-2ADA-27EC-3BECEE84B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82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92FFF8-14C0-018B-BE31-BA1C066B6040}"/>
              </a:ext>
            </a:extLst>
          </p:cNvPr>
          <p:cNvGrpSpPr/>
          <p:nvPr/>
        </p:nvGrpSpPr>
        <p:grpSpPr>
          <a:xfrm>
            <a:off x="4695196" y="95331"/>
            <a:ext cx="3962809" cy="4332939"/>
            <a:chOff x="7660143" y="1080641"/>
            <a:chExt cx="3962809" cy="433293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07C9A08-1459-8A2D-9859-FDF3AB124AA9}"/>
                </a:ext>
              </a:extLst>
            </p:cNvPr>
            <p:cNvGrpSpPr/>
            <p:nvPr/>
          </p:nvGrpSpPr>
          <p:grpSpPr>
            <a:xfrm>
              <a:off x="7660143" y="1567530"/>
              <a:ext cx="3962809" cy="3846050"/>
              <a:chOff x="7560606" y="242596"/>
              <a:chExt cx="3962809" cy="3846050"/>
            </a:xfrm>
          </p:grpSpPr>
          <p:pic>
            <p:nvPicPr>
              <p:cNvPr id="12" name="Picture 2" descr="Premium Vector | Pallet icon set, cartoon style">
                <a:extLst>
                  <a:ext uri="{FF2B5EF4-FFF2-40B4-BE49-F238E27FC236}">
                    <a16:creationId xmlns:a16="http://schemas.microsoft.com/office/drawing/2014/main" id="{4D9E5461-F936-A72F-F0F7-22D625EB4D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1" t="47130" r="68929" b="5778"/>
              <a:stretch/>
            </p:blipFill>
            <p:spPr bwMode="auto">
              <a:xfrm>
                <a:off x="7560606" y="242596"/>
                <a:ext cx="3103887" cy="28957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181335-5D83-2757-793A-E1AE5B6E337A}"/>
                  </a:ext>
                </a:extLst>
              </p:cNvPr>
              <p:cNvSpPr txBox="1"/>
              <p:nvPr/>
            </p:nvSpPr>
            <p:spPr>
              <a:xfrm rot="16200000">
                <a:off x="10374976" y="1321137"/>
                <a:ext cx="155821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X</a:t>
                </a:r>
              </a:p>
              <a:p>
                <a:pPr algn="ctr"/>
                <a:r>
                  <a:rPr lang="pt-BR" sz="1400" dirty="0"/>
                  <a:t>Comprimento</a:t>
                </a:r>
              </a:p>
              <a:p>
                <a:pPr algn="ctr"/>
                <a:r>
                  <a:rPr lang="pt-BR" sz="1400" dirty="0"/>
                  <a:t>1200 [mm]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D7247C-6D5A-FAD3-CC21-54442B30E0A7}"/>
                  </a:ext>
                </a:extLst>
              </p:cNvPr>
              <p:cNvSpPr txBox="1"/>
              <p:nvPr/>
            </p:nvSpPr>
            <p:spPr>
              <a:xfrm>
                <a:off x="8333442" y="3349982"/>
                <a:ext cx="155821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Y</a:t>
                </a:r>
              </a:p>
              <a:p>
                <a:pPr algn="ctr"/>
                <a:r>
                  <a:rPr lang="pt-BR" sz="1400" dirty="0"/>
                  <a:t>Largura</a:t>
                </a:r>
              </a:p>
              <a:p>
                <a:pPr algn="ctr"/>
                <a:r>
                  <a:rPr lang="pt-BR" sz="1400" dirty="0"/>
                  <a:t>1000 </a:t>
                </a:r>
                <a:r>
                  <a:rPr lang="en-US" sz="1400" dirty="0"/>
                  <a:t>[</a:t>
                </a:r>
                <a:r>
                  <a:rPr lang="pt-BR" sz="1400" dirty="0"/>
                  <a:t>mm]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2EAB1D-CF55-7775-62DA-6D1F480AE460}"/>
                </a:ext>
              </a:extLst>
            </p:cNvPr>
            <p:cNvSpPr txBox="1"/>
            <p:nvPr/>
          </p:nvSpPr>
          <p:spPr>
            <a:xfrm>
              <a:off x="8560488" y="1080641"/>
              <a:ext cx="1558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Palete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76C97B1-B1AB-DC53-49BB-4662FA614223}"/>
              </a:ext>
            </a:extLst>
          </p:cNvPr>
          <p:cNvGrpSpPr/>
          <p:nvPr/>
        </p:nvGrpSpPr>
        <p:grpSpPr>
          <a:xfrm>
            <a:off x="167150" y="0"/>
            <a:ext cx="3780247" cy="4322699"/>
            <a:chOff x="167150" y="0"/>
            <a:chExt cx="3780247" cy="4322699"/>
          </a:xfrm>
        </p:grpSpPr>
        <p:pic>
          <p:nvPicPr>
            <p:cNvPr id="1026" name="Picture 2" descr="Box Icon designs, themes, templates and downloadable graphic elements on  Dribbble">
              <a:extLst>
                <a:ext uri="{FF2B5EF4-FFF2-40B4-BE49-F238E27FC236}">
                  <a16:creationId xmlns:a16="http://schemas.microsoft.com/office/drawing/2014/main" id="{638119E2-E881-BF35-147B-70F0ACEFF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6" t="26531" r="10791" b="26004"/>
            <a:stretch/>
          </p:blipFill>
          <p:spPr bwMode="auto">
            <a:xfrm>
              <a:off x="167150" y="583563"/>
              <a:ext cx="1819469" cy="877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AB4276-CE34-AB4E-2059-5E79D6CE3520}"/>
                </a:ext>
              </a:extLst>
            </p:cNvPr>
            <p:cNvGrpSpPr/>
            <p:nvPr/>
          </p:nvGrpSpPr>
          <p:grpSpPr>
            <a:xfrm>
              <a:off x="193468" y="1853249"/>
              <a:ext cx="3626110" cy="2469450"/>
              <a:chOff x="2953505" y="951721"/>
              <a:chExt cx="4833646" cy="3895153"/>
            </a:xfrm>
          </p:grpSpPr>
          <p:pic>
            <p:nvPicPr>
              <p:cNvPr id="1032" name="Picture 8" descr="Unique box icon, illustration, vector Stock Vector | Adobe Stock">
                <a:extLst>
                  <a:ext uri="{FF2B5EF4-FFF2-40B4-BE49-F238E27FC236}">
                    <a16:creationId xmlns:a16="http://schemas.microsoft.com/office/drawing/2014/main" id="{52A0376D-C9F1-9970-86B0-DD3D1EADAA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67" t="3538" r="4445" b="3750"/>
              <a:stretch/>
            </p:blipFill>
            <p:spPr bwMode="auto">
              <a:xfrm flipH="1">
                <a:off x="3122483" y="951721"/>
                <a:ext cx="3480640" cy="35310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D4B672-BB9D-ADF4-A86C-F5732BD5AEA5}"/>
                  </a:ext>
                </a:extLst>
              </p:cNvPr>
              <p:cNvSpPr txBox="1"/>
              <p:nvPr/>
            </p:nvSpPr>
            <p:spPr>
              <a:xfrm rot="20251390">
                <a:off x="5159619" y="4077055"/>
                <a:ext cx="1558213" cy="728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X</a:t>
                </a:r>
              </a:p>
              <a:p>
                <a:pPr algn="ctr"/>
                <a:r>
                  <a:rPr lang="pt-BR" sz="1200" dirty="0"/>
                  <a:t>Comprimento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4F8C5E-E149-2800-1F9D-3E7E6AA1F694}"/>
                  </a:ext>
                </a:extLst>
              </p:cNvPr>
              <p:cNvSpPr txBox="1"/>
              <p:nvPr/>
            </p:nvSpPr>
            <p:spPr>
              <a:xfrm rot="1333289">
                <a:off x="2953505" y="4118673"/>
                <a:ext cx="1558213" cy="728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Y</a:t>
                </a:r>
              </a:p>
              <a:p>
                <a:pPr algn="ctr"/>
                <a:r>
                  <a:rPr lang="pt-BR" sz="1200" dirty="0"/>
                  <a:t>Largura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5C3BE7-D6E9-1EB3-C33A-8E2E802785D4}"/>
                  </a:ext>
                </a:extLst>
              </p:cNvPr>
              <p:cNvSpPr txBox="1"/>
              <p:nvPr/>
            </p:nvSpPr>
            <p:spPr>
              <a:xfrm>
                <a:off x="6228938" y="2349506"/>
                <a:ext cx="1558213" cy="728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Z</a:t>
                </a:r>
              </a:p>
              <a:p>
                <a:pPr algn="ctr"/>
                <a:r>
                  <a:rPr lang="pt-BR" sz="1200" dirty="0"/>
                  <a:t>Altura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7B6927-4C82-39E1-DD5E-56FE93AC3E52}"/>
                </a:ext>
              </a:extLst>
            </p:cNvPr>
            <p:cNvSpPr txBox="1"/>
            <p:nvPr/>
          </p:nvSpPr>
          <p:spPr>
            <a:xfrm>
              <a:off x="1427970" y="0"/>
              <a:ext cx="1558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Caixa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13F89E-AD0D-BA1F-34B6-E304196ED9B0}"/>
                </a:ext>
              </a:extLst>
            </p:cNvPr>
            <p:cNvSpPr txBox="1"/>
            <p:nvPr/>
          </p:nvSpPr>
          <p:spPr>
            <a:xfrm>
              <a:off x="2734418" y="581833"/>
              <a:ext cx="12129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- Todas as dimensões são em milímetros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33B00B5-3DF2-810E-F6AE-2E74017D7CAC}"/>
              </a:ext>
            </a:extLst>
          </p:cNvPr>
          <p:cNvSpPr txBox="1"/>
          <p:nvPr/>
        </p:nvSpPr>
        <p:spPr>
          <a:xfrm>
            <a:off x="9763112" y="95331"/>
            <a:ext cx="155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Legenda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F1CAD6-BBA2-EB2D-90F0-B846A85BFC8C}"/>
              </a:ext>
            </a:extLst>
          </p:cNvPr>
          <p:cNvGrpSpPr/>
          <p:nvPr/>
        </p:nvGrpSpPr>
        <p:grpSpPr>
          <a:xfrm>
            <a:off x="9214772" y="611732"/>
            <a:ext cx="2387696" cy="276999"/>
            <a:chOff x="9240353" y="611732"/>
            <a:chExt cx="2387696" cy="276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119B91-75E5-7E94-2242-DB7BE15B8387}"/>
                </a:ext>
              </a:extLst>
            </p:cNvPr>
            <p:cNvSpPr/>
            <p:nvPr/>
          </p:nvSpPr>
          <p:spPr>
            <a:xfrm>
              <a:off x="9240353" y="727372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EC35DA-9BF4-4055-CA7B-60FBE6B34FA9}"/>
                </a:ext>
              </a:extLst>
            </p:cNvPr>
            <p:cNvSpPr txBox="1"/>
            <p:nvPr/>
          </p:nvSpPr>
          <p:spPr>
            <a:xfrm>
              <a:off x="9885521" y="611732"/>
              <a:ext cx="1742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Espaçamento 1 no eixo 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8FCBD6-7112-1595-C88E-233BA2F1AC11}"/>
              </a:ext>
            </a:extLst>
          </p:cNvPr>
          <p:cNvGrpSpPr/>
          <p:nvPr/>
        </p:nvGrpSpPr>
        <p:grpSpPr>
          <a:xfrm>
            <a:off x="9214772" y="1015837"/>
            <a:ext cx="2387696" cy="276999"/>
            <a:chOff x="9240353" y="611732"/>
            <a:chExt cx="2387696" cy="2769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7578E2-A95E-A47C-3700-14A1A491E9D5}"/>
                </a:ext>
              </a:extLst>
            </p:cNvPr>
            <p:cNvSpPr/>
            <p:nvPr/>
          </p:nvSpPr>
          <p:spPr>
            <a:xfrm>
              <a:off x="9240353" y="727372"/>
              <a:ext cx="645168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D083C1-EFEB-E2DD-B6B4-CFF1086CD2DE}"/>
                </a:ext>
              </a:extLst>
            </p:cNvPr>
            <p:cNvSpPr txBox="1"/>
            <p:nvPr/>
          </p:nvSpPr>
          <p:spPr>
            <a:xfrm>
              <a:off x="9885521" y="611732"/>
              <a:ext cx="1742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Espaçamento 2 no eixo X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4E8329-E251-E675-4A75-4F16DC9F6DA0}"/>
              </a:ext>
            </a:extLst>
          </p:cNvPr>
          <p:cNvGrpSpPr/>
          <p:nvPr/>
        </p:nvGrpSpPr>
        <p:grpSpPr>
          <a:xfrm>
            <a:off x="9214772" y="1419942"/>
            <a:ext cx="2382888" cy="276999"/>
            <a:chOff x="9240353" y="611732"/>
            <a:chExt cx="2382888" cy="27699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83485-EFF3-D005-2B21-A3347C4C6DF0}"/>
                </a:ext>
              </a:extLst>
            </p:cNvPr>
            <p:cNvSpPr/>
            <p:nvPr/>
          </p:nvSpPr>
          <p:spPr>
            <a:xfrm>
              <a:off x="9240353" y="727372"/>
              <a:ext cx="645168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7E136A-6EC1-C370-8D7D-3F6E873C6C94}"/>
                </a:ext>
              </a:extLst>
            </p:cNvPr>
            <p:cNvSpPr txBox="1"/>
            <p:nvPr/>
          </p:nvSpPr>
          <p:spPr>
            <a:xfrm>
              <a:off x="9885521" y="611732"/>
              <a:ext cx="1737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Espaçamento 1 no eixo Y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6D246A-8235-2493-A930-8CE3F499D8BE}"/>
              </a:ext>
            </a:extLst>
          </p:cNvPr>
          <p:cNvGrpSpPr/>
          <p:nvPr/>
        </p:nvGrpSpPr>
        <p:grpSpPr>
          <a:xfrm>
            <a:off x="9214772" y="1824046"/>
            <a:ext cx="2382888" cy="276999"/>
            <a:chOff x="9240353" y="611732"/>
            <a:chExt cx="2382888" cy="2769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BDD771-19C6-6EEA-569C-CA9F2652A390}"/>
                </a:ext>
              </a:extLst>
            </p:cNvPr>
            <p:cNvSpPr/>
            <p:nvPr/>
          </p:nvSpPr>
          <p:spPr>
            <a:xfrm>
              <a:off x="9240353" y="727372"/>
              <a:ext cx="6451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2A1923-44F2-4265-2D32-09067F7557DE}"/>
                </a:ext>
              </a:extLst>
            </p:cNvPr>
            <p:cNvSpPr txBox="1"/>
            <p:nvPr/>
          </p:nvSpPr>
          <p:spPr>
            <a:xfrm>
              <a:off x="9885521" y="611732"/>
              <a:ext cx="1737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Espaçamento 2 no eixo Y</a:t>
              </a: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48C473C-679E-8B23-91CF-D6AD040C05AD}"/>
              </a:ext>
            </a:extLst>
          </p:cNvPr>
          <p:cNvSpPr/>
          <p:nvPr/>
        </p:nvSpPr>
        <p:spPr>
          <a:xfrm rot="5400000">
            <a:off x="9333138" y="2117731"/>
            <a:ext cx="277000" cy="5137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234C51-46D2-EBBA-9A25-BDB518EEA329}"/>
              </a:ext>
            </a:extLst>
          </p:cNvPr>
          <p:cNvSpPr txBox="1"/>
          <p:nvPr/>
        </p:nvSpPr>
        <p:spPr>
          <a:xfrm>
            <a:off x="9859940" y="2236097"/>
            <a:ext cx="51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Caixa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55286D-FEC0-2AD2-1E63-86AF38016DC1}"/>
              </a:ext>
            </a:extLst>
          </p:cNvPr>
          <p:cNvSpPr/>
          <p:nvPr/>
        </p:nvSpPr>
        <p:spPr>
          <a:xfrm>
            <a:off x="9214772" y="2768734"/>
            <a:ext cx="348165" cy="276999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7ADB77-CF48-0C07-5DF6-30092C6A7726}"/>
              </a:ext>
            </a:extLst>
          </p:cNvPr>
          <p:cNvSpPr txBox="1"/>
          <p:nvPr/>
        </p:nvSpPr>
        <p:spPr>
          <a:xfrm>
            <a:off x="9859940" y="2768734"/>
            <a:ext cx="1333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Pega de uma caixa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157773-F9EB-E70F-EC94-3CD74EA69E7A}"/>
              </a:ext>
            </a:extLst>
          </p:cNvPr>
          <p:cNvSpPr/>
          <p:nvPr/>
        </p:nvSpPr>
        <p:spPr>
          <a:xfrm>
            <a:off x="9214772" y="3290500"/>
            <a:ext cx="961615" cy="276999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9E2B4-BFC2-71D9-0110-87248449CE37}"/>
              </a:ext>
            </a:extLst>
          </p:cNvPr>
          <p:cNvSpPr txBox="1"/>
          <p:nvPr/>
        </p:nvSpPr>
        <p:spPr>
          <a:xfrm>
            <a:off x="10176387" y="3290500"/>
            <a:ext cx="1412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Pega de duas caixas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10349B-50C6-730A-F175-E5F59F614CDC}"/>
              </a:ext>
            </a:extLst>
          </p:cNvPr>
          <p:cNvSpPr/>
          <p:nvPr/>
        </p:nvSpPr>
        <p:spPr>
          <a:xfrm>
            <a:off x="9214772" y="3829029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11CBFB-AD8A-3E37-409F-4707163B726A}"/>
              </a:ext>
            </a:extLst>
          </p:cNvPr>
          <p:cNvSpPr txBox="1"/>
          <p:nvPr/>
        </p:nvSpPr>
        <p:spPr>
          <a:xfrm>
            <a:off x="9859940" y="3920437"/>
            <a:ext cx="1399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Número da posição</a:t>
            </a:r>
          </a:p>
        </p:txBody>
      </p:sp>
    </p:spTree>
    <p:extLst>
      <p:ext uri="{BB962C8B-B14F-4D97-AF65-F5344CB8AC3E}">
        <p14:creationId xmlns:p14="http://schemas.microsoft.com/office/powerpoint/2010/main" val="116722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8CEC9A-6F69-AD12-B6A7-74666228585E}"/>
              </a:ext>
            </a:extLst>
          </p:cNvPr>
          <p:cNvSpPr txBox="1"/>
          <p:nvPr/>
        </p:nvSpPr>
        <p:spPr>
          <a:xfrm>
            <a:off x="0" y="0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Saboroso</a:t>
            </a:r>
            <a:endParaRPr lang="pt-BR" sz="2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C76A8B-62C6-ADE9-4D07-985B67F421B8}"/>
              </a:ext>
            </a:extLst>
          </p:cNvPr>
          <p:cNvGrpSpPr>
            <a:grpSpLocks noChangeAspect="1"/>
          </p:cNvGrpSpPr>
          <p:nvPr/>
        </p:nvGrpSpPr>
        <p:grpSpPr>
          <a:xfrm>
            <a:off x="248184" y="369332"/>
            <a:ext cx="2620058" cy="1987322"/>
            <a:chOff x="2953505" y="951721"/>
            <a:chExt cx="5004030" cy="3795572"/>
          </a:xfrm>
        </p:grpSpPr>
        <p:pic>
          <p:nvPicPr>
            <p:cNvPr id="9" name="Picture 8" descr="Unique box icon, illustration, vector Stock Vector | Adobe Stock">
              <a:extLst>
                <a:ext uri="{FF2B5EF4-FFF2-40B4-BE49-F238E27FC236}">
                  <a16:creationId xmlns:a16="http://schemas.microsoft.com/office/drawing/2014/main" id="{9D57C152-DECD-9AB3-A023-6C9731BC0B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3538" r="4445" b="3750"/>
            <a:stretch/>
          </p:blipFill>
          <p:spPr bwMode="auto">
            <a:xfrm flipH="1">
              <a:off x="3122483" y="951721"/>
              <a:ext cx="3480640" cy="353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4440FD-9E26-7240-023F-8EFBAF008EAB}"/>
                </a:ext>
              </a:extLst>
            </p:cNvPr>
            <p:cNvSpPr txBox="1"/>
            <p:nvPr/>
          </p:nvSpPr>
          <p:spPr>
            <a:xfrm rot="20065623">
              <a:off x="5316892" y="40990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370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395D5B-22F3-5B31-7D37-8B9A47BEBCAD}"/>
                </a:ext>
              </a:extLst>
            </p:cNvPr>
            <p:cNvSpPr txBox="1"/>
            <p:nvPr/>
          </p:nvSpPr>
          <p:spPr>
            <a:xfrm rot="1482604">
              <a:off x="2953505" y="4218255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260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32EE6-6B27-FE68-6221-28A0937DBEF1}"/>
                </a:ext>
              </a:extLst>
            </p:cNvPr>
            <p:cNvSpPr txBox="1"/>
            <p:nvPr/>
          </p:nvSpPr>
          <p:spPr>
            <a:xfrm>
              <a:off x="6399322" y="23786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170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24DFF91-68F7-3202-992E-5648687D35B6}"/>
              </a:ext>
            </a:extLst>
          </p:cNvPr>
          <p:cNvSpPr txBox="1"/>
          <p:nvPr/>
        </p:nvSpPr>
        <p:spPr>
          <a:xfrm>
            <a:off x="4098282" y="1294888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1A</a:t>
            </a:r>
            <a:endParaRPr lang="pt-BR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134E77-1A11-3B6E-8D06-329394522C9D}"/>
              </a:ext>
            </a:extLst>
          </p:cNvPr>
          <p:cNvSpPr txBox="1"/>
          <p:nvPr/>
        </p:nvSpPr>
        <p:spPr>
          <a:xfrm>
            <a:off x="8935004" y="1290234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1B</a:t>
            </a:r>
            <a:endParaRPr lang="pt-BR" b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C9AD93-A489-8E69-9A64-2450874FE0A3}"/>
              </a:ext>
            </a:extLst>
          </p:cNvPr>
          <p:cNvGrpSpPr/>
          <p:nvPr/>
        </p:nvGrpSpPr>
        <p:grpSpPr>
          <a:xfrm>
            <a:off x="6822033" y="1854744"/>
            <a:ext cx="371300" cy="4320000"/>
            <a:chOff x="6973080" y="1854744"/>
            <a:chExt cx="371300" cy="432000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0AAAFE-584F-9E7B-B8B1-536C3825D7DF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F9423D-95D8-48BC-A903-2A7F50816DCA}"/>
                </a:ext>
              </a:extLst>
            </p:cNvPr>
            <p:cNvSpPr txBox="1"/>
            <p:nvPr/>
          </p:nvSpPr>
          <p:spPr>
            <a:xfrm>
              <a:off x="6973080" y="3830078"/>
              <a:ext cx="37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E08AFF-D83D-DD30-0958-9881805E9AFC}"/>
              </a:ext>
            </a:extLst>
          </p:cNvPr>
          <p:cNvGrpSpPr/>
          <p:nvPr/>
        </p:nvGrpSpPr>
        <p:grpSpPr>
          <a:xfrm rot="5400000">
            <a:off x="4692722" y="4726005"/>
            <a:ext cx="369332" cy="3600000"/>
            <a:chOff x="6974064" y="1854744"/>
            <a:chExt cx="369332" cy="432000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A21D2CC-1EB1-7752-EA0B-9EFA4942CF5B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ECABCE-CC0D-1CB2-33F1-3B46104CA67B}"/>
                </a:ext>
              </a:extLst>
            </p:cNvPr>
            <p:cNvSpPr txBox="1"/>
            <p:nvPr/>
          </p:nvSpPr>
          <p:spPr>
            <a:xfrm rot="16200000" flipH="1">
              <a:off x="6935950" y="3830078"/>
              <a:ext cx="44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Y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13F4D72-DB03-EC70-727B-EEE3F4DFCA72}"/>
              </a:ext>
            </a:extLst>
          </p:cNvPr>
          <p:cNvGrpSpPr/>
          <p:nvPr/>
        </p:nvGrpSpPr>
        <p:grpSpPr>
          <a:xfrm>
            <a:off x="83951" y="2559990"/>
            <a:ext cx="2623575" cy="2431914"/>
            <a:chOff x="83951" y="2559990"/>
            <a:chExt cx="2623575" cy="243191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F914FF7-7B18-1232-C693-1DC6767CDB5F}"/>
                </a:ext>
              </a:extLst>
            </p:cNvPr>
            <p:cNvSpPr txBox="1"/>
            <p:nvPr/>
          </p:nvSpPr>
          <p:spPr>
            <a:xfrm>
              <a:off x="92125" y="3237218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Gap 1 = 1200-(3*370) = 90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59056CF-96DD-8682-8CDB-57B0FE53E047}"/>
                </a:ext>
              </a:extLst>
            </p:cNvPr>
            <p:cNvSpPr txBox="1"/>
            <p:nvPr/>
          </p:nvSpPr>
          <p:spPr>
            <a:xfrm>
              <a:off x="92125" y="3668225"/>
              <a:ext cx="261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Gap 2 = 1200-(4*260) = 160</a:t>
              </a:r>
            </a:p>
            <a:p>
              <a:r>
                <a:rPr lang="pt-BR" sz="1200" dirty="0">
                  <a:solidFill>
                    <a:srgbClr val="00B050"/>
                  </a:solidFill>
                </a:rPr>
                <a:t>160/3 = 53,3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0E21F61-7004-6B6D-6794-1436EB22C3EB}"/>
                </a:ext>
              </a:extLst>
            </p:cNvPr>
            <p:cNvSpPr txBox="1"/>
            <p:nvPr/>
          </p:nvSpPr>
          <p:spPr>
            <a:xfrm>
              <a:off x="92125" y="4283898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7030A0"/>
                  </a:solidFill>
                </a:rPr>
                <a:t>Gap 3 = 1000-(260+(2*370)) = 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7D31B-CA06-AB43-3E88-5B11D3E3B968}"/>
                </a:ext>
              </a:extLst>
            </p:cNvPr>
            <p:cNvSpPr txBox="1"/>
            <p:nvPr/>
          </p:nvSpPr>
          <p:spPr>
            <a:xfrm>
              <a:off x="92125" y="2559990"/>
              <a:ext cx="2229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Espaçamento entre caixas (Gap)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971E499-2077-0B0E-B6B0-2F87910CA9E8}"/>
                </a:ext>
              </a:extLst>
            </p:cNvPr>
            <p:cNvSpPr txBox="1"/>
            <p:nvPr/>
          </p:nvSpPr>
          <p:spPr>
            <a:xfrm>
              <a:off x="83951" y="4714905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C000"/>
                  </a:solidFill>
                </a:rPr>
                <a:t>Gap 4 = NA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1B0AFAD-A633-0FF5-D506-7C5B95153DEC}"/>
              </a:ext>
            </a:extLst>
          </p:cNvPr>
          <p:cNvGrpSpPr/>
          <p:nvPr/>
        </p:nvGrpSpPr>
        <p:grpSpPr>
          <a:xfrm>
            <a:off x="2807339" y="1854744"/>
            <a:ext cx="4010602" cy="4320000"/>
            <a:chOff x="2807339" y="1854744"/>
            <a:chExt cx="4010602" cy="432000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8AD2402-B51F-3B80-4651-F202C994AD93}"/>
                </a:ext>
              </a:extLst>
            </p:cNvPr>
            <p:cNvGrpSpPr/>
            <p:nvPr/>
          </p:nvGrpSpPr>
          <p:grpSpPr>
            <a:xfrm>
              <a:off x="2807339" y="1854744"/>
              <a:ext cx="4010602" cy="4320000"/>
              <a:chOff x="2807339" y="1854744"/>
              <a:chExt cx="4010602" cy="432000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2F89130-D687-D7D6-DA3A-FB048FF3683F}"/>
                  </a:ext>
                </a:extLst>
              </p:cNvPr>
              <p:cNvGrpSpPr/>
              <p:nvPr/>
            </p:nvGrpSpPr>
            <p:grpSpPr>
              <a:xfrm>
                <a:off x="3077388" y="1854744"/>
                <a:ext cx="3600166" cy="4320000"/>
                <a:chOff x="7454866" y="374841"/>
                <a:chExt cx="3600166" cy="4320000"/>
              </a:xfrm>
            </p:grpSpPr>
            <p:pic>
              <p:nvPicPr>
                <p:cNvPr id="14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8F3217DD-CB46-215C-79ED-C773B24F275A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7454866" y="374841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D686782B-8A9B-5DA7-6F9C-F4EDF9A9203D}"/>
                    </a:ext>
                  </a:extLst>
                </p:cNvPr>
                <p:cNvSpPr/>
                <p:nvPr/>
              </p:nvSpPr>
              <p:spPr>
                <a:xfrm>
                  <a:off x="7454866" y="2005783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9CDE96F7-87CC-9110-AD24-4E3E69E6EB73}"/>
                    </a:ext>
                  </a:extLst>
                </p:cNvPr>
                <p:cNvSpPr/>
                <p:nvPr/>
              </p:nvSpPr>
              <p:spPr>
                <a:xfrm rot="16200000">
                  <a:off x="9912111" y="194543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423EC965-7E04-D047-1C0F-73669F40567D}"/>
                    </a:ext>
                  </a:extLst>
                </p:cNvPr>
                <p:cNvSpPr/>
                <p:nvPr/>
              </p:nvSpPr>
              <p:spPr>
                <a:xfrm>
                  <a:off x="7454866" y="380826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73661546-AFDA-48D7-0CC3-CD7AB8AC695C}"/>
                    </a:ext>
                  </a:extLst>
                </p:cNvPr>
                <p:cNvSpPr/>
                <p:nvPr/>
              </p:nvSpPr>
              <p:spPr>
                <a:xfrm>
                  <a:off x="7454866" y="3355436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691191E0-AEAE-64E5-C57E-B1C8EC56EB78}"/>
                    </a:ext>
                  </a:extLst>
                </p:cNvPr>
                <p:cNvSpPr/>
                <p:nvPr/>
              </p:nvSpPr>
              <p:spPr>
                <a:xfrm rot="16200000">
                  <a:off x="9912111" y="1316642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D4DF7A6D-14D0-8D1A-D9F5-D5CF7477E558}"/>
                    </a:ext>
                  </a:extLst>
                </p:cNvPr>
                <p:cNvSpPr/>
                <p:nvPr/>
              </p:nvSpPr>
              <p:spPr>
                <a:xfrm rot="16200000">
                  <a:off x="9912111" y="24387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C31BBBD0-266E-11DE-2D7F-F9A4E9C211C9}"/>
                    </a:ext>
                  </a:extLst>
                </p:cNvPr>
                <p:cNvSpPr/>
                <p:nvPr/>
              </p:nvSpPr>
              <p:spPr>
                <a:xfrm rot="16200000">
                  <a:off x="9921032" y="35608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9D0965EC-B6A1-1146-4906-5DCFFF636F2D}"/>
                    </a:ext>
                  </a:extLst>
                </p:cNvPr>
                <p:cNvSpPr/>
                <p:nvPr/>
              </p:nvSpPr>
              <p:spPr>
                <a:xfrm rot="16200000">
                  <a:off x="8568049" y="194543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D3451BC0-3CD8-660F-EB3A-186FEDA059F6}"/>
                    </a:ext>
                  </a:extLst>
                </p:cNvPr>
                <p:cNvSpPr/>
                <p:nvPr/>
              </p:nvSpPr>
              <p:spPr>
                <a:xfrm rot="16200000">
                  <a:off x="8568049" y="1316642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19F749FC-B84A-37C6-3F40-86841BB048E2}"/>
                    </a:ext>
                  </a:extLst>
                </p:cNvPr>
                <p:cNvSpPr/>
                <p:nvPr/>
              </p:nvSpPr>
              <p:spPr>
                <a:xfrm rot="16200000">
                  <a:off x="8568049" y="24387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0F4FA605-1583-06B8-015B-9E36779F3C7E}"/>
                    </a:ext>
                  </a:extLst>
                </p:cNvPr>
                <p:cNvSpPr/>
                <p:nvPr/>
              </p:nvSpPr>
              <p:spPr>
                <a:xfrm rot="16200000">
                  <a:off x="8576970" y="35608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36B9D82-8502-9892-508D-FB931C0EBF08}"/>
                  </a:ext>
                </a:extLst>
              </p:cNvPr>
              <p:cNvSpPr/>
              <p:nvPr/>
            </p:nvSpPr>
            <p:spPr>
              <a:xfrm>
                <a:off x="2807339" y="3321507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75F6D64-436A-55F4-1B28-DD161FD2CF91}"/>
                  </a:ext>
                </a:extLst>
              </p:cNvPr>
              <p:cNvSpPr/>
              <p:nvPr/>
            </p:nvSpPr>
            <p:spPr>
              <a:xfrm>
                <a:off x="6172773" y="2879928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35A15AB-62C8-F6D7-E7D7-4FFA0FACCEE8}"/>
                  </a:ext>
                </a:extLst>
              </p:cNvPr>
              <p:cNvSpPr/>
              <p:nvPr/>
            </p:nvSpPr>
            <p:spPr>
              <a:xfrm>
                <a:off x="6172773" y="3999442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0C3123B-B208-83BC-E96E-D5D9EA3877D9}"/>
                  </a:ext>
                </a:extLst>
              </p:cNvPr>
              <p:cNvSpPr/>
              <p:nvPr/>
            </p:nvSpPr>
            <p:spPr>
              <a:xfrm>
                <a:off x="6172773" y="5124126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9B56B41-28F8-8427-09CD-48CDE7506729}"/>
                </a:ext>
              </a:extLst>
            </p:cNvPr>
            <p:cNvSpPr/>
            <p:nvPr/>
          </p:nvSpPr>
          <p:spPr>
            <a:xfrm>
              <a:off x="4594817" y="4308710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9DF1EF-4D17-DA4F-D58E-38B2396EADC7}"/>
                </a:ext>
              </a:extLst>
            </p:cNvPr>
            <p:cNvSpPr/>
            <p:nvPr/>
          </p:nvSpPr>
          <p:spPr>
            <a:xfrm>
              <a:off x="4594817" y="5437755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2C7D842-8257-214D-1654-3C642CE255C3}"/>
                </a:ext>
              </a:extLst>
            </p:cNvPr>
            <p:cNvSpPr/>
            <p:nvPr/>
          </p:nvSpPr>
          <p:spPr>
            <a:xfrm>
              <a:off x="4594817" y="3179665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0BCC76B-8426-2B66-F7CE-57889261FF11}"/>
                </a:ext>
              </a:extLst>
            </p:cNvPr>
            <p:cNvSpPr/>
            <p:nvPr/>
          </p:nvSpPr>
          <p:spPr>
            <a:xfrm>
              <a:off x="4594817" y="2102175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878E04D-D04B-B4ED-F858-63A80E81D4C0}"/>
                </a:ext>
              </a:extLst>
            </p:cNvPr>
            <p:cNvSpPr/>
            <p:nvPr/>
          </p:nvSpPr>
          <p:spPr>
            <a:xfrm>
              <a:off x="3260889" y="2284590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3060AB7-3921-2C42-DA09-76DFA8687B3B}"/>
                </a:ext>
              </a:extLst>
            </p:cNvPr>
            <p:cNvSpPr/>
            <p:nvPr/>
          </p:nvSpPr>
          <p:spPr>
            <a:xfrm rot="16200000">
              <a:off x="2782162" y="4591930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E910B41-2FB6-8A75-E96A-732940089F6F}"/>
              </a:ext>
            </a:extLst>
          </p:cNvPr>
          <p:cNvGrpSpPr/>
          <p:nvPr/>
        </p:nvGrpSpPr>
        <p:grpSpPr>
          <a:xfrm>
            <a:off x="7703280" y="1862301"/>
            <a:ext cx="4021659" cy="4320000"/>
            <a:chOff x="7703280" y="1862301"/>
            <a:chExt cx="4021659" cy="432000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3C8C7DE-5B7F-E156-55A0-30B1182142C9}"/>
                </a:ext>
              </a:extLst>
            </p:cNvPr>
            <p:cNvGrpSpPr/>
            <p:nvPr/>
          </p:nvGrpSpPr>
          <p:grpSpPr>
            <a:xfrm flipH="1">
              <a:off x="7703280" y="1862301"/>
              <a:ext cx="4021659" cy="4320000"/>
              <a:chOff x="2796282" y="1854744"/>
              <a:chExt cx="4021659" cy="4320000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42A5392-5235-4F6B-0F57-6A7E6B54B896}"/>
                  </a:ext>
                </a:extLst>
              </p:cNvPr>
              <p:cNvGrpSpPr/>
              <p:nvPr/>
            </p:nvGrpSpPr>
            <p:grpSpPr>
              <a:xfrm>
                <a:off x="3077388" y="1854744"/>
                <a:ext cx="3600166" cy="4320000"/>
                <a:chOff x="7454866" y="374841"/>
                <a:chExt cx="3600166" cy="4320000"/>
              </a:xfrm>
            </p:grpSpPr>
            <p:pic>
              <p:nvPicPr>
                <p:cNvPr id="100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70CCBEDC-C762-953C-988A-11B2BBFD81ED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7454866" y="374841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16EAD951-5A86-0A4F-86A7-258C1F43D344}"/>
                    </a:ext>
                  </a:extLst>
                </p:cNvPr>
                <p:cNvSpPr/>
                <p:nvPr/>
              </p:nvSpPr>
              <p:spPr>
                <a:xfrm>
                  <a:off x="7454866" y="2005780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2D9CC76C-D750-F22C-B589-D26025808554}"/>
                    </a:ext>
                  </a:extLst>
                </p:cNvPr>
                <p:cNvSpPr/>
                <p:nvPr/>
              </p:nvSpPr>
              <p:spPr>
                <a:xfrm rot="16200000">
                  <a:off x="9912111" y="194543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58F99E4B-2859-6DAD-FB88-F3E6D7D8CB59}"/>
                    </a:ext>
                  </a:extLst>
                </p:cNvPr>
                <p:cNvSpPr/>
                <p:nvPr/>
              </p:nvSpPr>
              <p:spPr>
                <a:xfrm>
                  <a:off x="7454866" y="380826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203C384A-6259-F3DF-C075-C98BDFB2F0DB}"/>
                    </a:ext>
                  </a:extLst>
                </p:cNvPr>
                <p:cNvSpPr/>
                <p:nvPr/>
              </p:nvSpPr>
              <p:spPr>
                <a:xfrm>
                  <a:off x="7454866" y="3355436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D88FACF1-E61C-5901-3FE1-DE36C9F88CA1}"/>
                    </a:ext>
                  </a:extLst>
                </p:cNvPr>
                <p:cNvSpPr/>
                <p:nvPr/>
              </p:nvSpPr>
              <p:spPr>
                <a:xfrm rot="16200000">
                  <a:off x="9912111" y="1316642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907A0CD9-78C1-79C1-15FC-3647E6CE900F}"/>
                    </a:ext>
                  </a:extLst>
                </p:cNvPr>
                <p:cNvSpPr/>
                <p:nvPr/>
              </p:nvSpPr>
              <p:spPr>
                <a:xfrm rot="16200000">
                  <a:off x="9912111" y="24387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705A8DCE-0699-C711-3719-5EAE1CCFA5D0}"/>
                    </a:ext>
                  </a:extLst>
                </p:cNvPr>
                <p:cNvSpPr/>
                <p:nvPr/>
              </p:nvSpPr>
              <p:spPr>
                <a:xfrm rot="16200000">
                  <a:off x="9921032" y="35608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552F9CAC-F2DF-B16E-FC94-F84870139594}"/>
                    </a:ext>
                  </a:extLst>
                </p:cNvPr>
                <p:cNvSpPr/>
                <p:nvPr/>
              </p:nvSpPr>
              <p:spPr>
                <a:xfrm rot="16200000">
                  <a:off x="8568049" y="194543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22A77B16-71C4-B6E5-1D94-6CD41D7533B6}"/>
                    </a:ext>
                  </a:extLst>
                </p:cNvPr>
                <p:cNvSpPr/>
                <p:nvPr/>
              </p:nvSpPr>
              <p:spPr>
                <a:xfrm rot="16200000">
                  <a:off x="8568049" y="1316642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B1D648D0-DF32-054E-1424-96FD9B3B64A3}"/>
                    </a:ext>
                  </a:extLst>
                </p:cNvPr>
                <p:cNvSpPr/>
                <p:nvPr/>
              </p:nvSpPr>
              <p:spPr>
                <a:xfrm rot="16200000">
                  <a:off x="8568049" y="24387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A2E2CE13-9D65-97ED-0450-8439515D148C}"/>
                    </a:ext>
                  </a:extLst>
                </p:cNvPr>
                <p:cNvSpPr/>
                <p:nvPr/>
              </p:nvSpPr>
              <p:spPr>
                <a:xfrm rot="16200000">
                  <a:off x="8576970" y="35608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DF02B00-0551-5058-842C-489F85B8B0A7}"/>
                  </a:ext>
                </a:extLst>
              </p:cNvPr>
              <p:cNvSpPr/>
              <p:nvPr/>
            </p:nvSpPr>
            <p:spPr>
              <a:xfrm>
                <a:off x="2796282" y="3312160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0439B57-6B00-AB15-7624-5CC56079F077}"/>
                  </a:ext>
                </a:extLst>
              </p:cNvPr>
              <p:cNvSpPr/>
              <p:nvPr/>
            </p:nvSpPr>
            <p:spPr>
              <a:xfrm>
                <a:off x="6172773" y="2879928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BC3882E-EF1A-59C5-6AD4-F032EBFC2779}"/>
                  </a:ext>
                </a:extLst>
              </p:cNvPr>
              <p:cNvSpPr/>
              <p:nvPr/>
            </p:nvSpPr>
            <p:spPr>
              <a:xfrm>
                <a:off x="6172773" y="3999442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3D7E59C-BD94-2923-8386-94850ACBC6BF}"/>
                  </a:ext>
                </a:extLst>
              </p:cNvPr>
              <p:cNvSpPr/>
              <p:nvPr/>
            </p:nvSpPr>
            <p:spPr>
              <a:xfrm>
                <a:off x="6172773" y="5124126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1B70EC7-E4E9-09A7-608E-D0B1FAF99FD7}"/>
                </a:ext>
              </a:extLst>
            </p:cNvPr>
            <p:cNvSpPr/>
            <p:nvPr/>
          </p:nvSpPr>
          <p:spPr>
            <a:xfrm>
              <a:off x="8449472" y="4312216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7A3C422-2885-94D7-4529-83D4F2793558}"/>
                </a:ext>
              </a:extLst>
            </p:cNvPr>
            <p:cNvSpPr/>
            <p:nvPr/>
          </p:nvSpPr>
          <p:spPr>
            <a:xfrm>
              <a:off x="8449472" y="544126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4505952-8C75-236A-9BC8-A88AD1E37C22}"/>
                </a:ext>
              </a:extLst>
            </p:cNvPr>
            <p:cNvSpPr/>
            <p:nvPr/>
          </p:nvSpPr>
          <p:spPr>
            <a:xfrm>
              <a:off x="8449472" y="318317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6F92281-BAEF-46A1-0615-8B0B3B844A61}"/>
                </a:ext>
              </a:extLst>
            </p:cNvPr>
            <p:cNvSpPr/>
            <p:nvPr/>
          </p:nvSpPr>
          <p:spPr>
            <a:xfrm>
              <a:off x="8449472" y="210568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3B7A5B-B066-7EEA-6B57-BA2E8F90814E}"/>
                </a:ext>
              </a:extLst>
            </p:cNvPr>
            <p:cNvSpPr/>
            <p:nvPr/>
          </p:nvSpPr>
          <p:spPr>
            <a:xfrm rot="5400000">
              <a:off x="10239131" y="4612987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C439318-F431-F714-BF73-A2AF3CC13D4C}"/>
                </a:ext>
              </a:extLst>
            </p:cNvPr>
            <p:cNvSpPr/>
            <p:nvPr/>
          </p:nvSpPr>
          <p:spPr>
            <a:xfrm>
              <a:off x="10691333" y="2296820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71361DC2-D650-0881-B7D2-591039D64844}"/>
              </a:ext>
            </a:extLst>
          </p:cNvPr>
          <p:cNvSpPr txBox="1"/>
          <p:nvPr/>
        </p:nvSpPr>
        <p:spPr>
          <a:xfrm>
            <a:off x="3077388" y="122503"/>
            <a:ext cx="27557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Caixas por camada: </a:t>
            </a:r>
            <a:r>
              <a:rPr lang="pt-BR" sz="1400" dirty="0"/>
              <a:t>11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Camadas: </a:t>
            </a:r>
            <a:r>
              <a:rPr lang="pt-BR" sz="1400" dirty="0"/>
              <a:t>10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Total de caixas no palete: </a:t>
            </a:r>
            <a:r>
              <a:rPr lang="pt-BR" sz="1400" dirty="0"/>
              <a:t>110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213811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8CEC9A-6F69-AD12-B6A7-74666228585E}"/>
              </a:ext>
            </a:extLst>
          </p:cNvPr>
          <p:cNvSpPr txBox="1"/>
          <p:nvPr/>
        </p:nvSpPr>
        <p:spPr>
          <a:xfrm>
            <a:off x="0" y="0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Delicioso</a:t>
            </a:r>
            <a:endParaRPr lang="pt-BR" sz="2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C76A8B-62C6-ADE9-4D07-985B67F421B8}"/>
              </a:ext>
            </a:extLst>
          </p:cNvPr>
          <p:cNvGrpSpPr>
            <a:grpSpLocks noChangeAspect="1"/>
          </p:cNvGrpSpPr>
          <p:nvPr/>
        </p:nvGrpSpPr>
        <p:grpSpPr>
          <a:xfrm>
            <a:off x="248184" y="369332"/>
            <a:ext cx="2620058" cy="1987322"/>
            <a:chOff x="2953505" y="951721"/>
            <a:chExt cx="5004030" cy="3795572"/>
          </a:xfrm>
        </p:grpSpPr>
        <p:pic>
          <p:nvPicPr>
            <p:cNvPr id="9" name="Picture 8" descr="Unique box icon, illustration, vector Stock Vector | Adobe Stock">
              <a:extLst>
                <a:ext uri="{FF2B5EF4-FFF2-40B4-BE49-F238E27FC236}">
                  <a16:creationId xmlns:a16="http://schemas.microsoft.com/office/drawing/2014/main" id="{9D57C152-DECD-9AB3-A023-6C9731BC0B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3538" r="4445" b="3750"/>
            <a:stretch/>
          </p:blipFill>
          <p:spPr bwMode="auto">
            <a:xfrm flipH="1">
              <a:off x="3122483" y="951721"/>
              <a:ext cx="3480640" cy="353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4440FD-9E26-7240-023F-8EFBAF008EAB}"/>
                </a:ext>
              </a:extLst>
            </p:cNvPr>
            <p:cNvSpPr txBox="1"/>
            <p:nvPr/>
          </p:nvSpPr>
          <p:spPr>
            <a:xfrm rot="20065623">
              <a:off x="5316892" y="40990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445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395D5B-22F3-5B31-7D37-8B9A47BEBCAD}"/>
                </a:ext>
              </a:extLst>
            </p:cNvPr>
            <p:cNvSpPr txBox="1"/>
            <p:nvPr/>
          </p:nvSpPr>
          <p:spPr>
            <a:xfrm rot="1482604">
              <a:off x="2953505" y="4218255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260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32EE6-6B27-FE68-6221-28A0937DBEF1}"/>
                </a:ext>
              </a:extLst>
            </p:cNvPr>
            <p:cNvSpPr txBox="1"/>
            <p:nvPr/>
          </p:nvSpPr>
          <p:spPr>
            <a:xfrm>
              <a:off x="6399322" y="23786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165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24DFF91-68F7-3202-992E-5648687D35B6}"/>
              </a:ext>
            </a:extLst>
          </p:cNvPr>
          <p:cNvSpPr txBox="1"/>
          <p:nvPr/>
        </p:nvSpPr>
        <p:spPr>
          <a:xfrm>
            <a:off x="4098282" y="1294888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2A</a:t>
            </a:r>
            <a:endParaRPr lang="pt-BR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134E77-1A11-3B6E-8D06-329394522C9D}"/>
              </a:ext>
            </a:extLst>
          </p:cNvPr>
          <p:cNvSpPr txBox="1"/>
          <p:nvPr/>
        </p:nvSpPr>
        <p:spPr>
          <a:xfrm>
            <a:off x="8935004" y="1290234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2B</a:t>
            </a:r>
            <a:endParaRPr lang="pt-BR" b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C9AD93-A489-8E69-9A64-2450874FE0A3}"/>
              </a:ext>
            </a:extLst>
          </p:cNvPr>
          <p:cNvGrpSpPr/>
          <p:nvPr/>
        </p:nvGrpSpPr>
        <p:grpSpPr>
          <a:xfrm>
            <a:off x="6822033" y="1854744"/>
            <a:ext cx="371300" cy="4320000"/>
            <a:chOff x="6973080" y="1854744"/>
            <a:chExt cx="371300" cy="432000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0AAAFE-584F-9E7B-B8B1-536C3825D7DF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F9423D-95D8-48BC-A903-2A7F50816DCA}"/>
                </a:ext>
              </a:extLst>
            </p:cNvPr>
            <p:cNvSpPr txBox="1"/>
            <p:nvPr/>
          </p:nvSpPr>
          <p:spPr>
            <a:xfrm>
              <a:off x="6973080" y="3830078"/>
              <a:ext cx="37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E08AFF-D83D-DD30-0958-9881805E9AFC}"/>
              </a:ext>
            </a:extLst>
          </p:cNvPr>
          <p:cNvGrpSpPr/>
          <p:nvPr/>
        </p:nvGrpSpPr>
        <p:grpSpPr>
          <a:xfrm rot="5400000">
            <a:off x="4692722" y="4726005"/>
            <a:ext cx="369332" cy="3600000"/>
            <a:chOff x="6974064" y="1854744"/>
            <a:chExt cx="369332" cy="432000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A21D2CC-1EB1-7752-EA0B-9EFA4942CF5B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ECABCE-CC0D-1CB2-33F1-3B46104CA67B}"/>
                </a:ext>
              </a:extLst>
            </p:cNvPr>
            <p:cNvSpPr txBox="1"/>
            <p:nvPr/>
          </p:nvSpPr>
          <p:spPr>
            <a:xfrm rot="16200000" flipH="1">
              <a:off x="6935950" y="3830078"/>
              <a:ext cx="44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8D2449-D56A-3169-3C5B-224CC6AFE79B}"/>
              </a:ext>
            </a:extLst>
          </p:cNvPr>
          <p:cNvGrpSpPr/>
          <p:nvPr/>
        </p:nvGrpSpPr>
        <p:grpSpPr>
          <a:xfrm>
            <a:off x="83951" y="2559990"/>
            <a:ext cx="2623575" cy="2431914"/>
            <a:chOff x="83951" y="2559990"/>
            <a:chExt cx="2623575" cy="243191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3EFDF52-27E9-B005-A63C-0D1E68F4F59D}"/>
                </a:ext>
              </a:extLst>
            </p:cNvPr>
            <p:cNvSpPr txBox="1"/>
            <p:nvPr/>
          </p:nvSpPr>
          <p:spPr>
            <a:xfrm>
              <a:off x="92125" y="3237218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Gap 1 = 1200-((2*370)+260) = 200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34B167-D7D6-C260-C3AF-6BA240ABAA2E}"/>
                </a:ext>
              </a:extLst>
            </p:cNvPr>
            <p:cNvSpPr txBox="1"/>
            <p:nvPr/>
          </p:nvSpPr>
          <p:spPr>
            <a:xfrm>
              <a:off x="92125" y="3668225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Gap 2 = NA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507D530-97DF-756E-DFA7-18AE833E200E}"/>
                </a:ext>
              </a:extLst>
            </p:cNvPr>
            <p:cNvSpPr txBox="1"/>
            <p:nvPr/>
          </p:nvSpPr>
          <p:spPr>
            <a:xfrm>
              <a:off x="92125" y="4099232"/>
              <a:ext cx="261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7030A0"/>
                  </a:solidFill>
                </a:rPr>
                <a:t>Gap 3 = 1000-(370+(2*260)) = 110</a:t>
              </a:r>
            </a:p>
            <a:p>
              <a:r>
                <a:rPr lang="pt-BR" sz="1200" dirty="0">
                  <a:solidFill>
                    <a:srgbClr val="7030A0"/>
                  </a:solidFill>
                </a:rPr>
                <a:t>110/2 = 55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29F50A7-302B-C5A1-2E2D-1D853A7A37D6}"/>
                </a:ext>
              </a:extLst>
            </p:cNvPr>
            <p:cNvSpPr txBox="1"/>
            <p:nvPr/>
          </p:nvSpPr>
          <p:spPr>
            <a:xfrm>
              <a:off x="92125" y="2559990"/>
              <a:ext cx="2229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Espaçamento entre caixas (Gap)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E64D8E5-678C-74D6-451F-0E3D80ED6E46}"/>
                </a:ext>
              </a:extLst>
            </p:cNvPr>
            <p:cNvSpPr txBox="1"/>
            <p:nvPr/>
          </p:nvSpPr>
          <p:spPr>
            <a:xfrm>
              <a:off x="83951" y="4714905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C000"/>
                  </a:solidFill>
                </a:rPr>
                <a:t>Gap 4 = NA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CE3FD0C-B1EF-4D78-7507-681DF312313C}"/>
              </a:ext>
            </a:extLst>
          </p:cNvPr>
          <p:cNvGrpSpPr/>
          <p:nvPr/>
        </p:nvGrpSpPr>
        <p:grpSpPr>
          <a:xfrm>
            <a:off x="2809998" y="1719552"/>
            <a:ext cx="3970998" cy="4608740"/>
            <a:chOff x="2809998" y="1719552"/>
            <a:chExt cx="3970998" cy="46087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6ADF7A-ACF4-BFD1-16AC-067FD4712334}"/>
                </a:ext>
              </a:extLst>
            </p:cNvPr>
            <p:cNvGrpSpPr/>
            <p:nvPr/>
          </p:nvGrpSpPr>
          <p:grpSpPr>
            <a:xfrm>
              <a:off x="2809998" y="1719552"/>
              <a:ext cx="3970998" cy="4608740"/>
              <a:chOff x="2809998" y="1719552"/>
              <a:chExt cx="3970998" cy="460874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3CAD273-429E-633C-440A-5D0D96231067}"/>
                  </a:ext>
                </a:extLst>
              </p:cNvPr>
              <p:cNvGrpSpPr/>
              <p:nvPr/>
            </p:nvGrpSpPr>
            <p:grpSpPr>
              <a:xfrm>
                <a:off x="3077388" y="1854744"/>
                <a:ext cx="3603467" cy="4320000"/>
                <a:chOff x="3077388" y="1854744"/>
                <a:chExt cx="3603467" cy="4320000"/>
              </a:xfrm>
            </p:grpSpPr>
            <p:pic>
              <p:nvPicPr>
                <p:cNvPr id="14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8F3217DD-CB46-215C-79ED-C773B24F275A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3077388" y="1854744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423EC965-7E04-D047-1C0F-73669F40567D}"/>
                    </a:ext>
                  </a:extLst>
                </p:cNvPr>
                <p:cNvSpPr/>
                <p:nvPr/>
              </p:nvSpPr>
              <p:spPr>
                <a:xfrm>
                  <a:off x="3077388" y="2905656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02EAA3A6-D24B-CDAA-A8DC-9CF52DA5B3D9}"/>
                    </a:ext>
                  </a:extLst>
                </p:cNvPr>
                <p:cNvSpPr/>
                <p:nvPr/>
              </p:nvSpPr>
              <p:spPr>
                <a:xfrm>
                  <a:off x="3077388" y="4534198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7ADCF5D2-AEC9-A322-DEE1-8C92667C5531}"/>
                    </a:ext>
                  </a:extLst>
                </p:cNvPr>
                <p:cNvSpPr/>
                <p:nvPr/>
              </p:nvSpPr>
              <p:spPr>
                <a:xfrm rot="16200000">
                  <a:off x="3433152" y="1531405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6F206CEB-6D9A-0B29-6869-092E3BB8E0B9}"/>
                    </a:ext>
                  </a:extLst>
                </p:cNvPr>
                <p:cNvSpPr/>
                <p:nvPr/>
              </p:nvSpPr>
              <p:spPr>
                <a:xfrm rot="16200000">
                  <a:off x="4444726" y="3216991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A98987CB-B4F2-96DA-2982-10181DA25053}"/>
                    </a:ext>
                  </a:extLst>
                </p:cNvPr>
                <p:cNvSpPr/>
                <p:nvPr/>
              </p:nvSpPr>
              <p:spPr>
                <a:xfrm rot="16200000">
                  <a:off x="5394184" y="4877093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50278281-4E34-6C0D-BECC-9509313AA984}"/>
                    </a:ext>
                  </a:extLst>
                </p:cNvPr>
                <p:cNvSpPr/>
                <p:nvPr/>
              </p:nvSpPr>
              <p:spPr>
                <a:xfrm>
                  <a:off x="4070203" y="4535093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B7AEEC09-54D3-DCCC-B0A4-813C5633D633}"/>
                    </a:ext>
                  </a:extLst>
                </p:cNvPr>
                <p:cNvSpPr/>
                <p:nvPr/>
              </p:nvSpPr>
              <p:spPr>
                <a:xfrm>
                  <a:off x="5732057" y="3497088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E81343A3-22F4-A2BD-C7C3-992976938A67}"/>
                    </a:ext>
                  </a:extLst>
                </p:cNvPr>
                <p:cNvSpPr/>
                <p:nvPr/>
              </p:nvSpPr>
              <p:spPr>
                <a:xfrm>
                  <a:off x="4763759" y="1886146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FACFD24E-081C-548B-82DA-469A88400F78}"/>
                    </a:ext>
                  </a:extLst>
                </p:cNvPr>
                <p:cNvSpPr/>
                <p:nvPr/>
              </p:nvSpPr>
              <p:spPr>
                <a:xfrm>
                  <a:off x="5744855" y="1873404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A8FBCF9-4390-BFF1-DEE7-BB68CF06E49B}"/>
                  </a:ext>
                </a:extLst>
              </p:cNvPr>
              <p:cNvSpPr/>
              <p:nvPr/>
            </p:nvSpPr>
            <p:spPr>
              <a:xfrm>
                <a:off x="2809998" y="2834671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EAD73EE-0838-70BF-061B-9B5A669AD5BC}"/>
                  </a:ext>
                </a:extLst>
              </p:cNvPr>
              <p:cNvSpPr/>
              <p:nvPr/>
            </p:nvSpPr>
            <p:spPr>
              <a:xfrm>
                <a:off x="6135828" y="5144834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46CC4F7-6C1E-7892-F261-BE3279B5D010}"/>
                  </a:ext>
                </a:extLst>
              </p:cNvPr>
              <p:cNvSpPr/>
              <p:nvPr/>
            </p:nvSpPr>
            <p:spPr>
              <a:xfrm rot="5400000">
                <a:off x="5402820" y="2025414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E2251DB-155B-4BEF-5F63-D67C2D4ADDA0}"/>
                  </a:ext>
                </a:extLst>
              </p:cNvPr>
              <p:cNvSpPr/>
              <p:nvPr/>
            </p:nvSpPr>
            <p:spPr>
              <a:xfrm rot="5400000">
                <a:off x="4425191" y="2019276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AC97061-D05D-82AC-DA91-C8B77BB541A3}"/>
                  </a:ext>
                </a:extLst>
              </p:cNvPr>
              <p:cNvSpPr/>
              <p:nvPr/>
            </p:nvSpPr>
            <p:spPr>
              <a:xfrm rot="5400000">
                <a:off x="4717574" y="5982848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C429001-926E-543D-AEF4-ED35358EBC50}"/>
                  </a:ext>
                </a:extLst>
              </p:cNvPr>
              <p:cNvSpPr/>
              <p:nvPr/>
            </p:nvSpPr>
            <p:spPr>
              <a:xfrm rot="5400000">
                <a:off x="3720471" y="5976246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28FA92B-2A21-DB95-26F0-901116F5AF77}"/>
                </a:ext>
              </a:extLst>
            </p:cNvPr>
            <p:cNvSpPr/>
            <p:nvPr/>
          </p:nvSpPr>
          <p:spPr>
            <a:xfrm rot="16200000">
              <a:off x="2806128" y="4328560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71A71D2-83D3-087C-7F31-4756F8536396}"/>
                </a:ext>
              </a:extLst>
            </p:cNvPr>
            <p:cNvSpPr/>
            <p:nvPr/>
          </p:nvSpPr>
          <p:spPr>
            <a:xfrm>
              <a:off x="5562467" y="5453214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8CEB086-46D3-23B6-292C-D1DF1928A3B7}"/>
                </a:ext>
              </a:extLst>
            </p:cNvPr>
            <p:cNvSpPr/>
            <p:nvPr/>
          </p:nvSpPr>
          <p:spPr>
            <a:xfrm>
              <a:off x="4258012" y="5114289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262E286-F4DF-9C2F-5279-4268E631F9E1}"/>
                </a:ext>
              </a:extLst>
            </p:cNvPr>
            <p:cNvSpPr/>
            <p:nvPr/>
          </p:nvSpPr>
          <p:spPr>
            <a:xfrm>
              <a:off x="4662761" y="3770430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B5CF641-9EB8-87A6-A9A7-23712291D04B}"/>
                </a:ext>
              </a:extLst>
            </p:cNvPr>
            <p:cNvSpPr/>
            <p:nvPr/>
          </p:nvSpPr>
          <p:spPr>
            <a:xfrm rot="16200000">
              <a:off x="5465914" y="327038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A817A54-32FA-EC47-AEDF-80C0DC06A42D}"/>
                </a:ext>
              </a:extLst>
            </p:cNvPr>
            <p:cNvSpPr/>
            <p:nvPr/>
          </p:nvSpPr>
          <p:spPr>
            <a:xfrm>
              <a:off x="4947260" y="2447769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550233-CB60-A20E-923E-4FBBE8A55B06}"/>
                </a:ext>
              </a:extLst>
            </p:cNvPr>
            <p:cNvSpPr/>
            <p:nvPr/>
          </p:nvSpPr>
          <p:spPr>
            <a:xfrm>
              <a:off x="3616653" y="2100173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16837-2B86-4C04-AC22-13AB02D22C31}"/>
              </a:ext>
            </a:extLst>
          </p:cNvPr>
          <p:cNvGrpSpPr/>
          <p:nvPr/>
        </p:nvGrpSpPr>
        <p:grpSpPr>
          <a:xfrm>
            <a:off x="7624955" y="1733188"/>
            <a:ext cx="3975292" cy="4608741"/>
            <a:chOff x="7624955" y="1733188"/>
            <a:chExt cx="3975292" cy="460874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B81E93E-F1EF-5490-0016-8EA62832CF9D}"/>
                </a:ext>
              </a:extLst>
            </p:cNvPr>
            <p:cNvGrpSpPr/>
            <p:nvPr/>
          </p:nvGrpSpPr>
          <p:grpSpPr>
            <a:xfrm flipH="1">
              <a:off x="7624955" y="1733188"/>
              <a:ext cx="3975292" cy="4608741"/>
              <a:chOff x="2900220" y="1719552"/>
              <a:chExt cx="3975292" cy="4608741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70401AB-B513-B230-7801-FA82D5023DEC}"/>
                  </a:ext>
                </a:extLst>
              </p:cNvPr>
              <p:cNvGrpSpPr/>
              <p:nvPr/>
            </p:nvGrpSpPr>
            <p:grpSpPr>
              <a:xfrm>
                <a:off x="3077388" y="1854744"/>
                <a:ext cx="3603467" cy="4320000"/>
                <a:chOff x="3077388" y="1854744"/>
                <a:chExt cx="3603467" cy="4320000"/>
              </a:xfrm>
            </p:grpSpPr>
            <p:pic>
              <p:nvPicPr>
                <p:cNvPr id="106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A7BE1F1A-5FC6-A335-988C-2046BD7557BC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3077388" y="1854744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DE385DFF-7A09-60B9-13F8-82E0EE46A222}"/>
                    </a:ext>
                  </a:extLst>
                </p:cNvPr>
                <p:cNvSpPr/>
                <p:nvPr/>
              </p:nvSpPr>
              <p:spPr>
                <a:xfrm>
                  <a:off x="3077388" y="2895824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B8C0B35E-7182-BDB5-2A9E-4DA3495B6D2B}"/>
                    </a:ext>
                  </a:extLst>
                </p:cNvPr>
                <p:cNvSpPr/>
                <p:nvPr/>
              </p:nvSpPr>
              <p:spPr>
                <a:xfrm>
                  <a:off x="3077388" y="4534198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3C875275-8434-EB70-2C52-783F6AAE9E03}"/>
                    </a:ext>
                  </a:extLst>
                </p:cNvPr>
                <p:cNvSpPr/>
                <p:nvPr/>
              </p:nvSpPr>
              <p:spPr>
                <a:xfrm rot="16200000">
                  <a:off x="3433152" y="1531405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B44457AF-C932-2C08-BFBA-E9450B34D6E7}"/>
                    </a:ext>
                  </a:extLst>
                </p:cNvPr>
                <p:cNvSpPr/>
                <p:nvPr/>
              </p:nvSpPr>
              <p:spPr>
                <a:xfrm rot="16200000">
                  <a:off x="4444726" y="3216991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9DA307F2-7019-7373-2006-68E548813C03}"/>
                    </a:ext>
                  </a:extLst>
                </p:cNvPr>
                <p:cNvSpPr/>
                <p:nvPr/>
              </p:nvSpPr>
              <p:spPr>
                <a:xfrm rot="16200000">
                  <a:off x="5384352" y="4877093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5C25B091-03EC-FEA6-232A-8446394F6509}"/>
                    </a:ext>
                  </a:extLst>
                </p:cNvPr>
                <p:cNvSpPr/>
                <p:nvPr/>
              </p:nvSpPr>
              <p:spPr>
                <a:xfrm>
                  <a:off x="4070203" y="4535093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Rectangle: Rounded Corners 112">
                  <a:extLst>
                    <a:ext uri="{FF2B5EF4-FFF2-40B4-BE49-F238E27FC236}">
                      <a16:creationId xmlns:a16="http://schemas.microsoft.com/office/drawing/2014/main" id="{6FFF96C5-FA6F-BDDA-23AC-D5349E4FE10C}"/>
                    </a:ext>
                  </a:extLst>
                </p:cNvPr>
                <p:cNvSpPr/>
                <p:nvPr/>
              </p:nvSpPr>
              <p:spPr>
                <a:xfrm>
                  <a:off x="5732057" y="3506920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4" name="Rectangle: Rounded Corners 113">
                  <a:extLst>
                    <a:ext uri="{FF2B5EF4-FFF2-40B4-BE49-F238E27FC236}">
                      <a16:creationId xmlns:a16="http://schemas.microsoft.com/office/drawing/2014/main" id="{AF679BC6-2156-C23D-8E97-5FB21701DB00}"/>
                    </a:ext>
                  </a:extLst>
                </p:cNvPr>
                <p:cNvSpPr/>
                <p:nvPr/>
              </p:nvSpPr>
              <p:spPr>
                <a:xfrm>
                  <a:off x="4763759" y="1886146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CE3DD2F8-FCA7-E9DC-B3AA-AD65F565DBEF}"/>
                    </a:ext>
                  </a:extLst>
                </p:cNvPr>
                <p:cNvSpPr/>
                <p:nvPr/>
              </p:nvSpPr>
              <p:spPr>
                <a:xfrm>
                  <a:off x="5744855" y="1873404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C49BDA1-2E11-8C7B-FC85-B984A8E24888}"/>
                  </a:ext>
                </a:extLst>
              </p:cNvPr>
              <p:cNvSpPr/>
              <p:nvPr/>
            </p:nvSpPr>
            <p:spPr>
              <a:xfrm>
                <a:off x="2900220" y="2824767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7018D90-23FC-D41D-1995-7CDC240344A9}"/>
                  </a:ext>
                </a:extLst>
              </p:cNvPr>
              <p:cNvSpPr/>
              <p:nvPr/>
            </p:nvSpPr>
            <p:spPr>
              <a:xfrm>
                <a:off x="6230344" y="5142296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40CBB69-B245-8D4C-6876-93282457C9C1}"/>
                  </a:ext>
                </a:extLst>
              </p:cNvPr>
              <p:cNvSpPr/>
              <p:nvPr/>
            </p:nvSpPr>
            <p:spPr>
              <a:xfrm rot="5400000">
                <a:off x="5402820" y="2025414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D0ED6A6-15CC-3271-FB20-498FE48EACD6}"/>
                  </a:ext>
                </a:extLst>
              </p:cNvPr>
              <p:cNvSpPr/>
              <p:nvPr/>
            </p:nvSpPr>
            <p:spPr>
              <a:xfrm rot="5400000">
                <a:off x="4425191" y="2019276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0F5B06D-3614-3B3C-4582-EC426C0D54E8}"/>
                  </a:ext>
                </a:extLst>
              </p:cNvPr>
              <p:cNvSpPr/>
              <p:nvPr/>
            </p:nvSpPr>
            <p:spPr>
              <a:xfrm rot="5400000">
                <a:off x="4687486" y="5982849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CAB614E-D026-B97D-AC3D-96BE92EA9E56}"/>
                  </a:ext>
                </a:extLst>
              </p:cNvPr>
              <p:cNvSpPr/>
              <p:nvPr/>
            </p:nvSpPr>
            <p:spPr>
              <a:xfrm rot="5400000">
                <a:off x="3720471" y="5976246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EF817F1-6139-D791-97DF-516DE85E06B3}"/>
                </a:ext>
              </a:extLst>
            </p:cNvPr>
            <p:cNvSpPr/>
            <p:nvPr/>
          </p:nvSpPr>
          <p:spPr>
            <a:xfrm>
              <a:off x="8401261" y="5466851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BD071C8-3B9F-B202-345A-21D4ED897448}"/>
                </a:ext>
              </a:extLst>
            </p:cNvPr>
            <p:cNvSpPr/>
            <p:nvPr/>
          </p:nvSpPr>
          <p:spPr>
            <a:xfrm>
              <a:off x="9341388" y="3809551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C6E35FC-9780-3B75-15FF-D6E9D7D00C40}"/>
                </a:ext>
              </a:extLst>
            </p:cNvPr>
            <p:cNvSpPr/>
            <p:nvPr/>
          </p:nvSpPr>
          <p:spPr>
            <a:xfrm>
              <a:off x="8984209" y="2447769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11F528A-68E8-2AC0-5C19-E195AD1A6199}"/>
                </a:ext>
              </a:extLst>
            </p:cNvPr>
            <p:cNvSpPr/>
            <p:nvPr/>
          </p:nvSpPr>
          <p:spPr>
            <a:xfrm>
              <a:off x="10314816" y="2099939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FA460E-2787-AB6D-25F6-7C2F45855C2A}"/>
                </a:ext>
              </a:extLst>
            </p:cNvPr>
            <p:cNvSpPr/>
            <p:nvPr/>
          </p:nvSpPr>
          <p:spPr>
            <a:xfrm>
              <a:off x="9679262" y="5143917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4CB4C0D-4FD8-F7C5-4E1B-74B3902BA7FC}"/>
                </a:ext>
              </a:extLst>
            </p:cNvPr>
            <p:cNvSpPr/>
            <p:nvPr/>
          </p:nvSpPr>
          <p:spPr>
            <a:xfrm rot="16200000">
              <a:off x="7563759" y="3284308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2DB23D7-1A4A-9E2F-05B0-B854E1E68193}"/>
                </a:ext>
              </a:extLst>
            </p:cNvPr>
            <p:cNvSpPr/>
            <p:nvPr/>
          </p:nvSpPr>
          <p:spPr>
            <a:xfrm rot="16200000">
              <a:off x="10213630" y="4299857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9408A21E-0B95-7BB8-6A75-4872D71CE463}"/>
              </a:ext>
            </a:extLst>
          </p:cNvPr>
          <p:cNvSpPr txBox="1"/>
          <p:nvPr/>
        </p:nvSpPr>
        <p:spPr>
          <a:xfrm>
            <a:off x="3077388" y="122503"/>
            <a:ext cx="27557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Caixas por camada: </a:t>
            </a:r>
            <a:r>
              <a:rPr lang="pt-BR" sz="1400" dirty="0"/>
              <a:t>9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Camadas: </a:t>
            </a:r>
            <a:r>
              <a:rPr lang="pt-BR" sz="1400" dirty="0"/>
              <a:t>10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Total de caixas no palete: </a:t>
            </a:r>
            <a:r>
              <a:rPr lang="pt-BR" sz="1400" dirty="0"/>
              <a:t>90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87348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8CEC9A-6F69-AD12-B6A7-74666228585E}"/>
              </a:ext>
            </a:extLst>
          </p:cNvPr>
          <p:cNvSpPr txBox="1"/>
          <p:nvPr/>
        </p:nvSpPr>
        <p:spPr>
          <a:xfrm>
            <a:off x="0" y="0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Fantástico</a:t>
            </a:r>
            <a:endParaRPr lang="pt-BR" sz="2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C76A8B-62C6-ADE9-4D07-985B67F421B8}"/>
              </a:ext>
            </a:extLst>
          </p:cNvPr>
          <p:cNvGrpSpPr>
            <a:grpSpLocks noChangeAspect="1"/>
          </p:cNvGrpSpPr>
          <p:nvPr/>
        </p:nvGrpSpPr>
        <p:grpSpPr>
          <a:xfrm>
            <a:off x="248184" y="369332"/>
            <a:ext cx="2620058" cy="1987322"/>
            <a:chOff x="2953505" y="951721"/>
            <a:chExt cx="5004030" cy="3795572"/>
          </a:xfrm>
        </p:grpSpPr>
        <p:pic>
          <p:nvPicPr>
            <p:cNvPr id="9" name="Picture 8" descr="Unique box icon, illustration, vector Stock Vector | Adobe Stock">
              <a:extLst>
                <a:ext uri="{FF2B5EF4-FFF2-40B4-BE49-F238E27FC236}">
                  <a16:creationId xmlns:a16="http://schemas.microsoft.com/office/drawing/2014/main" id="{9D57C152-DECD-9AB3-A023-6C9731BC0B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3538" r="4445" b="3750"/>
            <a:stretch/>
          </p:blipFill>
          <p:spPr bwMode="auto">
            <a:xfrm flipH="1">
              <a:off x="3122483" y="951721"/>
              <a:ext cx="3480640" cy="353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4440FD-9E26-7240-023F-8EFBAF008EAB}"/>
                </a:ext>
              </a:extLst>
            </p:cNvPr>
            <p:cNvSpPr txBox="1"/>
            <p:nvPr/>
          </p:nvSpPr>
          <p:spPr>
            <a:xfrm rot="20065623">
              <a:off x="5316892" y="40990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385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395D5B-22F3-5B31-7D37-8B9A47BEBCAD}"/>
                </a:ext>
              </a:extLst>
            </p:cNvPr>
            <p:cNvSpPr txBox="1"/>
            <p:nvPr/>
          </p:nvSpPr>
          <p:spPr>
            <a:xfrm rot="1482604">
              <a:off x="2953505" y="4218255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255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32EE6-6B27-FE68-6221-28A0937DBEF1}"/>
                </a:ext>
              </a:extLst>
            </p:cNvPr>
            <p:cNvSpPr txBox="1"/>
            <p:nvPr/>
          </p:nvSpPr>
          <p:spPr>
            <a:xfrm>
              <a:off x="6399322" y="23786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320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24DFF91-68F7-3202-992E-5648687D35B6}"/>
              </a:ext>
            </a:extLst>
          </p:cNvPr>
          <p:cNvSpPr txBox="1"/>
          <p:nvPr/>
        </p:nvSpPr>
        <p:spPr>
          <a:xfrm>
            <a:off x="4098282" y="1294888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3A</a:t>
            </a:r>
            <a:endParaRPr lang="pt-BR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134E77-1A11-3B6E-8D06-329394522C9D}"/>
              </a:ext>
            </a:extLst>
          </p:cNvPr>
          <p:cNvSpPr txBox="1"/>
          <p:nvPr/>
        </p:nvSpPr>
        <p:spPr>
          <a:xfrm>
            <a:off x="8935004" y="1290234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3B</a:t>
            </a:r>
            <a:endParaRPr lang="pt-BR" b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C9AD93-A489-8E69-9A64-2450874FE0A3}"/>
              </a:ext>
            </a:extLst>
          </p:cNvPr>
          <p:cNvGrpSpPr/>
          <p:nvPr/>
        </p:nvGrpSpPr>
        <p:grpSpPr>
          <a:xfrm>
            <a:off x="6822033" y="1854744"/>
            <a:ext cx="371300" cy="4320000"/>
            <a:chOff x="6973080" y="1854744"/>
            <a:chExt cx="371300" cy="432000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0AAAFE-584F-9E7B-B8B1-536C3825D7DF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F9423D-95D8-48BC-A903-2A7F50816DCA}"/>
                </a:ext>
              </a:extLst>
            </p:cNvPr>
            <p:cNvSpPr txBox="1"/>
            <p:nvPr/>
          </p:nvSpPr>
          <p:spPr>
            <a:xfrm>
              <a:off x="6973080" y="3830078"/>
              <a:ext cx="37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E08AFF-D83D-DD30-0958-9881805E9AFC}"/>
              </a:ext>
            </a:extLst>
          </p:cNvPr>
          <p:cNvGrpSpPr/>
          <p:nvPr/>
        </p:nvGrpSpPr>
        <p:grpSpPr>
          <a:xfrm rot="5400000">
            <a:off x="4692722" y="4726005"/>
            <a:ext cx="369332" cy="3600000"/>
            <a:chOff x="6974064" y="1854744"/>
            <a:chExt cx="369332" cy="432000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A21D2CC-1EB1-7752-EA0B-9EFA4942CF5B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ECABCE-CC0D-1CB2-33F1-3B46104CA67B}"/>
                </a:ext>
              </a:extLst>
            </p:cNvPr>
            <p:cNvSpPr txBox="1"/>
            <p:nvPr/>
          </p:nvSpPr>
          <p:spPr>
            <a:xfrm rot="16200000" flipH="1">
              <a:off x="6935950" y="3830078"/>
              <a:ext cx="44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Y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092889D-4162-FA96-8552-22D69052D01E}"/>
              </a:ext>
            </a:extLst>
          </p:cNvPr>
          <p:cNvGrpSpPr/>
          <p:nvPr/>
        </p:nvGrpSpPr>
        <p:grpSpPr>
          <a:xfrm flipH="1">
            <a:off x="7720480" y="1628788"/>
            <a:ext cx="3987259" cy="4625573"/>
            <a:chOff x="2863888" y="1664719"/>
            <a:chExt cx="3987259" cy="462557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A54D322-1E27-F7F9-87F4-450AE152DF76}"/>
                </a:ext>
              </a:extLst>
            </p:cNvPr>
            <p:cNvGrpSpPr/>
            <p:nvPr/>
          </p:nvGrpSpPr>
          <p:grpSpPr>
            <a:xfrm>
              <a:off x="3071425" y="1854744"/>
              <a:ext cx="3605963" cy="4320000"/>
              <a:chOff x="3071425" y="1854744"/>
              <a:chExt cx="3605963" cy="4320000"/>
            </a:xfrm>
          </p:grpSpPr>
          <p:pic>
            <p:nvPicPr>
              <p:cNvPr id="112" name="Picture 2" descr="Premium Vector | Pallet icon set, cartoon style">
                <a:extLst>
                  <a:ext uri="{FF2B5EF4-FFF2-40B4-BE49-F238E27FC236}">
                    <a16:creationId xmlns:a16="http://schemas.microsoft.com/office/drawing/2014/main" id="{429CF209-5EC3-66D1-1239-11E35DF1341D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1" t="47130" r="68929" b="5778"/>
              <a:stretch/>
            </p:blipFill>
            <p:spPr bwMode="auto">
              <a:xfrm>
                <a:off x="3077388" y="1854744"/>
                <a:ext cx="3600000" cy="43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768EE3DD-9F76-49B9-5BEC-60FD3B1816E0}"/>
                  </a:ext>
                </a:extLst>
              </p:cNvPr>
              <p:cNvGrpSpPr/>
              <p:nvPr/>
            </p:nvGrpSpPr>
            <p:grpSpPr>
              <a:xfrm>
                <a:off x="3071425" y="1865130"/>
                <a:ext cx="3599262" cy="4299229"/>
                <a:chOff x="3087173" y="1875515"/>
                <a:chExt cx="3599262" cy="4299229"/>
              </a:xfrm>
            </p:grpSpPr>
            <p:sp>
              <p:nvSpPr>
                <p:cNvPr id="114" name="Rectangle: Rounded Corners 113">
                  <a:extLst>
                    <a:ext uri="{FF2B5EF4-FFF2-40B4-BE49-F238E27FC236}">
                      <a16:creationId xmlns:a16="http://schemas.microsoft.com/office/drawing/2014/main" id="{C9C79408-7191-29BE-1B5A-8DEE45971341}"/>
                    </a:ext>
                  </a:extLst>
                </p:cNvPr>
                <p:cNvSpPr/>
                <p:nvPr/>
              </p:nvSpPr>
              <p:spPr>
                <a:xfrm>
                  <a:off x="3087173" y="4788744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97D8AAF5-C476-CC2C-96CE-0EF715BDF2DF}"/>
                    </a:ext>
                  </a:extLst>
                </p:cNvPr>
                <p:cNvSpPr/>
                <p:nvPr/>
              </p:nvSpPr>
              <p:spPr>
                <a:xfrm>
                  <a:off x="4193804" y="4788744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7CB8402C-0C35-F680-B29B-4F078C81EE63}"/>
                    </a:ext>
                  </a:extLst>
                </p:cNvPr>
                <p:cNvSpPr/>
                <p:nvPr/>
              </p:nvSpPr>
              <p:spPr>
                <a:xfrm rot="16200000">
                  <a:off x="5534435" y="5022744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1891805A-6BE7-FE89-E5BD-4F23C796D8BE}"/>
                    </a:ext>
                  </a:extLst>
                </p:cNvPr>
                <p:cNvSpPr/>
                <p:nvPr/>
              </p:nvSpPr>
              <p:spPr>
                <a:xfrm rot="16200000">
                  <a:off x="5534435" y="4051667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E012D045-CB0C-026D-36EF-BBB6A508A805}"/>
                    </a:ext>
                  </a:extLst>
                </p:cNvPr>
                <p:cNvSpPr/>
                <p:nvPr/>
              </p:nvSpPr>
              <p:spPr>
                <a:xfrm rot="16200000">
                  <a:off x="5534435" y="3080591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168C6719-8B07-A0C3-7BB1-AA9738EB2FB5}"/>
                    </a:ext>
                  </a:extLst>
                </p:cNvPr>
                <p:cNvSpPr/>
                <p:nvPr/>
              </p:nvSpPr>
              <p:spPr>
                <a:xfrm flipH="1" flipV="1">
                  <a:off x="5768435" y="1875515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8EBF8522-1E47-C978-1D20-803578194FA4}"/>
                    </a:ext>
                  </a:extLst>
                </p:cNvPr>
                <p:cNvSpPr/>
                <p:nvPr/>
              </p:nvSpPr>
              <p:spPr>
                <a:xfrm flipH="1" flipV="1">
                  <a:off x="4661804" y="1875515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6269D953-0FCD-7B31-BA29-4ECD3BAD5483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3321173" y="1641515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22" name="Rectangle: Rounded Corners 121">
                  <a:extLst>
                    <a:ext uri="{FF2B5EF4-FFF2-40B4-BE49-F238E27FC236}">
                      <a16:creationId xmlns:a16="http://schemas.microsoft.com/office/drawing/2014/main" id="{C1BBB006-4539-47CE-F575-481AA1F1728E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3321173" y="2612591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839C47B8-97FF-73DE-8777-0E3AC6A75FCF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3321173" y="3583667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96CEE28-42E7-1C60-DFFF-CD3037F441AF}"/>
                </a:ext>
              </a:extLst>
            </p:cNvPr>
            <p:cNvSpPr/>
            <p:nvPr/>
          </p:nvSpPr>
          <p:spPr>
            <a:xfrm>
              <a:off x="2868242" y="2781213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5F29329-975D-8455-4965-37A0B7DAF546}"/>
                </a:ext>
              </a:extLst>
            </p:cNvPr>
            <p:cNvSpPr/>
            <p:nvPr/>
          </p:nvSpPr>
          <p:spPr>
            <a:xfrm>
              <a:off x="2863888" y="3755254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D0E5994-3553-08B0-8A7A-4EF9FB987DA2}"/>
                </a:ext>
              </a:extLst>
            </p:cNvPr>
            <p:cNvSpPr/>
            <p:nvPr/>
          </p:nvSpPr>
          <p:spPr>
            <a:xfrm>
              <a:off x="2873143" y="4722255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61C839A-C8DF-CD5F-FD74-D4945758B995}"/>
                </a:ext>
              </a:extLst>
            </p:cNvPr>
            <p:cNvSpPr/>
            <p:nvPr/>
          </p:nvSpPr>
          <p:spPr>
            <a:xfrm>
              <a:off x="6201078" y="3248165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0AF012A-C912-554B-70FE-5EC6119AB285}"/>
                </a:ext>
              </a:extLst>
            </p:cNvPr>
            <p:cNvSpPr/>
            <p:nvPr/>
          </p:nvSpPr>
          <p:spPr>
            <a:xfrm>
              <a:off x="6196724" y="4222206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7A1532-1CF5-DAC4-B5C0-5C8B1B5C759B}"/>
                </a:ext>
              </a:extLst>
            </p:cNvPr>
            <p:cNvSpPr/>
            <p:nvPr/>
          </p:nvSpPr>
          <p:spPr>
            <a:xfrm>
              <a:off x="6205979" y="5189207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95FA004-2FF0-2FA3-7BBC-CCBB29226BA1}"/>
                </a:ext>
              </a:extLst>
            </p:cNvPr>
            <p:cNvSpPr/>
            <p:nvPr/>
          </p:nvSpPr>
          <p:spPr>
            <a:xfrm rot="5400000">
              <a:off x="4237444" y="1977330"/>
              <a:ext cx="645168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9FA48AC-61CE-75EA-AE31-9C884396A042}"/>
                </a:ext>
              </a:extLst>
            </p:cNvPr>
            <p:cNvSpPr/>
            <p:nvPr/>
          </p:nvSpPr>
          <p:spPr>
            <a:xfrm rot="5400000">
              <a:off x="5349217" y="1964443"/>
              <a:ext cx="645168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1CC4747-C51C-F5A7-1B24-FAB6AD70870D}"/>
                </a:ext>
              </a:extLst>
            </p:cNvPr>
            <p:cNvSpPr/>
            <p:nvPr/>
          </p:nvSpPr>
          <p:spPr>
            <a:xfrm rot="5400000">
              <a:off x="3757033" y="5944848"/>
              <a:ext cx="645168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FD4AB4B-30C4-C00A-437D-CDD188CA1453}"/>
                </a:ext>
              </a:extLst>
            </p:cNvPr>
            <p:cNvSpPr/>
            <p:nvPr/>
          </p:nvSpPr>
          <p:spPr>
            <a:xfrm rot="5400000">
              <a:off x="4868806" y="5931961"/>
              <a:ext cx="645168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0093A56-2E99-2F66-86FA-505BE601E387}"/>
              </a:ext>
            </a:extLst>
          </p:cNvPr>
          <p:cNvGrpSpPr/>
          <p:nvPr/>
        </p:nvGrpSpPr>
        <p:grpSpPr>
          <a:xfrm>
            <a:off x="83951" y="2559990"/>
            <a:ext cx="2623575" cy="2431914"/>
            <a:chOff x="83951" y="2559990"/>
            <a:chExt cx="2623575" cy="243191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DDFB1D-DC51-1B3C-B9B3-5F3BC17290D1}"/>
                </a:ext>
              </a:extLst>
            </p:cNvPr>
            <p:cNvSpPr txBox="1"/>
            <p:nvPr/>
          </p:nvSpPr>
          <p:spPr>
            <a:xfrm>
              <a:off x="92125" y="3191052"/>
              <a:ext cx="261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Gap 1 = 1200-((3*255)+385) = 50</a:t>
              </a:r>
            </a:p>
            <a:p>
              <a:r>
                <a:rPr lang="pt-BR" sz="1200" dirty="0">
                  <a:solidFill>
                    <a:srgbClr val="FF0000"/>
                  </a:solidFill>
                </a:rPr>
                <a:t>50/3 = 16,6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1714FF1-6B4A-7C1B-CCAC-8660766C6372}"/>
                </a:ext>
              </a:extLst>
            </p:cNvPr>
            <p:cNvSpPr txBox="1"/>
            <p:nvPr/>
          </p:nvSpPr>
          <p:spPr>
            <a:xfrm>
              <a:off x="92125" y="3760559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Gap 2 = NA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62F6C4-97EF-5D7B-2F7B-359A3CF59C3B}"/>
                </a:ext>
              </a:extLst>
            </p:cNvPr>
            <p:cNvSpPr txBox="1"/>
            <p:nvPr/>
          </p:nvSpPr>
          <p:spPr>
            <a:xfrm>
              <a:off x="92125" y="4145399"/>
              <a:ext cx="261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7030A0"/>
                  </a:solidFill>
                </a:rPr>
                <a:t>Gap 3 = 1000-(385+(2*255)) = 105</a:t>
              </a:r>
            </a:p>
            <a:p>
              <a:r>
                <a:rPr lang="pt-BR" sz="1200" dirty="0">
                  <a:solidFill>
                    <a:srgbClr val="7030A0"/>
                  </a:solidFill>
                </a:rPr>
                <a:t>105 = 52,5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7B070E8-8521-4111-A82B-D34A55CD9D3F}"/>
                </a:ext>
              </a:extLst>
            </p:cNvPr>
            <p:cNvSpPr txBox="1"/>
            <p:nvPr/>
          </p:nvSpPr>
          <p:spPr>
            <a:xfrm>
              <a:off x="92125" y="2559990"/>
              <a:ext cx="2229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Espaçamento entre caixas (Gap)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6D5EAF-A6E9-C03E-A958-2D42549E2FEC}"/>
                </a:ext>
              </a:extLst>
            </p:cNvPr>
            <p:cNvSpPr txBox="1"/>
            <p:nvPr/>
          </p:nvSpPr>
          <p:spPr>
            <a:xfrm>
              <a:off x="83951" y="4714905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C000"/>
                  </a:solidFill>
                </a:rPr>
                <a:t>Gap 4 = NA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56ABB5-185D-1E85-856A-FF93CAFDDC64}"/>
              </a:ext>
            </a:extLst>
          </p:cNvPr>
          <p:cNvGrpSpPr/>
          <p:nvPr/>
        </p:nvGrpSpPr>
        <p:grpSpPr>
          <a:xfrm>
            <a:off x="2863888" y="1664719"/>
            <a:ext cx="3987259" cy="4625573"/>
            <a:chOff x="2863888" y="1664719"/>
            <a:chExt cx="3987259" cy="46255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29278C0-0EFB-E8E1-818F-7F64D66A1ABF}"/>
                </a:ext>
              </a:extLst>
            </p:cNvPr>
            <p:cNvGrpSpPr/>
            <p:nvPr/>
          </p:nvGrpSpPr>
          <p:grpSpPr>
            <a:xfrm>
              <a:off x="2863888" y="1664719"/>
              <a:ext cx="3987259" cy="4625573"/>
              <a:chOff x="2863888" y="1664719"/>
              <a:chExt cx="3987259" cy="462557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9660720-5C5C-FDD5-21FD-583EFE62378D}"/>
                  </a:ext>
                </a:extLst>
              </p:cNvPr>
              <p:cNvGrpSpPr/>
              <p:nvPr/>
            </p:nvGrpSpPr>
            <p:grpSpPr>
              <a:xfrm>
                <a:off x="3071425" y="1854744"/>
                <a:ext cx="3605963" cy="4320000"/>
                <a:chOff x="3071425" y="1854744"/>
                <a:chExt cx="3605963" cy="4320000"/>
              </a:xfrm>
            </p:grpSpPr>
            <p:pic>
              <p:nvPicPr>
                <p:cNvPr id="14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8F3217DD-CB46-215C-79ED-C773B24F275A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3077388" y="1854744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ACF8BB4D-0EB9-D6C7-146B-C9DC6356A7D8}"/>
                    </a:ext>
                  </a:extLst>
                </p:cNvPr>
                <p:cNvGrpSpPr/>
                <p:nvPr/>
              </p:nvGrpSpPr>
              <p:grpSpPr>
                <a:xfrm>
                  <a:off x="3071425" y="1865130"/>
                  <a:ext cx="3599262" cy="4299229"/>
                  <a:chOff x="3087173" y="1875515"/>
                  <a:chExt cx="3599262" cy="4299229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423EC965-7E04-D047-1C0F-73669F40567D}"/>
                      </a:ext>
                    </a:extLst>
                  </p:cNvPr>
                  <p:cNvSpPr/>
                  <p:nvPr/>
                </p:nvSpPr>
                <p:spPr>
                  <a:xfrm>
                    <a:off x="3087173" y="4788744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9AEEB766-058E-8362-3CD9-6231E44D24A8}"/>
                      </a:ext>
                    </a:extLst>
                  </p:cNvPr>
                  <p:cNvSpPr/>
                  <p:nvPr/>
                </p:nvSpPr>
                <p:spPr>
                  <a:xfrm>
                    <a:off x="4193804" y="4788744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A52B4F55-1D45-97C0-EC47-E857A9ACBDF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4435" y="5022744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89FC9D54-659A-EBC7-F7C7-CBF62C6B0FC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4435" y="4051667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1C7E298E-A907-E91F-A00D-2B1131649DA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4435" y="3080591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ctangle: Rounded Corners 66">
                    <a:extLst>
                      <a:ext uri="{FF2B5EF4-FFF2-40B4-BE49-F238E27FC236}">
                        <a16:creationId xmlns:a16="http://schemas.microsoft.com/office/drawing/2014/main" id="{198347B2-0E46-191D-BF7D-CAAB823740E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5768435" y="1875515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AB37E2B8-B464-D038-E001-A2A7A4D1300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661804" y="1875515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ctangle: Rounded Corners 68">
                    <a:extLst>
                      <a:ext uri="{FF2B5EF4-FFF2-40B4-BE49-F238E27FC236}">
                        <a16:creationId xmlns:a16="http://schemas.microsoft.com/office/drawing/2014/main" id="{E689BAD4-1F55-13B7-D1CC-09506DCF534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3321173" y="1641515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3FC153F6-6E98-58A0-0596-24929A5728D8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3321173" y="2612591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249D66C3-BEB0-2013-FEEF-B5E53BE43790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3321173" y="3583667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757D174-3C46-F97E-FA4F-BCBC35F449A2}"/>
                  </a:ext>
                </a:extLst>
              </p:cNvPr>
              <p:cNvSpPr/>
              <p:nvPr/>
            </p:nvSpPr>
            <p:spPr>
              <a:xfrm>
                <a:off x="2868242" y="2781213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65856BA-8B8F-DFED-901A-9C89422907CD}"/>
                  </a:ext>
                </a:extLst>
              </p:cNvPr>
              <p:cNvSpPr/>
              <p:nvPr/>
            </p:nvSpPr>
            <p:spPr>
              <a:xfrm>
                <a:off x="2863888" y="3755254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8CCC37B-0E08-D10D-767A-76932352FD22}"/>
                  </a:ext>
                </a:extLst>
              </p:cNvPr>
              <p:cNvSpPr/>
              <p:nvPr/>
            </p:nvSpPr>
            <p:spPr>
              <a:xfrm>
                <a:off x="2873143" y="4722255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69587AA-D79D-5FEE-E61B-86482C737DA1}"/>
                  </a:ext>
                </a:extLst>
              </p:cNvPr>
              <p:cNvSpPr/>
              <p:nvPr/>
            </p:nvSpPr>
            <p:spPr>
              <a:xfrm>
                <a:off x="6201078" y="3248165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FA9FA7E-CBDC-0C45-A4C2-72D6791FCAED}"/>
                  </a:ext>
                </a:extLst>
              </p:cNvPr>
              <p:cNvSpPr/>
              <p:nvPr/>
            </p:nvSpPr>
            <p:spPr>
              <a:xfrm>
                <a:off x="6196724" y="4222206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CEFA5F1-32FD-78F6-5373-53955F5CD2FD}"/>
                  </a:ext>
                </a:extLst>
              </p:cNvPr>
              <p:cNvSpPr/>
              <p:nvPr/>
            </p:nvSpPr>
            <p:spPr>
              <a:xfrm>
                <a:off x="6205979" y="5189207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7463C64-698C-8B86-28AE-6AD6D7E182C7}"/>
                  </a:ext>
                </a:extLst>
              </p:cNvPr>
              <p:cNvSpPr/>
              <p:nvPr/>
            </p:nvSpPr>
            <p:spPr>
              <a:xfrm rot="5400000">
                <a:off x="4237444" y="1977330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F041F22-28B4-92E0-EA92-BEEADA562D57}"/>
                  </a:ext>
                </a:extLst>
              </p:cNvPr>
              <p:cNvSpPr/>
              <p:nvPr/>
            </p:nvSpPr>
            <p:spPr>
              <a:xfrm rot="5400000">
                <a:off x="5349217" y="1964443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853968C-F3A3-8EC7-9AFC-CA6B2098F037}"/>
                  </a:ext>
                </a:extLst>
              </p:cNvPr>
              <p:cNvSpPr/>
              <p:nvPr/>
            </p:nvSpPr>
            <p:spPr>
              <a:xfrm rot="5400000">
                <a:off x="3757033" y="5944848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BEAC45A-F81E-AA16-3419-8B8FDE70505F}"/>
                  </a:ext>
                </a:extLst>
              </p:cNvPr>
              <p:cNvSpPr/>
              <p:nvPr/>
            </p:nvSpPr>
            <p:spPr>
              <a:xfrm rot="5400000">
                <a:off x="4868806" y="5931961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97B705A-DAFB-96C2-3619-737769AE8B8D}"/>
                </a:ext>
              </a:extLst>
            </p:cNvPr>
            <p:cNvSpPr/>
            <p:nvPr/>
          </p:nvSpPr>
          <p:spPr>
            <a:xfrm>
              <a:off x="5658265" y="5479826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60B27B3-B468-5C31-3ECB-354D60E1A984}"/>
                </a:ext>
              </a:extLst>
            </p:cNvPr>
            <p:cNvSpPr/>
            <p:nvPr/>
          </p:nvSpPr>
          <p:spPr>
            <a:xfrm>
              <a:off x="5658265" y="4462206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B369FEC-EBD8-3261-D7ED-D8107D6CB795}"/>
                </a:ext>
              </a:extLst>
            </p:cNvPr>
            <p:cNvSpPr/>
            <p:nvPr/>
          </p:nvSpPr>
          <p:spPr>
            <a:xfrm>
              <a:off x="5658265" y="3528741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804A727-D321-FB83-7CCE-D63D780CB551}"/>
                </a:ext>
              </a:extLst>
            </p:cNvPr>
            <p:cNvSpPr/>
            <p:nvPr/>
          </p:nvSpPr>
          <p:spPr>
            <a:xfrm>
              <a:off x="5916579" y="2324187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4C06194-B5BF-132C-0068-5B92E2547763}"/>
                </a:ext>
              </a:extLst>
            </p:cNvPr>
            <p:cNvSpPr/>
            <p:nvPr/>
          </p:nvSpPr>
          <p:spPr>
            <a:xfrm>
              <a:off x="4358503" y="5236333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284265B-8603-1EA2-CEF4-E820A455A1F4}"/>
                </a:ext>
              </a:extLst>
            </p:cNvPr>
            <p:cNvSpPr/>
            <p:nvPr/>
          </p:nvSpPr>
          <p:spPr>
            <a:xfrm>
              <a:off x="3224557" y="5205519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FABF622-FB6C-C9DC-D54D-51D262A7EE94}"/>
                </a:ext>
              </a:extLst>
            </p:cNvPr>
            <p:cNvSpPr/>
            <p:nvPr/>
          </p:nvSpPr>
          <p:spPr>
            <a:xfrm>
              <a:off x="3488791" y="4029337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31CA25C-5365-2B06-264D-D1469BA6BDE0}"/>
                </a:ext>
              </a:extLst>
            </p:cNvPr>
            <p:cNvSpPr/>
            <p:nvPr/>
          </p:nvSpPr>
          <p:spPr>
            <a:xfrm>
              <a:off x="3488791" y="3017517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5959255-E421-2C9D-678E-2E2FD205E198}"/>
                </a:ext>
              </a:extLst>
            </p:cNvPr>
            <p:cNvSpPr/>
            <p:nvPr/>
          </p:nvSpPr>
          <p:spPr>
            <a:xfrm>
              <a:off x="4806583" y="2332393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AF433F1-DB42-0569-0578-94DBEDAB4E1C}"/>
                </a:ext>
              </a:extLst>
            </p:cNvPr>
            <p:cNvSpPr/>
            <p:nvPr/>
          </p:nvSpPr>
          <p:spPr>
            <a:xfrm>
              <a:off x="3488791" y="2103213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F1913AF-F047-B507-B0B5-A1916E53FC37}"/>
              </a:ext>
            </a:extLst>
          </p:cNvPr>
          <p:cNvSpPr/>
          <p:nvPr/>
        </p:nvSpPr>
        <p:spPr>
          <a:xfrm>
            <a:off x="8333584" y="5434620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251A1E1-C88E-8085-15CC-8853F42E6E72}"/>
              </a:ext>
            </a:extLst>
          </p:cNvPr>
          <p:cNvSpPr/>
          <p:nvPr/>
        </p:nvSpPr>
        <p:spPr>
          <a:xfrm>
            <a:off x="8333584" y="4467806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36CEBD9-589B-8EA6-C9C7-F3F8DF1A2A7F}"/>
              </a:ext>
            </a:extLst>
          </p:cNvPr>
          <p:cNvSpPr/>
          <p:nvPr/>
        </p:nvSpPr>
        <p:spPr>
          <a:xfrm>
            <a:off x="8343260" y="3527988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136DA8-9C78-281F-5484-38906F2BF534}"/>
              </a:ext>
            </a:extLst>
          </p:cNvPr>
          <p:cNvSpPr/>
          <p:nvPr/>
        </p:nvSpPr>
        <p:spPr>
          <a:xfrm>
            <a:off x="8086050" y="2322774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C1C9674-8606-5A19-BA9B-4A109B5A66E8}"/>
              </a:ext>
            </a:extLst>
          </p:cNvPr>
          <p:cNvSpPr/>
          <p:nvPr/>
        </p:nvSpPr>
        <p:spPr>
          <a:xfrm>
            <a:off x="9182072" y="2332392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F96673D-244D-1301-0474-C9B770FEBA8A}"/>
              </a:ext>
            </a:extLst>
          </p:cNvPr>
          <p:cNvSpPr/>
          <p:nvPr/>
        </p:nvSpPr>
        <p:spPr>
          <a:xfrm>
            <a:off x="10512088" y="2064540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C2D287C-9439-083A-1CFD-1B972533641B}"/>
              </a:ext>
            </a:extLst>
          </p:cNvPr>
          <p:cNvSpPr/>
          <p:nvPr/>
        </p:nvSpPr>
        <p:spPr>
          <a:xfrm>
            <a:off x="10528929" y="3036188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F0E958D-F8A2-6446-F7B5-843FD07FD11D}"/>
              </a:ext>
            </a:extLst>
          </p:cNvPr>
          <p:cNvSpPr/>
          <p:nvPr/>
        </p:nvSpPr>
        <p:spPr>
          <a:xfrm>
            <a:off x="10522703" y="4008609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CA79226-9458-9421-911D-9A10C9B6B911}"/>
              </a:ext>
            </a:extLst>
          </p:cNvPr>
          <p:cNvSpPr/>
          <p:nvPr/>
        </p:nvSpPr>
        <p:spPr>
          <a:xfrm>
            <a:off x="9647734" y="5210428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57FADF7-0475-9C24-D972-334418A3C3EA}"/>
              </a:ext>
            </a:extLst>
          </p:cNvPr>
          <p:cNvSpPr/>
          <p:nvPr/>
        </p:nvSpPr>
        <p:spPr>
          <a:xfrm>
            <a:off x="10778734" y="5197875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7184854-33D0-4701-D594-F6B0EF77DE75}"/>
              </a:ext>
            </a:extLst>
          </p:cNvPr>
          <p:cNvSpPr txBox="1"/>
          <p:nvPr/>
        </p:nvSpPr>
        <p:spPr>
          <a:xfrm>
            <a:off x="3077388" y="122503"/>
            <a:ext cx="27557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Caixas por camada: </a:t>
            </a:r>
            <a:r>
              <a:rPr lang="pt-BR" sz="1400" dirty="0"/>
              <a:t>10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Camadas: </a:t>
            </a:r>
            <a:r>
              <a:rPr lang="pt-BR" sz="1400" dirty="0"/>
              <a:t>9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Total de caixas no palete: </a:t>
            </a:r>
            <a:r>
              <a:rPr lang="pt-BR" sz="1400" dirty="0"/>
              <a:t>90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64660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8CEC9A-6F69-AD12-B6A7-74666228585E}"/>
              </a:ext>
            </a:extLst>
          </p:cNvPr>
          <p:cNvSpPr txBox="1"/>
          <p:nvPr/>
        </p:nvSpPr>
        <p:spPr>
          <a:xfrm>
            <a:off x="0" y="0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Bolachudo</a:t>
            </a:r>
            <a:endParaRPr lang="pt-BR" sz="2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C76A8B-62C6-ADE9-4D07-985B67F421B8}"/>
              </a:ext>
            </a:extLst>
          </p:cNvPr>
          <p:cNvGrpSpPr>
            <a:grpSpLocks noChangeAspect="1"/>
          </p:cNvGrpSpPr>
          <p:nvPr/>
        </p:nvGrpSpPr>
        <p:grpSpPr>
          <a:xfrm>
            <a:off x="248184" y="369332"/>
            <a:ext cx="2620058" cy="1987322"/>
            <a:chOff x="2953505" y="951721"/>
            <a:chExt cx="5004030" cy="3795572"/>
          </a:xfrm>
        </p:grpSpPr>
        <p:pic>
          <p:nvPicPr>
            <p:cNvPr id="9" name="Picture 8" descr="Unique box icon, illustration, vector Stock Vector | Adobe Stock">
              <a:extLst>
                <a:ext uri="{FF2B5EF4-FFF2-40B4-BE49-F238E27FC236}">
                  <a16:creationId xmlns:a16="http://schemas.microsoft.com/office/drawing/2014/main" id="{9D57C152-DECD-9AB3-A023-6C9731BC0B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3538" r="4445" b="3750"/>
            <a:stretch/>
          </p:blipFill>
          <p:spPr bwMode="auto">
            <a:xfrm flipH="1">
              <a:off x="3122483" y="951721"/>
              <a:ext cx="3480640" cy="353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4440FD-9E26-7240-023F-8EFBAF008EAB}"/>
                </a:ext>
              </a:extLst>
            </p:cNvPr>
            <p:cNvSpPr txBox="1"/>
            <p:nvPr/>
          </p:nvSpPr>
          <p:spPr>
            <a:xfrm rot="20065623">
              <a:off x="5316892" y="40990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330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395D5B-22F3-5B31-7D37-8B9A47BEBCAD}"/>
                </a:ext>
              </a:extLst>
            </p:cNvPr>
            <p:cNvSpPr txBox="1"/>
            <p:nvPr/>
          </p:nvSpPr>
          <p:spPr>
            <a:xfrm rot="1482604">
              <a:off x="2953505" y="4218255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250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32EE6-6B27-FE68-6221-28A0937DBEF1}"/>
                </a:ext>
              </a:extLst>
            </p:cNvPr>
            <p:cNvSpPr txBox="1"/>
            <p:nvPr/>
          </p:nvSpPr>
          <p:spPr>
            <a:xfrm>
              <a:off x="6399322" y="23786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260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24DFF91-68F7-3202-992E-5648687D35B6}"/>
              </a:ext>
            </a:extLst>
          </p:cNvPr>
          <p:cNvSpPr txBox="1"/>
          <p:nvPr/>
        </p:nvSpPr>
        <p:spPr>
          <a:xfrm>
            <a:off x="4098282" y="1294888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4A</a:t>
            </a:r>
            <a:endParaRPr lang="pt-BR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134E77-1A11-3B6E-8D06-329394522C9D}"/>
              </a:ext>
            </a:extLst>
          </p:cNvPr>
          <p:cNvSpPr txBox="1"/>
          <p:nvPr/>
        </p:nvSpPr>
        <p:spPr>
          <a:xfrm>
            <a:off x="8935004" y="1290234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4B</a:t>
            </a:r>
            <a:endParaRPr lang="pt-BR" b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C9AD93-A489-8E69-9A64-2450874FE0A3}"/>
              </a:ext>
            </a:extLst>
          </p:cNvPr>
          <p:cNvGrpSpPr/>
          <p:nvPr/>
        </p:nvGrpSpPr>
        <p:grpSpPr>
          <a:xfrm>
            <a:off x="6822033" y="1854744"/>
            <a:ext cx="371300" cy="4320000"/>
            <a:chOff x="6973080" y="1854744"/>
            <a:chExt cx="371300" cy="432000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0AAAFE-584F-9E7B-B8B1-536C3825D7DF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F9423D-95D8-48BC-A903-2A7F50816DCA}"/>
                </a:ext>
              </a:extLst>
            </p:cNvPr>
            <p:cNvSpPr txBox="1"/>
            <p:nvPr/>
          </p:nvSpPr>
          <p:spPr>
            <a:xfrm>
              <a:off x="6973080" y="3830078"/>
              <a:ext cx="37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E08AFF-D83D-DD30-0958-9881805E9AFC}"/>
              </a:ext>
            </a:extLst>
          </p:cNvPr>
          <p:cNvGrpSpPr/>
          <p:nvPr/>
        </p:nvGrpSpPr>
        <p:grpSpPr>
          <a:xfrm rot="5400000">
            <a:off x="4692722" y="4726005"/>
            <a:ext cx="369332" cy="3600000"/>
            <a:chOff x="6974064" y="1854744"/>
            <a:chExt cx="369332" cy="432000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A21D2CC-1EB1-7752-EA0B-9EFA4942CF5B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ECABCE-CC0D-1CB2-33F1-3B46104CA67B}"/>
                </a:ext>
              </a:extLst>
            </p:cNvPr>
            <p:cNvSpPr txBox="1"/>
            <p:nvPr/>
          </p:nvSpPr>
          <p:spPr>
            <a:xfrm rot="16200000" flipH="1">
              <a:off x="6935950" y="3830078"/>
              <a:ext cx="44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Y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CA5AEB9-1D54-DA3F-4A29-4BA15293EA2D}"/>
              </a:ext>
            </a:extLst>
          </p:cNvPr>
          <p:cNvSpPr txBox="1"/>
          <p:nvPr/>
        </p:nvSpPr>
        <p:spPr>
          <a:xfrm>
            <a:off x="92125" y="3237218"/>
            <a:ext cx="2615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Gap 1 = 1200-((2*330)+(2*250)) = 40</a:t>
            </a:r>
          </a:p>
          <a:p>
            <a:r>
              <a:rPr lang="pt-BR" sz="1200" dirty="0">
                <a:solidFill>
                  <a:srgbClr val="FF0000"/>
                </a:solidFill>
              </a:rPr>
              <a:t>40/2 = 20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83C85D-CEF8-8D9A-39FF-333A5C403640}"/>
              </a:ext>
            </a:extLst>
          </p:cNvPr>
          <p:cNvSpPr txBox="1"/>
          <p:nvPr/>
        </p:nvSpPr>
        <p:spPr>
          <a:xfrm>
            <a:off x="92125" y="3852891"/>
            <a:ext cx="261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B050"/>
                </a:solidFill>
              </a:rPr>
              <a:t>Gap 2 = NA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EE81F81-0A3D-658A-F5E8-32D630BB2905}"/>
              </a:ext>
            </a:extLst>
          </p:cNvPr>
          <p:cNvSpPr txBox="1"/>
          <p:nvPr/>
        </p:nvSpPr>
        <p:spPr>
          <a:xfrm>
            <a:off x="92125" y="4283898"/>
            <a:ext cx="261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7030A0"/>
                </a:solidFill>
              </a:rPr>
              <a:t>Gap 3 = 1000-(4*250) = 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D2FCC1-C538-43DD-0ED8-D9157675AF8F}"/>
              </a:ext>
            </a:extLst>
          </p:cNvPr>
          <p:cNvSpPr txBox="1"/>
          <p:nvPr/>
        </p:nvSpPr>
        <p:spPr>
          <a:xfrm>
            <a:off x="92125" y="2559990"/>
            <a:ext cx="2229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Espaçamento entre caixas (Gap)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970E963-1CBD-1A55-9B7E-76BF19BAD143}"/>
              </a:ext>
            </a:extLst>
          </p:cNvPr>
          <p:cNvSpPr txBox="1"/>
          <p:nvPr/>
        </p:nvSpPr>
        <p:spPr>
          <a:xfrm>
            <a:off x="83951" y="4714905"/>
            <a:ext cx="261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C000"/>
                </a:solidFill>
              </a:rPr>
              <a:t>Gap 4 = 1000-(3*330) = 10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57A3F4-CE52-95AA-C03F-7C6FA0FE5061}"/>
              </a:ext>
            </a:extLst>
          </p:cNvPr>
          <p:cNvGrpSpPr/>
          <p:nvPr/>
        </p:nvGrpSpPr>
        <p:grpSpPr>
          <a:xfrm>
            <a:off x="2872175" y="1834964"/>
            <a:ext cx="3949136" cy="4506376"/>
            <a:chOff x="2872175" y="1834964"/>
            <a:chExt cx="3949136" cy="45063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38ECA96-B856-1B1C-7FE8-70C5C12F428A}"/>
                </a:ext>
              </a:extLst>
            </p:cNvPr>
            <p:cNvGrpSpPr/>
            <p:nvPr/>
          </p:nvGrpSpPr>
          <p:grpSpPr>
            <a:xfrm>
              <a:off x="2872175" y="1834964"/>
              <a:ext cx="3949136" cy="4506376"/>
              <a:chOff x="2872175" y="1834964"/>
              <a:chExt cx="3949136" cy="450637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B2684B-EB7E-4267-C1CA-47943516CD14}"/>
                  </a:ext>
                </a:extLst>
              </p:cNvPr>
              <p:cNvGrpSpPr/>
              <p:nvPr/>
            </p:nvGrpSpPr>
            <p:grpSpPr>
              <a:xfrm>
                <a:off x="3077388" y="1834964"/>
                <a:ext cx="3616715" cy="4357534"/>
                <a:chOff x="3077388" y="1834964"/>
                <a:chExt cx="3616715" cy="4357534"/>
              </a:xfrm>
            </p:grpSpPr>
            <p:pic>
              <p:nvPicPr>
                <p:cNvPr id="14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8F3217DD-CB46-215C-79ED-C773B24F275A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3077388" y="1835080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9D0965EC-B6A1-1146-4906-5DCFFF636F2D}"/>
                    </a:ext>
                  </a:extLst>
                </p:cNvPr>
                <p:cNvSpPr/>
                <p:nvPr/>
              </p:nvSpPr>
              <p:spPr>
                <a:xfrm>
                  <a:off x="3079653" y="1857335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A9768B2E-5D9F-55E0-2954-0ADDD91D3106}"/>
                    </a:ext>
                  </a:extLst>
                </p:cNvPr>
                <p:cNvSpPr/>
                <p:nvPr/>
              </p:nvSpPr>
              <p:spPr>
                <a:xfrm>
                  <a:off x="3079653" y="3053143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0326CB96-E619-9726-D0C7-CD4CB24C568B}"/>
                    </a:ext>
                  </a:extLst>
                </p:cNvPr>
                <p:cNvSpPr/>
                <p:nvPr/>
              </p:nvSpPr>
              <p:spPr>
                <a:xfrm rot="16200000">
                  <a:off x="3223653" y="4183607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8A7AF85A-B216-8FF7-CFDC-266FDBA24E98}"/>
                    </a:ext>
                  </a:extLst>
                </p:cNvPr>
                <p:cNvSpPr/>
                <p:nvPr/>
              </p:nvSpPr>
              <p:spPr>
                <a:xfrm rot="16200000">
                  <a:off x="3221388" y="5130744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8AA4426F-3B3C-6AD7-58E1-CF0C7DDED45B}"/>
                    </a:ext>
                  </a:extLst>
                </p:cNvPr>
                <p:cNvSpPr/>
                <p:nvPr/>
              </p:nvSpPr>
              <p:spPr>
                <a:xfrm rot="16200000">
                  <a:off x="5650103" y="4183607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E57C9B31-D26D-5D2F-A050-1579818CEF6E}"/>
                    </a:ext>
                  </a:extLst>
                </p:cNvPr>
                <p:cNvSpPr/>
                <p:nvPr/>
              </p:nvSpPr>
              <p:spPr>
                <a:xfrm rot="16200000">
                  <a:off x="5633388" y="5148498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D13FE460-BD29-0684-B897-56EDA81016D2}"/>
                    </a:ext>
                  </a:extLst>
                </p:cNvPr>
                <p:cNvSpPr/>
                <p:nvPr/>
              </p:nvSpPr>
              <p:spPr>
                <a:xfrm rot="16200000">
                  <a:off x="4436878" y="4183607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B36D5C3E-9B87-BCE4-E9BC-9FA2B4CEA9FD}"/>
                    </a:ext>
                  </a:extLst>
                </p:cNvPr>
                <p:cNvSpPr/>
                <p:nvPr/>
              </p:nvSpPr>
              <p:spPr>
                <a:xfrm rot="16200000">
                  <a:off x="4427388" y="5130744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C016115F-0B34-D93A-A401-F3F472AFE6EB}"/>
                    </a:ext>
                  </a:extLst>
                </p:cNvPr>
                <p:cNvSpPr/>
                <p:nvPr/>
              </p:nvSpPr>
              <p:spPr>
                <a:xfrm>
                  <a:off x="3982604" y="1844741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AED52238-402F-D5CC-4D32-DBE46E53072A}"/>
                    </a:ext>
                  </a:extLst>
                </p:cNvPr>
                <p:cNvSpPr/>
                <p:nvPr/>
              </p:nvSpPr>
              <p:spPr>
                <a:xfrm>
                  <a:off x="3982604" y="3040549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05B39CEB-B568-4C38-8F21-C7D332E8CD59}"/>
                    </a:ext>
                  </a:extLst>
                </p:cNvPr>
                <p:cNvSpPr/>
                <p:nvPr/>
              </p:nvSpPr>
              <p:spPr>
                <a:xfrm>
                  <a:off x="4885555" y="1835468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D96A7BFA-B87C-8A0F-C7D0-D8AA4251D273}"/>
                    </a:ext>
                  </a:extLst>
                </p:cNvPr>
                <p:cNvSpPr/>
                <p:nvPr/>
              </p:nvSpPr>
              <p:spPr>
                <a:xfrm>
                  <a:off x="4885555" y="3050500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14749118-16E6-1E8A-4C0B-166A6729CB46}"/>
                    </a:ext>
                  </a:extLst>
                </p:cNvPr>
                <p:cNvSpPr/>
                <p:nvPr/>
              </p:nvSpPr>
              <p:spPr>
                <a:xfrm>
                  <a:off x="5788507" y="1834964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26670ABA-FDB7-C93F-941E-B1B85E13A490}"/>
                    </a:ext>
                  </a:extLst>
                </p:cNvPr>
                <p:cNvSpPr/>
                <p:nvPr/>
              </p:nvSpPr>
              <p:spPr>
                <a:xfrm>
                  <a:off x="5788507" y="3039486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43264C2-3498-FAAC-4D94-B0660C43BD09}"/>
                  </a:ext>
                </a:extLst>
              </p:cNvPr>
              <p:cNvSpPr/>
              <p:nvPr/>
            </p:nvSpPr>
            <p:spPr>
              <a:xfrm>
                <a:off x="2872175" y="4265808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632EBC5-2E2D-37CA-ABEF-7C50706CF98B}"/>
                  </a:ext>
                </a:extLst>
              </p:cNvPr>
              <p:cNvSpPr/>
              <p:nvPr/>
            </p:nvSpPr>
            <p:spPr>
              <a:xfrm>
                <a:off x="2872175" y="5234129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A7EB21F-81F3-2BBD-E5FC-13698CBCCC02}"/>
                  </a:ext>
                </a:extLst>
              </p:cNvPr>
              <p:cNvSpPr/>
              <p:nvPr/>
            </p:nvSpPr>
            <p:spPr>
              <a:xfrm>
                <a:off x="6176143" y="4258164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47D1D2E-8472-2240-7156-021541693678}"/>
                  </a:ext>
                </a:extLst>
              </p:cNvPr>
              <p:cNvSpPr/>
              <p:nvPr/>
            </p:nvSpPr>
            <p:spPr>
              <a:xfrm>
                <a:off x="6176143" y="5226485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C68197C-EEC9-B61E-0A7C-41C260E768C3}"/>
                  </a:ext>
                </a:extLst>
              </p:cNvPr>
              <p:cNvSpPr/>
              <p:nvPr/>
            </p:nvSpPr>
            <p:spPr>
              <a:xfrm rot="5400000">
                <a:off x="3954370" y="5995896"/>
                <a:ext cx="645168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C2F98AD-3739-8476-BEDD-F0EA9152DD3F}"/>
                </a:ext>
              </a:extLst>
            </p:cNvPr>
            <p:cNvSpPr/>
            <p:nvPr/>
          </p:nvSpPr>
          <p:spPr>
            <a:xfrm rot="16200000">
              <a:off x="2786752" y="285330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5C5B60A-F346-E470-A6A0-D69877EE2C25}"/>
                </a:ext>
              </a:extLst>
            </p:cNvPr>
            <p:cNvSpPr/>
            <p:nvPr/>
          </p:nvSpPr>
          <p:spPr>
            <a:xfrm rot="16200000">
              <a:off x="3695902" y="2868298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9A1B8BE-DC67-1629-F5D1-48BE44C5EB3A}"/>
                </a:ext>
              </a:extLst>
            </p:cNvPr>
            <p:cNvSpPr/>
            <p:nvPr/>
          </p:nvSpPr>
          <p:spPr>
            <a:xfrm rot="16200000">
              <a:off x="4604850" y="2853300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FB0FE5A-558B-BB11-501F-BCE0C58D5893}"/>
                </a:ext>
              </a:extLst>
            </p:cNvPr>
            <p:cNvSpPr/>
            <p:nvPr/>
          </p:nvSpPr>
          <p:spPr>
            <a:xfrm rot="16200000">
              <a:off x="5514254" y="2867095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B0375B4-B915-E34C-C841-0AFDD21157BB}"/>
                </a:ext>
              </a:extLst>
            </p:cNvPr>
            <p:cNvSpPr/>
            <p:nvPr/>
          </p:nvSpPr>
          <p:spPr>
            <a:xfrm>
              <a:off x="4764038" y="5529028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71B48EC-016C-C805-2079-7F615CE4B5D6}"/>
                </a:ext>
              </a:extLst>
            </p:cNvPr>
            <p:cNvSpPr/>
            <p:nvPr/>
          </p:nvSpPr>
          <p:spPr>
            <a:xfrm>
              <a:off x="4748834" y="4579096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3EB625C-35C3-94D7-88C1-62EB98B43BDE}"/>
                </a:ext>
              </a:extLst>
            </p:cNvPr>
            <p:cNvSpPr/>
            <p:nvPr/>
          </p:nvSpPr>
          <p:spPr>
            <a:xfrm>
              <a:off x="3410655" y="4549856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06F2293-AFFD-52F1-A627-59B731EFD1E9}"/>
                </a:ext>
              </a:extLst>
            </p:cNvPr>
            <p:cNvSpPr/>
            <p:nvPr/>
          </p:nvSpPr>
          <p:spPr>
            <a:xfrm>
              <a:off x="3391597" y="5473812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3BEC5-F3AE-D2A9-DB04-3BD2C8BE5E36}"/>
              </a:ext>
            </a:extLst>
          </p:cNvPr>
          <p:cNvGrpSpPr/>
          <p:nvPr/>
        </p:nvGrpSpPr>
        <p:grpSpPr>
          <a:xfrm>
            <a:off x="7745575" y="1681019"/>
            <a:ext cx="3949136" cy="4506375"/>
            <a:chOff x="7745575" y="1681019"/>
            <a:chExt cx="3949136" cy="4506375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85C9085-DD82-00A0-38FC-F9550F125196}"/>
                </a:ext>
              </a:extLst>
            </p:cNvPr>
            <p:cNvGrpSpPr/>
            <p:nvPr/>
          </p:nvGrpSpPr>
          <p:grpSpPr>
            <a:xfrm flipV="1">
              <a:off x="7950788" y="1829860"/>
              <a:ext cx="3616715" cy="4357534"/>
              <a:chOff x="3077388" y="1834964"/>
              <a:chExt cx="3616715" cy="4357534"/>
            </a:xfrm>
          </p:grpSpPr>
          <p:pic>
            <p:nvPicPr>
              <p:cNvPr id="117" name="Picture 2" descr="Premium Vector | Pallet icon set, cartoon style">
                <a:extLst>
                  <a:ext uri="{FF2B5EF4-FFF2-40B4-BE49-F238E27FC236}">
                    <a16:creationId xmlns:a16="http://schemas.microsoft.com/office/drawing/2014/main" id="{E2FDD5FC-50F3-A0D4-D6B0-82B9AD2332A7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1" t="47130" r="68929" b="5778"/>
              <a:stretch/>
            </p:blipFill>
            <p:spPr bwMode="auto">
              <a:xfrm>
                <a:off x="3077388" y="1854744"/>
                <a:ext cx="3600000" cy="43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B33BC9AD-A85D-FB61-3897-7462826E96BC}"/>
                  </a:ext>
                </a:extLst>
              </p:cNvPr>
              <p:cNvSpPr/>
              <p:nvPr/>
            </p:nvSpPr>
            <p:spPr>
              <a:xfrm>
                <a:off x="3079653" y="1857335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24C2EDAB-0470-CD54-C129-2E58CEFF7EA2}"/>
                  </a:ext>
                </a:extLst>
              </p:cNvPr>
              <p:cNvSpPr/>
              <p:nvPr/>
            </p:nvSpPr>
            <p:spPr>
              <a:xfrm>
                <a:off x="3079653" y="3053143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4F62DF3B-405A-420E-D269-F82442884ED3}"/>
                  </a:ext>
                </a:extLst>
              </p:cNvPr>
              <p:cNvSpPr/>
              <p:nvPr/>
            </p:nvSpPr>
            <p:spPr>
              <a:xfrm rot="16200000">
                <a:off x="3223653" y="4183607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C571F76D-3157-6052-6AEC-664F26FF44EA}"/>
                  </a:ext>
                </a:extLst>
              </p:cNvPr>
              <p:cNvSpPr/>
              <p:nvPr/>
            </p:nvSpPr>
            <p:spPr>
              <a:xfrm rot="16200000">
                <a:off x="3221388" y="5130744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53E9AD2B-56E4-83E3-AAAF-EB5E5F6C0B06}"/>
                  </a:ext>
                </a:extLst>
              </p:cNvPr>
              <p:cNvSpPr/>
              <p:nvPr/>
            </p:nvSpPr>
            <p:spPr>
              <a:xfrm rot="16200000">
                <a:off x="5650103" y="4183607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FD675F04-4158-006C-5549-10326AE7DBF5}"/>
                  </a:ext>
                </a:extLst>
              </p:cNvPr>
              <p:cNvSpPr/>
              <p:nvPr/>
            </p:nvSpPr>
            <p:spPr>
              <a:xfrm rot="16200000">
                <a:off x="5633388" y="5148498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D0E89487-C7E8-0D5D-C5EA-55E31B01CF86}"/>
                  </a:ext>
                </a:extLst>
              </p:cNvPr>
              <p:cNvSpPr/>
              <p:nvPr/>
            </p:nvSpPr>
            <p:spPr>
              <a:xfrm rot="16200000">
                <a:off x="4436878" y="4183607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E0AD1C88-7AB8-5164-CE1F-55BC6531536B}"/>
                  </a:ext>
                </a:extLst>
              </p:cNvPr>
              <p:cNvSpPr/>
              <p:nvPr/>
            </p:nvSpPr>
            <p:spPr>
              <a:xfrm rot="16200000">
                <a:off x="4427388" y="5130744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96A40E5-C4FD-B481-663D-4C77EB4943AF}"/>
                  </a:ext>
                </a:extLst>
              </p:cNvPr>
              <p:cNvSpPr/>
              <p:nvPr/>
            </p:nvSpPr>
            <p:spPr>
              <a:xfrm>
                <a:off x="3982604" y="1844741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84492B03-4987-01A8-35D7-3DCAFDB7D947}"/>
                  </a:ext>
                </a:extLst>
              </p:cNvPr>
              <p:cNvSpPr/>
              <p:nvPr/>
            </p:nvSpPr>
            <p:spPr>
              <a:xfrm>
                <a:off x="3982604" y="3040549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E2C6DF11-BBBD-59AC-C0BE-DF53F599CDF0}"/>
                  </a:ext>
                </a:extLst>
              </p:cNvPr>
              <p:cNvSpPr/>
              <p:nvPr/>
            </p:nvSpPr>
            <p:spPr>
              <a:xfrm>
                <a:off x="4885555" y="1835468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665B5A48-4D15-F2E0-51D3-E3AE1B5B44D8}"/>
                  </a:ext>
                </a:extLst>
              </p:cNvPr>
              <p:cNvSpPr/>
              <p:nvPr/>
            </p:nvSpPr>
            <p:spPr>
              <a:xfrm>
                <a:off x="4885555" y="3050500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1885C9F4-ED04-2971-48EB-5E352A766C31}"/>
                  </a:ext>
                </a:extLst>
              </p:cNvPr>
              <p:cNvSpPr/>
              <p:nvPr/>
            </p:nvSpPr>
            <p:spPr>
              <a:xfrm>
                <a:off x="5788507" y="1834964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5079C863-FA4E-B85E-D5FD-D45BFB798549}"/>
                  </a:ext>
                </a:extLst>
              </p:cNvPr>
              <p:cNvSpPr/>
              <p:nvPr/>
            </p:nvSpPr>
            <p:spPr>
              <a:xfrm>
                <a:off x="5788507" y="3039486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A5B2C67-9067-8043-CAC1-35CBB7AB3186}"/>
                </a:ext>
              </a:extLst>
            </p:cNvPr>
            <p:cNvSpPr/>
            <p:nvPr/>
          </p:nvSpPr>
          <p:spPr>
            <a:xfrm flipV="1">
              <a:off x="7745575" y="3720663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84AABCC-2992-8608-6B2C-B62477B1BA29}"/>
                </a:ext>
              </a:extLst>
            </p:cNvPr>
            <p:cNvSpPr/>
            <p:nvPr/>
          </p:nvSpPr>
          <p:spPr>
            <a:xfrm flipV="1">
              <a:off x="7745575" y="2742510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69016C2-A8CD-D39C-2A5C-D730513C229C}"/>
                </a:ext>
              </a:extLst>
            </p:cNvPr>
            <p:cNvSpPr/>
            <p:nvPr/>
          </p:nvSpPr>
          <p:spPr>
            <a:xfrm flipV="1">
              <a:off x="11049543" y="3728307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45EAEFB-4FC9-41B6-0E62-043200209463}"/>
                </a:ext>
              </a:extLst>
            </p:cNvPr>
            <p:cNvSpPr/>
            <p:nvPr/>
          </p:nvSpPr>
          <p:spPr>
            <a:xfrm flipV="1">
              <a:off x="11049543" y="2750154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B378D05-F7FC-F432-EA6B-DD34F4D68CC8}"/>
                </a:ext>
              </a:extLst>
            </p:cNvPr>
            <p:cNvSpPr/>
            <p:nvPr/>
          </p:nvSpPr>
          <p:spPr>
            <a:xfrm rot="16200000" flipV="1">
              <a:off x="8817932" y="1980743"/>
              <a:ext cx="6451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8DA934-D942-017C-040F-0866AB7CBECA}"/>
                </a:ext>
              </a:extLst>
            </p:cNvPr>
            <p:cNvSpPr/>
            <p:nvPr/>
          </p:nvSpPr>
          <p:spPr>
            <a:xfrm>
              <a:off x="9620699" y="3040927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11BD724-F8F3-4175-08F6-5BEC937E598B}"/>
                </a:ext>
              </a:extLst>
            </p:cNvPr>
            <p:cNvSpPr/>
            <p:nvPr/>
          </p:nvSpPr>
          <p:spPr>
            <a:xfrm>
              <a:off x="9620699" y="2080983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07D703D-3667-D30C-CE55-D9ED9B0CF9ED}"/>
                </a:ext>
              </a:extLst>
            </p:cNvPr>
            <p:cNvSpPr/>
            <p:nvPr/>
          </p:nvSpPr>
          <p:spPr>
            <a:xfrm rot="16200000">
              <a:off x="10362627" y="4760755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03A28DF-6284-02C0-EAFC-B2623598D13A}"/>
                </a:ext>
              </a:extLst>
            </p:cNvPr>
            <p:cNvSpPr/>
            <p:nvPr/>
          </p:nvSpPr>
          <p:spPr>
            <a:xfrm rot="16200000">
              <a:off x="9462881" y="4787816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236B5A3-BCAC-B8FE-08DC-037436DE5508}"/>
                </a:ext>
              </a:extLst>
            </p:cNvPr>
            <p:cNvSpPr/>
            <p:nvPr/>
          </p:nvSpPr>
          <p:spPr>
            <a:xfrm rot="16200000">
              <a:off x="8563134" y="476222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0EC021A-8712-4DCE-BB82-57FE66FF36F6}"/>
                </a:ext>
              </a:extLst>
            </p:cNvPr>
            <p:cNvSpPr/>
            <p:nvPr/>
          </p:nvSpPr>
          <p:spPr>
            <a:xfrm rot="16200000">
              <a:off x="7663387" y="4775887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68D866B-10D9-1D4D-C958-A549116D1418}"/>
                </a:ext>
              </a:extLst>
            </p:cNvPr>
            <p:cNvSpPr/>
            <p:nvPr/>
          </p:nvSpPr>
          <p:spPr>
            <a:xfrm>
              <a:off x="8260289" y="3019316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033F0AD-1565-90AB-F61D-18AFA394257E}"/>
                </a:ext>
              </a:extLst>
            </p:cNvPr>
            <p:cNvSpPr/>
            <p:nvPr/>
          </p:nvSpPr>
          <p:spPr>
            <a:xfrm>
              <a:off x="8247922" y="2068674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0E945018-7B47-E507-CA7B-141A1F547723}"/>
              </a:ext>
            </a:extLst>
          </p:cNvPr>
          <p:cNvSpPr txBox="1"/>
          <p:nvPr/>
        </p:nvSpPr>
        <p:spPr>
          <a:xfrm>
            <a:off x="3077388" y="122503"/>
            <a:ext cx="27557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Caixas por camada: </a:t>
            </a:r>
            <a:r>
              <a:rPr lang="pt-BR" sz="1400" dirty="0"/>
              <a:t>14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Camadas: </a:t>
            </a:r>
            <a:r>
              <a:rPr lang="pt-BR" sz="1400" dirty="0"/>
              <a:t>12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Total de caixas no palete: </a:t>
            </a:r>
            <a:r>
              <a:rPr lang="pt-BR" sz="1400" dirty="0"/>
              <a:t>168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16838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493087-49A5-A78F-68EB-E7010624BC9F}"/>
              </a:ext>
            </a:extLst>
          </p:cNvPr>
          <p:cNvSpPr/>
          <p:nvPr/>
        </p:nvSpPr>
        <p:spPr>
          <a:xfrm>
            <a:off x="5459845" y="5048850"/>
            <a:ext cx="2880000" cy="13371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10F3F-E90B-A666-0023-4981276CC33E}"/>
              </a:ext>
            </a:extLst>
          </p:cNvPr>
          <p:cNvSpPr/>
          <p:nvPr/>
        </p:nvSpPr>
        <p:spPr>
          <a:xfrm>
            <a:off x="8331330" y="5048851"/>
            <a:ext cx="2880000" cy="13371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9D8884-DA5B-46CF-ECD2-A603E3A56C57}"/>
              </a:ext>
            </a:extLst>
          </p:cNvPr>
          <p:cNvCxnSpPr>
            <a:cxnSpLocks/>
          </p:cNvCxnSpPr>
          <p:nvPr/>
        </p:nvCxnSpPr>
        <p:spPr>
          <a:xfrm>
            <a:off x="9771330" y="4925946"/>
            <a:ext cx="0" cy="158299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BBC439-C9E0-9993-FD3E-043BD85AB026}"/>
              </a:ext>
            </a:extLst>
          </p:cNvPr>
          <p:cNvGrpSpPr/>
          <p:nvPr/>
        </p:nvGrpSpPr>
        <p:grpSpPr>
          <a:xfrm>
            <a:off x="6351332" y="1730454"/>
            <a:ext cx="3600000" cy="1582998"/>
            <a:chOff x="7619846" y="2762857"/>
            <a:chExt cx="3600000" cy="15829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C1B49C-772A-F040-02D9-A647F953E41D}"/>
                </a:ext>
              </a:extLst>
            </p:cNvPr>
            <p:cNvSpPr/>
            <p:nvPr/>
          </p:nvSpPr>
          <p:spPr>
            <a:xfrm>
              <a:off x="7619846" y="2885763"/>
              <a:ext cx="3600000" cy="1337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CEDF21-0F28-5D82-8342-370D9F315F6F}"/>
                </a:ext>
              </a:extLst>
            </p:cNvPr>
            <p:cNvCxnSpPr>
              <a:cxnSpLocks/>
            </p:cNvCxnSpPr>
            <p:nvPr/>
          </p:nvCxnSpPr>
          <p:spPr>
            <a:xfrm>
              <a:off x="9419846" y="2762857"/>
              <a:ext cx="0" cy="1582998"/>
            </a:xfrm>
            <a:prstGeom prst="line">
              <a:avLst/>
            </a:prstGeom>
            <a:ln w="1905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60E95-D523-A24A-9235-57DE63A6E4D5}"/>
              </a:ext>
            </a:extLst>
          </p:cNvPr>
          <p:cNvSpPr/>
          <p:nvPr/>
        </p:nvSpPr>
        <p:spPr>
          <a:xfrm>
            <a:off x="4203255" y="911878"/>
            <a:ext cx="359997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0B598F-6E45-1313-353A-982DF2334594}"/>
              </a:ext>
            </a:extLst>
          </p:cNvPr>
          <p:cNvSpPr/>
          <p:nvPr/>
        </p:nvSpPr>
        <p:spPr>
          <a:xfrm>
            <a:off x="5631332" y="3303609"/>
            <a:ext cx="4320000" cy="13371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832ED5-59E5-4268-9CF1-C17CDE9FD866}"/>
              </a:ext>
            </a:extLst>
          </p:cNvPr>
          <p:cNvSpPr/>
          <p:nvPr/>
        </p:nvSpPr>
        <p:spPr>
          <a:xfrm>
            <a:off x="1311332" y="3303609"/>
            <a:ext cx="4320000" cy="13371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40CB07-50C3-CD61-1304-119EE1597665}"/>
              </a:ext>
            </a:extLst>
          </p:cNvPr>
          <p:cNvCxnSpPr>
            <a:cxnSpLocks/>
          </p:cNvCxnSpPr>
          <p:nvPr/>
        </p:nvCxnSpPr>
        <p:spPr>
          <a:xfrm>
            <a:off x="7791332" y="3313452"/>
            <a:ext cx="0" cy="158299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404</Words>
  <Application>Microsoft Office PowerPoint</Application>
  <PresentationFormat>Widescreen</PresentationFormat>
  <Paragraphs>156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Lomas</dc:creator>
  <cp:lastModifiedBy>Pedro Lomas</cp:lastModifiedBy>
  <cp:revision>27</cp:revision>
  <dcterms:created xsi:type="dcterms:W3CDTF">2022-08-02T13:17:41Z</dcterms:created>
  <dcterms:modified xsi:type="dcterms:W3CDTF">2022-08-04T21:44:42Z</dcterms:modified>
</cp:coreProperties>
</file>