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EB32-56A9-0CD8-4358-CF90FA8F5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BB3DB-D634-1239-E649-F357C20B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3EBC3-083C-C54A-1C5B-DC748006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3DDB-4BEE-EB2F-0893-C5370941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C4A7-69F7-694C-C83C-EA60AEC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67A-7A20-FD77-C4A6-EE5AA72B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51AE-0BFB-F2AB-7509-3C25E2DBE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0121-FC1D-1A1C-5D2C-20B01350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2878-7D94-E6AC-BE6D-7892966F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16BF-EB41-ADA2-ECC4-EB3C1487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6DF2F-8164-7754-F787-A8930C08B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5D1D-7380-1E6F-34E6-D4976B6E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401A-BDAF-D895-9832-C8F18455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3DAF-CDAD-F54A-BC33-62505D9D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3D872-72E8-FC5F-74FA-597666B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A15D-C737-D285-AA1A-8339593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022A-7F0B-A5DD-412C-FC0C692E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77F4D-F530-8FD2-BC73-FCD33065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C2FA-E41A-7F9A-15A1-ACD84CAD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9296-F463-CFA0-D443-CABC671A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49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7B86-70BB-938A-D0DF-9BA2FE1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24120-66CA-30DF-B803-A0A1FC71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AE5A-626E-45A8-D23B-50B80739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BFCD9-8DC2-2915-D5D2-6C5CADFB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82BC-8C8D-98B1-273F-738330C1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2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1650-2D05-B6D1-6407-6DFC567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E864-8934-21AE-3750-9C2F82F50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A698-9051-92C4-88A0-C9151EE27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79AF-4DBD-CB77-5028-3E2B0CD5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813C-1D41-6FA9-65AE-63D79E2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0A75-2030-7CDE-ADC2-81F2703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93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EAD-44B1-C481-0072-D48FBE2B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1A27-BE50-025F-6131-CAD8EDB9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AAB37-0F48-EEDB-BDD5-DF0AA68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A8DE5-7291-8190-BBC6-5CB6E2983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01EAC-109C-AA85-8EAB-D02D91EE5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CFE20-1DBE-1AE1-653E-3F6D11D0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A4436-91C0-0FEE-06BE-AED7D17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91B6A-1A06-C526-FA36-E997378D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0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F233-BB37-36D4-ADC4-4858ABB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F6B7-494D-09DE-8A7F-B4A1AE9A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5CFFE-97BE-D972-B15D-F50D037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A58FD-5A9F-B0E5-E9AE-8615768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7A618-B596-4CEB-F033-3FD539DC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7D03-6A12-5CEC-DAE7-893F18CA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03A8-818E-B544-DD0A-974D1008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4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53A-AACA-3DB7-D17F-77B0AC94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A56A-681C-B246-FD53-9FE7B460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955E9-3038-D90F-D7A2-57AE473F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B8A6-630B-3EF3-BDDD-823E0F55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916A1-2BDF-FEA5-B800-C4A27468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2666C-5102-5143-48BD-77B1634C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B753-C676-F29D-4705-6C6E7216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560E-7821-158A-CE26-332875E0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CB1B-44F0-3A12-0BC0-FCE8BE92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146F-BBC4-E322-1761-459901A9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A3DB8-39EE-7894-0C38-4AA6378A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8AC5E-57A9-B7BF-27EF-C4E626B3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8355A-0283-3404-6C06-7AD48190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F4C51-71AF-2816-8785-56B66E77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C7B41-C2D3-7E8D-0F79-3CF64F265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5DE4-D70E-49D1-A921-9AD7266719D5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4E32-74EE-FA5A-FF63-F67588DFC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444C-2DE7-2ADA-27EC-3BECEE84B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4E02-1802-41E2-BC1F-D29E0B0CEA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8AA8D-53A1-AE34-D3BA-91CA82E30682}"/>
              </a:ext>
            </a:extLst>
          </p:cNvPr>
          <p:cNvSpPr txBox="1"/>
          <p:nvPr/>
        </p:nvSpPr>
        <p:spPr>
          <a:xfrm>
            <a:off x="83563" y="117987"/>
            <a:ext cx="277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Caixa de direção elétrica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B836CE-1503-5806-3400-B3B24AADD477}"/>
              </a:ext>
            </a:extLst>
          </p:cNvPr>
          <p:cNvGrpSpPr/>
          <p:nvPr/>
        </p:nvGrpSpPr>
        <p:grpSpPr>
          <a:xfrm>
            <a:off x="3714750" y="1190625"/>
            <a:ext cx="4762500" cy="4476750"/>
            <a:chOff x="3126658" y="1190625"/>
            <a:chExt cx="4762500" cy="4476750"/>
          </a:xfrm>
        </p:grpSpPr>
        <p:pic>
          <p:nvPicPr>
            <p:cNvPr id="2" name="Picture 2" descr="CAIXA DIREÇÃO MECÂNICA / ELÉTRICA NOVA KIA CERATO 1.6 16V TODOS APOS 2013 -  CAIXA MECÂNICA PARA COLUNA">
              <a:extLst>
                <a:ext uri="{FF2B5EF4-FFF2-40B4-BE49-F238E27FC236}">
                  <a16:creationId xmlns:a16="http://schemas.microsoft.com/office/drawing/2014/main" id="{D3199433-78C1-8125-9175-6175A8FA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6658" y="1190625"/>
              <a:ext cx="4762500" cy="447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lowchart: Direct Access Storage 14">
              <a:extLst>
                <a:ext uri="{FF2B5EF4-FFF2-40B4-BE49-F238E27FC236}">
                  <a16:creationId xmlns:a16="http://schemas.microsoft.com/office/drawing/2014/main" id="{B64783FB-5005-9523-701A-2945CF5A3AB5}"/>
                </a:ext>
              </a:extLst>
            </p:cNvPr>
            <p:cNvSpPr/>
            <p:nvPr/>
          </p:nvSpPr>
          <p:spPr>
            <a:xfrm rot="20690260">
              <a:off x="5825612" y="2015611"/>
              <a:ext cx="403123" cy="698091"/>
            </a:xfrm>
            <a:prstGeom prst="flowChartMagneticDrum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84E59D-DD7D-D1FF-B8DD-DE3F96604814}"/>
                </a:ext>
              </a:extLst>
            </p:cNvPr>
            <p:cNvSpPr txBox="1"/>
            <p:nvPr/>
          </p:nvSpPr>
          <p:spPr>
            <a:xfrm>
              <a:off x="6234355" y="1244280"/>
              <a:ext cx="1379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Ponto de pega</a:t>
              </a: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FE655CA-A114-A86B-8FC9-86F743E34634}"/>
                </a:ext>
              </a:extLst>
            </p:cNvPr>
            <p:cNvCxnSpPr>
              <a:cxnSpLocks/>
              <a:stCxn id="20" idx="1"/>
              <a:endCxn id="15" idx="0"/>
            </p:cNvCxnSpPr>
            <p:nvPr/>
          </p:nvCxnSpPr>
          <p:spPr>
            <a:xfrm rot="10800000" flipV="1">
              <a:off x="5935879" y="1413556"/>
              <a:ext cx="298476" cy="6142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722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Lomas</dc:creator>
  <cp:lastModifiedBy>Pedro Lomas</cp:lastModifiedBy>
  <cp:revision>29</cp:revision>
  <dcterms:created xsi:type="dcterms:W3CDTF">2022-08-02T13:17:41Z</dcterms:created>
  <dcterms:modified xsi:type="dcterms:W3CDTF">2022-12-20T17:28:19Z</dcterms:modified>
</cp:coreProperties>
</file>