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4548-C830-76D3-2EAA-DF45C3DB6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02753-A7A3-37BE-AD5C-C27F3F05B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2953-0949-BD7D-B11C-0A1976C2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D6F1-9AFE-4E2D-B056-6A4866CDA066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F772F-85F2-3B48-5345-86C523BD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14ACB-A970-B687-2521-316C0029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3654-A4AF-42A9-891B-850303E1E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20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F59D-ED0B-3D59-525E-62E548CD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1A6EA-2E9F-C358-DEC0-1DC3F6FE6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B81D5-0E7E-E715-E31B-556BCF88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D6F1-9AFE-4E2D-B056-6A4866CDA066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3F1A0-13F5-6FB8-1BFE-D2C51479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D0DCA-F241-9F9E-05CF-85F1BCAD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3654-A4AF-42A9-891B-850303E1E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93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D4205-3F29-7FBB-3770-10FCB5F2E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8A81A-2476-B232-DF99-1ED1C042D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438A4-2DBA-A2FD-80F1-3CB5B36B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D6F1-9AFE-4E2D-B056-6A4866CDA066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47BFD-143C-8D98-FA83-0294AC3A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73420-7420-79AA-F1E4-27B8941A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3654-A4AF-42A9-891B-850303E1E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28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ED26-DDC0-20D9-9EED-EC5D162B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89EF6-01FF-33FF-0E68-A4FA5947F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45F6D-DF94-0C36-F259-E1A190F9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D6F1-9AFE-4E2D-B056-6A4866CDA066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2D54C-A8B3-AA85-4270-8B9E23D4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837E8-9A90-1AC1-082A-A7D559A0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3654-A4AF-42A9-891B-850303E1E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04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7545-88DB-2894-38A6-B4247242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CD41E-5E21-7587-E55A-FC026969C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6E2D7-57F7-5D46-A18F-77E27C79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D6F1-9AFE-4E2D-B056-6A4866CDA066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4AE0F-1185-B597-CD0A-D7B0334E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75FB3-ABBB-62BF-4185-D890C99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3654-A4AF-42A9-891B-850303E1E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05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E009-E4D9-ED6A-E10E-6BC7D1B5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B1E1F-1BFD-2791-DB25-0EDA9D4BA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24E69-5D46-9F8E-553A-95393906A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14B4B-48D5-E41B-FFFB-5642EBA9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D6F1-9AFE-4E2D-B056-6A4866CDA066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A03F4-20E9-BB0F-DE7A-374C1887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82744-39E6-9C8B-4F23-3CEB47B9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3654-A4AF-42A9-891B-850303E1E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79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3E9A-F1B2-9FA8-F13C-ECAA7012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06436-7D93-EF94-FD0C-975AE27EE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14D8C-6C26-9F02-A864-8652DECF2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56E38-A256-E0DE-5AB6-3081539EA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19036-F437-6CFB-B314-BBC32EC70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1BDCF-FCBB-58AA-44C6-E0BA0A571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D6F1-9AFE-4E2D-B056-6A4866CDA066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88E46-DAF0-BC16-9B73-092BFFBB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11FDA-53AA-7F39-2375-1BA44946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3654-A4AF-42A9-891B-850303E1E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29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390E-7BD3-5EF5-2D8C-BB98E36E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8FB25-58BD-8432-C80D-515EA419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D6F1-9AFE-4E2D-B056-6A4866CDA066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A8387-BE79-E948-A3E2-3818845B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70FD9-4BBC-11DB-A522-4B5F238A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3654-A4AF-42A9-891B-850303E1E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39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819C2-2635-E4B2-3F2A-69F78C4F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D6F1-9AFE-4E2D-B056-6A4866CDA066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21337-550B-0D80-7671-B213510D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6D1E8-3A9C-5595-C0B7-F2CD26A3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3654-A4AF-42A9-891B-850303E1E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11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8D71-6F79-A6B1-A49F-E99EA64A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BA37-6F19-EA23-0469-C3877DBE2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9E900-A426-1A0E-110A-9703B1320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4A867-01B6-FC6D-29DF-388DFD4B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D6F1-9AFE-4E2D-B056-6A4866CDA066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9F646-E6D9-4968-D098-EDB3FCCB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680B0-66D4-4DA4-8382-901BE952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3654-A4AF-42A9-891B-850303E1E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95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DA83-2828-B961-B3BF-19265924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5B149-2155-A4B0-5D5A-3BC15DD00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3A0EB-3333-65A7-F055-2DBC4C90B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626F9-6E30-1E02-4400-5934F18C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D6F1-9AFE-4E2D-B056-6A4866CDA066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2DE83-2668-C681-184B-1D1EF39D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B61ED-0B05-6A3A-5A5F-4D539EBF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3654-A4AF-42A9-891B-850303E1E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8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9D949-FCEB-324C-6560-005D0E910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33E04-E771-A2AC-D616-67B492BC1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A4545-30AE-70B0-EE2A-DD73B5A98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0D6F1-9AFE-4E2D-B056-6A4866CDA066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2B9A8-9779-A404-1DFE-7DE9966DA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BAA1D-092D-C126-B1D0-2BE38781F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43654-A4AF-42A9-891B-850303E1E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78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D97C141C-C527-9E7C-9E9F-CF4660C91781}"/>
              </a:ext>
            </a:extLst>
          </p:cNvPr>
          <p:cNvGrpSpPr/>
          <p:nvPr/>
        </p:nvGrpSpPr>
        <p:grpSpPr>
          <a:xfrm>
            <a:off x="3511343" y="13148"/>
            <a:ext cx="8105896" cy="6578013"/>
            <a:chOff x="1803841" y="84044"/>
            <a:chExt cx="8105896" cy="657801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3826A21-E2A1-737B-833C-1EA42C5B87A0}"/>
                </a:ext>
              </a:extLst>
            </p:cNvPr>
            <p:cNvGrpSpPr>
              <a:grpSpLocks/>
            </p:cNvGrpSpPr>
            <p:nvPr/>
          </p:nvGrpSpPr>
          <p:grpSpPr>
            <a:xfrm rot="16200000" flipV="1">
              <a:off x="1101962" y="3296909"/>
              <a:ext cx="3037354" cy="73660"/>
              <a:chOff x="701331" y="6661802"/>
              <a:chExt cx="4394927" cy="101862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48F78BC-57C4-12E3-4E68-A007946CD607}"/>
                  </a:ext>
                </a:extLst>
              </p:cNvPr>
              <p:cNvCxnSpPr/>
              <p:nvPr/>
            </p:nvCxnSpPr>
            <p:spPr>
              <a:xfrm>
                <a:off x="701331" y="6727380"/>
                <a:ext cx="4394927" cy="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876EC62E-E8C5-135C-04D0-C37AD42CFC36}"/>
                  </a:ext>
                </a:extLst>
              </p:cNvPr>
              <p:cNvGrpSpPr/>
              <p:nvPr/>
            </p:nvGrpSpPr>
            <p:grpSpPr>
              <a:xfrm>
                <a:off x="701331" y="6661802"/>
                <a:ext cx="4394927" cy="101862"/>
                <a:chOff x="701331" y="6671126"/>
                <a:chExt cx="4394927" cy="101862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D1B97DD5-C560-04D4-7616-981844070F48}"/>
                    </a:ext>
                  </a:extLst>
                </p:cNvPr>
                <p:cNvSpPr/>
                <p:nvPr/>
              </p:nvSpPr>
              <p:spPr>
                <a:xfrm>
                  <a:off x="701331" y="6671126"/>
                  <a:ext cx="323670" cy="10186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00216C0D-9A6B-0225-62E5-63C3D19B29F4}"/>
                    </a:ext>
                  </a:extLst>
                </p:cNvPr>
                <p:cNvSpPr/>
                <p:nvPr/>
              </p:nvSpPr>
              <p:spPr>
                <a:xfrm>
                  <a:off x="4772588" y="6671126"/>
                  <a:ext cx="323670" cy="10186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3118AF35-3038-5860-48AB-10CC8A213A36}"/>
                    </a:ext>
                  </a:extLst>
                </p:cNvPr>
                <p:cNvCxnSpPr>
                  <a:cxnSpLocks/>
                  <a:stCxn id="62" idx="3"/>
                  <a:endCxn id="63" idx="1"/>
                </p:cNvCxnSpPr>
                <p:nvPr/>
              </p:nvCxnSpPr>
              <p:spPr>
                <a:xfrm>
                  <a:off x="1025001" y="6722057"/>
                  <a:ext cx="3747587" cy="0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65D8D2D-D137-B21B-F4F2-675D2F691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56898" y="2217009"/>
              <a:ext cx="1016829" cy="2552563"/>
              <a:chOff x="5446176" y="3254697"/>
              <a:chExt cx="1299650" cy="326253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9D545944-91BF-BB34-1E23-2BF0008DC7C9}"/>
                  </a:ext>
                </a:extLst>
              </p:cNvPr>
              <p:cNvGrpSpPr/>
              <p:nvPr/>
            </p:nvGrpSpPr>
            <p:grpSpPr>
              <a:xfrm rot="10800000">
                <a:off x="5446176" y="3895198"/>
                <a:ext cx="1299650" cy="2622032"/>
                <a:chOff x="5013516" y="368147"/>
                <a:chExt cx="1299650" cy="2622032"/>
              </a:xfrm>
            </p:grpSpPr>
            <p:sp>
              <p:nvSpPr>
                <p:cNvPr id="5" name="Flowchart: Delay 4">
                  <a:extLst>
                    <a:ext uri="{FF2B5EF4-FFF2-40B4-BE49-F238E27FC236}">
                      <a16:creationId xmlns:a16="http://schemas.microsoft.com/office/drawing/2014/main" id="{ED7197FC-EC13-4D66-1917-7D4383242074}"/>
                    </a:ext>
                  </a:extLst>
                </p:cNvPr>
                <p:cNvSpPr/>
                <p:nvPr/>
              </p:nvSpPr>
              <p:spPr>
                <a:xfrm rot="5400000">
                  <a:off x="4944397" y="437266"/>
                  <a:ext cx="1437888" cy="1299650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0C6D4FA-C32B-EB6F-4DCD-1BF0CDBB61C2}"/>
                    </a:ext>
                  </a:extLst>
                </p:cNvPr>
                <p:cNvSpPr/>
                <p:nvPr/>
              </p:nvSpPr>
              <p:spPr>
                <a:xfrm>
                  <a:off x="5287260" y="737442"/>
                  <a:ext cx="752160" cy="6992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B7F3B84A-3B3F-D2DB-9EAC-F2BA00F52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73953" y="1436739"/>
                  <a:ext cx="0" cy="155344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2" name="Picture 51" descr="A picture containing night sky&#10;&#10;Description automatically generated">
                <a:extLst>
                  <a:ext uri="{FF2B5EF4-FFF2-40B4-BE49-F238E27FC236}">
                    <a16:creationId xmlns:a16="http://schemas.microsoft.com/office/drawing/2014/main" id="{0A016B02-8A27-E6C7-1977-6D23352465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27" t="10657" r="8924"/>
              <a:stretch/>
            </p:blipFill>
            <p:spPr>
              <a:xfrm>
                <a:off x="5701995" y="3254697"/>
                <a:ext cx="769349" cy="647603"/>
              </a:xfrm>
              <a:prstGeom prst="rect">
                <a:avLst/>
              </a:prstGeom>
            </p:spPr>
          </p:pic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4990172-720A-E11A-D4E0-8ADA62686B14}"/>
                </a:ext>
              </a:extLst>
            </p:cNvPr>
            <p:cNvSpPr/>
            <p:nvPr/>
          </p:nvSpPr>
          <p:spPr>
            <a:xfrm>
              <a:off x="3854568" y="722275"/>
              <a:ext cx="4021491" cy="109879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C323113-54B3-57CB-B7AD-F085632AF6AD}"/>
                </a:ext>
              </a:extLst>
            </p:cNvPr>
            <p:cNvSpPr/>
            <p:nvPr/>
          </p:nvSpPr>
          <p:spPr>
            <a:xfrm rot="16200000">
              <a:off x="6914696" y="2782431"/>
              <a:ext cx="3021521" cy="109879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AE21520-B1B0-C27F-EF45-0693F1687373}"/>
                </a:ext>
              </a:extLst>
            </p:cNvPr>
            <p:cNvSpPr/>
            <p:nvPr/>
          </p:nvSpPr>
          <p:spPr>
            <a:xfrm rot="16200000">
              <a:off x="1794410" y="2776427"/>
              <a:ext cx="3021521" cy="1098793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669726A-631F-BDDA-C2F3-9AF3257DBD3F}"/>
                </a:ext>
              </a:extLst>
            </p:cNvPr>
            <p:cNvSpPr/>
            <p:nvPr/>
          </p:nvSpPr>
          <p:spPr>
            <a:xfrm rot="8100000">
              <a:off x="7480108" y="5085095"/>
              <a:ext cx="937184" cy="109879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91F43DC-5718-6881-1A07-C0BC55A63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8527" y="4852416"/>
              <a:ext cx="304785" cy="8412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1AE42E1-3B5F-0E35-87DC-4363ECF54D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9386" y="4827253"/>
              <a:ext cx="0" cy="6871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04FC51-E628-9965-4213-B1A19DC1711E}"/>
                </a:ext>
              </a:extLst>
            </p:cNvPr>
            <p:cNvCxnSpPr>
              <a:cxnSpLocks/>
            </p:cNvCxnSpPr>
            <p:nvPr/>
          </p:nvCxnSpPr>
          <p:spPr>
            <a:xfrm>
              <a:off x="3830724" y="5514392"/>
              <a:ext cx="215536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6D85AD9-4C0C-5B6F-F20E-49959AD2B6CD}"/>
                </a:ext>
              </a:extLst>
            </p:cNvPr>
            <p:cNvCxnSpPr>
              <a:cxnSpLocks/>
            </p:cNvCxnSpPr>
            <p:nvPr/>
          </p:nvCxnSpPr>
          <p:spPr>
            <a:xfrm>
              <a:off x="5976756" y="5505061"/>
              <a:ext cx="0" cy="11569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E8D846EE-6AB6-B52A-8224-3A4F30885D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63643" y1="39594" x2="63857" y2="5076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79" t="26466" r="36477" b="16978"/>
            <a:stretch/>
          </p:blipFill>
          <p:spPr bwMode="auto">
            <a:xfrm>
              <a:off x="5311160" y="5542386"/>
              <a:ext cx="631865" cy="76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04A8F69-19EC-3D39-4492-EBAA10FE1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7425" y="6650529"/>
              <a:ext cx="17489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D303D71-792F-8B31-7C12-3A723EE3D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6416" y="6354319"/>
              <a:ext cx="303927" cy="307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2847CFB-E646-72B1-40FD-F0FE82DF3469}"/>
                </a:ext>
              </a:extLst>
            </p:cNvPr>
            <p:cNvSpPr txBox="1"/>
            <p:nvPr/>
          </p:nvSpPr>
          <p:spPr>
            <a:xfrm rot="-2700000">
              <a:off x="7873626" y="5722761"/>
              <a:ext cx="7651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FFC000"/>
                  </a:solidFill>
                </a:rPr>
                <a:t>OP 10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BC10BE4-15AB-9274-8518-5A4625583CF8}"/>
                </a:ext>
              </a:extLst>
            </p:cNvPr>
            <p:cNvSpPr txBox="1"/>
            <p:nvPr/>
          </p:nvSpPr>
          <p:spPr>
            <a:xfrm rot="16200000">
              <a:off x="8042902" y="3162550"/>
              <a:ext cx="7651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FFC000"/>
                  </a:solidFill>
                </a:rPr>
                <a:t>OP 20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D59574E-E154-BF4B-EFA3-46F6288A2AA3}"/>
                </a:ext>
              </a:extLst>
            </p:cNvPr>
            <p:cNvSpPr txBox="1"/>
            <p:nvPr/>
          </p:nvSpPr>
          <p:spPr>
            <a:xfrm>
              <a:off x="5482759" y="1102394"/>
              <a:ext cx="7651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FFC000"/>
                  </a:solidFill>
                </a:rPr>
                <a:t>OP 30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A54DFCE-E950-6B76-5239-6843707041BA}"/>
                </a:ext>
              </a:extLst>
            </p:cNvPr>
            <p:cNvSpPr txBox="1"/>
            <p:nvPr/>
          </p:nvSpPr>
          <p:spPr>
            <a:xfrm rot="5400000">
              <a:off x="2922616" y="3156546"/>
              <a:ext cx="7651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FFC000"/>
                  </a:solidFill>
                </a:rPr>
                <a:t>OP 40</a:t>
              </a:r>
            </a:p>
          </p:txBody>
        </p:sp>
        <p:pic>
          <p:nvPicPr>
            <p:cNvPr id="1032" name="Picture 8" descr="Engineer Icons PNG, Vector, PSD, and Clipart With Transparent Background  for Free Download | Pngtree">
              <a:extLst>
                <a:ext uri="{FF2B5EF4-FFF2-40B4-BE49-F238E27FC236}">
                  <a16:creationId xmlns:a16="http://schemas.microsoft.com/office/drawing/2014/main" id="{D71598FF-AF41-BCAD-75B0-06CF4FFBD3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4971" y1="44885" x2="41944" y2="57222"/>
                          <a14:foregroundMark x1="41944" y1="57222" x2="56389" y2="60278"/>
                          <a14:foregroundMark x1="56389" y1="60278" x2="64444" y2="46667"/>
                          <a14:foregroundMark x1="45216" y1="45279" x2="44833" y2="45251"/>
                          <a14:foregroundMark x1="59768" y1="46329" x2="59240" y2="46291"/>
                          <a14:foregroundMark x1="64444" y1="46667" x2="61029" y2="46420"/>
                          <a14:foregroundMark x1="39444" y1="25000" x2="47114" y2="36875"/>
                          <a14:foregroundMark x1="58504" y1="37173" x2="63056" y2="36667"/>
                          <a14:foregroundMark x1="63056" y1="36667" x2="58889" y2="20000"/>
                          <a14:foregroundMark x1="58889" y1="20000" x2="43889" y2="20556"/>
                          <a14:foregroundMark x1="43889" y1="20556" x2="43611" y2="18056"/>
                          <a14:foregroundMark x1="39444" y1="40833" x2="39167" y2="40833"/>
                          <a14:foregroundMark x1="39722" y1="40833" x2="38611" y2="40833"/>
                          <a14:foregroundMark x1="40278" y1="41389" x2="37500" y2="39444"/>
                          <a14:foregroundMark x1="45000" y1="40833" x2="38056" y2="40000"/>
                          <a14:foregroundMark x1="38056" y1="40000" x2="36389" y2="38333"/>
                          <a14:foregroundMark x1="38611" y1="40000" x2="36111" y2="38333"/>
                          <a14:backgroundMark x1="45800" y1="42186" x2="46944" y2="42500"/>
                          <a14:backgroundMark x1="32778" y1="38611" x2="36744" y2="39700"/>
                          <a14:backgroundMark x1="46944" y1="42500" x2="61944" y2="41944"/>
                          <a14:backgroundMark x1="61944" y1="41944" x2="67778" y2="391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61" t="12720" r="16962" b="10905"/>
            <a:stretch/>
          </p:blipFill>
          <p:spPr bwMode="auto">
            <a:xfrm>
              <a:off x="5643484" y="84044"/>
              <a:ext cx="352909" cy="410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8" descr="Engineer Icons PNG, Vector, PSD, and Clipart With Transparent Background  for Free Download | Pngtree">
              <a:extLst>
                <a:ext uri="{FF2B5EF4-FFF2-40B4-BE49-F238E27FC236}">
                  <a16:creationId xmlns:a16="http://schemas.microsoft.com/office/drawing/2014/main" id="{695F4973-A7D0-57EB-6BCF-C60C5FF489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4971" y1="44885" x2="41944" y2="57222"/>
                          <a14:foregroundMark x1="41944" y1="57222" x2="56389" y2="60278"/>
                          <a14:foregroundMark x1="56389" y1="60278" x2="64444" y2="46667"/>
                          <a14:foregroundMark x1="45216" y1="45279" x2="44833" y2="45251"/>
                          <a14:foregroundMark x1="59768" y1="46329" x2="59240" y2="46291"/>
                          <a14:foregroundMark x1="64444" y1="46667" x2="61029" y2="46420"/>
                          <a14:foregroundMark x1="39444" y1="25000" x2="47114" y2="36875"/>
                          <a14:foregroundMark x1="58504" y1="37173" x2="63056" y2="36667"/>
                          <a14:foregroundMark x1="63056" y1="36667" x2="58889" y2="20000"/>
                          <a14:foregroundMark x1="58889" y1="20000" x2="43889" y2="20556"/>
                          <a14:foregroundMark x1="43889" y1="20556" x2="43611" y2="18056"/>
                          <a14:foregroundMark x1="39444" y1="40833" x2="39167" y2="40833"/>
                          <a14:foregroundMark x1="39722" y1="40833" x2="38611" y2="40833"/>
                          <a14:foregroundMark x1="40278" y1="41389" x2="37500" y2="39444"/>
                          <a14:foregroundMark x1="45000" y1="40833" x2="38056" y2="40000"/>
                          <a14:foregroundMark x1="38056" y1="40000" x2="36389" y2="38333"/>
                          <a14:foregroundMark x1="38611" y1="40000" x2="36111" y2="38333"/>
                          <a14:backgroundMark x1="45800" y1="42186" x2="46944" y2="42500"/>
                          <a14:backgroundMark x1="32778" y1="38611" x2="36744" y2="39700"/>
                          <a14:backgroundMark x1="46944" y1="42500" x2="61944" y2="41944"/>
                          <a14:backgroundMark x1="61944" y1="41944" x2="67778" y2="391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61" t="12720" r="16962" b="10905"/>
            <a:stretch/>
          </p:blipFill>
          <p:spPr bwMode="auto">
            <a:xfrm>
              <a:off x="1803841" y="3050507"/>
              <a:ext cx="473510" cy="550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8" descr="Engineer Icons PNG, Vector, PSD, and Clipart With Transparent Background  for Free Download | Pngtree">
              <a:extLst>
                <a:ext uri="{FF2B5EF4-FFF2-40B4-BE49-F238E27FC236}">
                  <a16:creationId xmlns:a16="http://schemas.microsoft.com/office/drawing/2014/main" id="{0410E9E8-DBE2-617A-9533-57B5A233D0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4971" y1="44885" x2="41944" y2="57222"/>
                          <a14:foregroundMark x1="41944" y1="57222" x2="56389" y2="60278"/>
                          <a14:foregroundMark x1="56389" y1="60278" x2="64444" y2="46667"/>
                          <a14:foregroundMark x1="45216" y1="45279" x2="44833" y2="45251"/>
                          <a14:foregroundMark x1="59768" y1="46329" x2="59240" y2="46291"/>
                          <a14:foregroundMark x1="64444" y1="46667" x2="61029" y2="46420"/>
                          <a14:foregroundMark x1="39444" y1="25000" x2="47114" y2="36875"/>
                          <a14:foregroundMark x1="58504" y1="37173" x2="63056" y2="36667"/>
                          <a14:foregroundMark x1="63056" y1="36667" x2="58889" y2="20000"/>
                          <a14:foregroundMark x1="58889" y1="20000" x2="43889" y2="20556"/>
                          <a14:foregroundMark x1="43889" y1="20556" x2="43611" y2="18056"/>
                          <a14:foregroundMark x1="39444" y1="40833" x2="39167" y2="40833"/>
                          <a14:foregroundMark x1="39722" y1="40833" x2="38611" y2="40833"/>
                          <a14:foregroundMark x1="40278" y1="41389" x2="37500" y2="39444"/>
                          <a14:foregroundMark x1="45000" y1="40833" x2="38056" y2="40000"/>
                          <a14:foregroundMark x1="38056" y1="40000" x2="36389" y2="38333"/>
                          <a14:foregroundMark x1="38611" y1="40000" x2="36111" y2="38333"/>
                          <a14:backgroundMark x1="45800" y1="42186" x2="46944" y2="42500"/>
                          <a14:backgroundMark x1="32778" y1="38611" x2="36744" y2="39700"/>
                          <a14:backgroundMark x1="46944" y1="42500" x2="61944" y2="41944"/>
                          <a14:backgroundMark x1="61944" y1="41944" x2="67778" y2="391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61" t="12720" r="16962" b="10905"/>
            <a:stretch/>
          </p:blipFill>
          <p:spPr bwMode="auto">
            <a:xfrm>
              <a:off x="9436227" y="3050506"/>
              <a:ext cx="473510" cy="550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AIXA DE DIREÇÃO HID. REMANUFATURADA TRW - 16900RB447">
              <a:extLst>
                <a:ext uri="{FF2B5EF4-FFF2-40B4-BE49-F238E27FC236}">
                  <a16:creationId xmlns:a16="http://schemas.microsoft.com/office/drawing/2014/main" id="{6E6E6FDA-9DCB-DAF0-BF16-C23489A6AB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18503" r="8107" b="18416"/>
            <a:stretch/>
          </p:blipFill>
          <p:spPr bwMode="auto">
            <a:xfrm rot="18051817">
              <a:off x="7550322" y="5282899"/>
              <a:ext cx="796757" cy="600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8" descr="Engineer Icons PNG, Vector, PSD, and Clipart With Transparent Background  for Free Download | Pngtree">
              <a:extLst>
                <a:ext uri="{FF2B5EF4-FFF2-40B4-BE49-F238E27FC236}">
                  <a16:creationId xmlns:a16="http://schemas.microsoft.com/office/drawing/2014/main" id="{3935AF3F-0666-97FE-2B41-42503C03BF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4971" y1="44885" x2="41944" y2="57222"/>
                          <a14:foregroundMark x1="41944" y1="57222" x2="56389" y2="60278"/>
                          <a14:foregroundMark x1="56389" y1="60278" x2="64444" y2="46667"/>
                          <a14:foregroundMark x1="45216" y1="45279" x2="44833" y2="45251"/>
                          <a14:foregroundMark x1="59768" y1="46329" x2="59240" y2="46291"/>
                          <a14:foregroundMark x1="64444" y1="46667" x2="61029" y2="46420"/>
                          <a14:foregroundMark x1="39444" y1="25000" x2="47114" y2="36875"/>
                          <a14:foregroundMark x1="58504" y1="37173" x2="63056" y2="36667"/>
                          <a14:foregroundMark x1="63056" y1="36667" x2="58889" y2="20000"/>
                          <a14:foregroundMark x1="58889" y1="20000" x2="43889" y2="20556"/>
                          <a14:foregroundMark x1="43889" y1="20556" x2="43611" y2="18056"/>
                          <a14:foregroundMark x1="39444" y1="40833" x2="39167" y2="40833"/>
                          <a14:foregroundMark x1="39722" y1="40833" x2="38611" y2="40833"/>
                          <a14:foregroundMark x1="40278" y1="41389" x2="37500" y2="39444"/>
                          <a14:foregroundMark x1="45000" y1="40833" x2="38056" y2="40000"/>
                          <a14:foregroundMark x1="38056" y1="40000" x2="36389" y2="38333"/>
                          <a14:foregroundMark x1="38611" y1="40000" x2="36111" y2="38333"/>
                          <a14:backgroundMark x1="45800" y1="42186" x2="46944" y2="42500"/>
                          <a14:backgroundMark x1="32778" y1="38611" x2="36744" y2="39700"/>
                          <a14:backgroundMark x1="46944" y1="42500" x2="61944" y2="41944"/>
                          <a14:backgroundMark x1="61944" y1="41944" x2="67778" y2="391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61" t="12720" r="16962" b="10905"/>
            <a:stretch/>
          </p:blipFill>
          <p:spPr bwMode="auto">
            <a:xfrm>
              <a:off x="8547172" y="5993784"/>
              <a:ext cx="473510" cy="550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60ACD11-1092-5F2C-CA10-C1B988020D78}"/>
                </a:ext>
              </a:extLst>
            </p:cNvPr>
            <p:cNvGrpSpPr>
              <a:grpSpLocks/>
            </p:cNvGrpSpPr>
            <p:nvPr/>
          </p:nvGrpSpPr>
          <p:grpSpPr>
            <a:xfrm rot="16200000" flipV="1">
              <a:off x="7583692" y="3296909"/>
              <a:ext cx="3037354" cy="73660"/>
              <a:chOff x="701331" y="6661802"/>
              <a:chExt cx="4394927" cy="101862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03224F9-CDF7-2A5C-9D27-2F2F29134612}"/>
                  </a:ext>
                </a:extLst>
              </p:cNvPr>
              <p:cNvCxnSpPr/>
              <p:nvPr/>
            </p:nvCxnSpPr>
            <p:spPr>
              <a:xfrm>
                <a:off x="701331" y="6727380"/>
                <a:ext cx="4394927" cy="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A579DB-F808-C3FF-FDD1-8DC80285EC07}"/>
                  </a:ext>
                </a:extLst>
              </p:cNvPr>
              <p:cNvGrpSpPr/>
              <p:nvPr/>
            </p:nvGrpSpPr>
            <p:grpSpPr>
              <a:xfrm>
                <a:off x="701331" y="6661802"/>
                <a:ext cx="4394927" cy="101862"/>
                <a:chOff x="701331" y="6671126"/>
                <a:chExt cx="4394927" cy="101862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61D20A20-54A4-0649-AF6D-04E1D278809D}"/>
                    </a:ext>
                  </a:extLst>
                </p:cNvPr>
                <p:cNvSpPr/>
                <p:nvPr/>
              </p:nvSpPr>
              <p:spPr>
                <a:xfrm>
                  <a:off x="701331" y="6671126"/>
                  <a:ext cx="323670" cy="10186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F5A47934-BB25-9DCF-0C3A-9348E1C6B2AC}"/>
                    </a:ext>
                  </a:extLst>
                </p:cNvPr>
                <p:cNvSpPr/>
                <p:nvPr/>
              </p:nvSpPr>
              <p:spPr>
                <a:xfrm>
                  <a:off x="4772588" y="6671126"/>
                  <a:ext cx="323670" cy="10186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B71648D5-602E-B757-11EE-B3D2015FDE22}"/>
                    </a:ext>
                  </a:extLst>
                </p:cNvPr>
                <p:cNvCxnSpPr>
                  <a:cxnSpLocks/>
                  <a:stCxn id="116" idx="3"/>
                  <a:endCxn id="117" idx="1"/>
                </p:cNvCxnSpPr>
                <p:nvPr/>
              </p:nvCxnSpPr>
              <p:spPr>
                <a:xfrm>
                  <a:off x="1025001" y="6722057"/>
                  <a:ext cx="3747587" cy="0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CFD54E9-8FFC-795C-B2EA-6A57AAA1DECB}"/>
                </a:ext>
              </a:extLst>
            </p:cNvPr>
            <p:cNvGrpSpPr>
              <a:grpSpLocks/>
            </p:cNvGrpSpPr>
            <p:nvPr/>
          </p:nvGrpSpPr>
          <p:grpSpPr>
            <a:xfrm rot="10800000">
              <a:off x="3849385" y="559667"/>
              <a:ext cx="4026665" cy="51940"/>
              <a:chOff x="701331" y="6661802"/>
              <a:chExt cx="4394927" cy="101862"/>
            </a:xfrm>
          </p:grpSpPr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CB757D66-49FA-5B75-105D-99F42C0B86D2}"/>
                  </a:ext>
                </a:extLst>
              </p:cNvPr>
              <p:cNvCxnSpPr/>
              <p:nvPr/>
            </p:nvCxnSpPr>
            <p:spPr>
              <a:xfrm>
                <a:off x="701331" y="6727380"/>
                <a:ext cx="4394927" cy="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6D46B6D7-6E55-9A09-F150-B600F6E4A386}"/>
                  </a:ext>
                </a:extLst>
              </p:cNvPr>
              <p:cNvGrpSpPr/>
              <p:nvPr/>
            </p:nvGrpSpPr>
            <p:grpSpPr>
              <a:xfrm>
                <a:off x="701331" y="6661802"/>
                <a:ext cx="4394927" cy="101862"/>
                <a:chOff x="701331" y="6671126"/>
                <a:chExt cx="4394927" cy="101862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CCBD9F6-B6DB-9A48-236D-C907F4F8A46F}"/>
                    </a:ext>
                  </a:extLst>
                </p:cNvPr>
                <p:cNvSpPr/>
                <p:nvPr/>
              </p:nvSpPr>
              <p:spPr>
                <a:xfrm>
                  <a:off x="701331" y="6671126"/>
                  <a:ext cx="323670" cy="10186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206495E3-28E1-91E9-6EC1-BFF131F3B2AC}"/>
                    </a:ext>
                  </a:extLst>
                </p:cNvPr>
                <p:cNvSpPr/>
                <p:nvPr/>
              </p:nvSpPr>
              <p:spPr>
                <a:xfrm>
                  <a:off x="4772588" y="6671126"/>
                  <a:ext cx="323670" cy="10186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FE0B6D2D-1596-132A-4708-B6FFC99A6F2D}"/>
                    </a:ext>
                  </a:extLst>
                </p:cNvPr>
                <p:cNvCxnSpPr>
                  <a:cxnSpLocks/>
                  <a:stCxn id="122" idx="3"/>
                  <a:endCxn id="123" idx="1"/>
                </p:cNvCxnSpPr>
                <p:nvPr/>
              </p:nvCxnSpPr>
              <p:spPr>
                <a:xfrm>
                  <a:off x="1025001" y="6722057"/>
                  <a:ext cx="3747587" cy="0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A3B6F6C-952B-49BB-EF9D-DD2004D21A2E}"/>
                </a:ext>
              </a:extLst>
            </p:cNvPr>
            <p:cNvGrpSpPr>
              <a:grpSpLocks/>
            </p:cNvGrpSpPr>
            <p:nvPr/>
          </p:nvGrpSpPr>
          <p:grpSpPr>
            <a:xfrm rot="-2700000">
              <a:off x="7901527" y="6082784"/>
              <a:ext cx="943775" cy="46445"/>
              <a:chOff x="701331" y="6661802"/>
              <a:chExt cx="4394927" cy="101862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0E422AC2-CEB5-35C8-7C0B-D60E0B6E8014}"/>
                  </a:ext>
                </a:extLst>
              </p:cNvPr>
              <p:cNvCxnSpPr/>
              <p:nvPr/>
            </p:nvCxnSpPr>
            <p:spPr>
              <a:xfrm>
                <a:off x="701331" y="6727380"/>
                <a:ext cx="4394927" cy="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B5EABB89-3430-FB5F-73A7-1BCB66A4B817}"/>
                  </a:ext>
                </a:extLst>
              </p:cNvPr>
              <p:cNvGrpSpPr/>
              <p:nvPr/>
            </p:nvGrpSpPr>
            <p:grpSpPr>
              <a:xfrm>
                <a:off x="701331" y="6661802"/>
                <a:ext cx="4394927" cy="101862"/>
                <a:chOff x="701331" y="6671126"/>
                <a:chExt cx="4394927" cy="101862"/>
              </a:xfrm>
            </p:grpSpPr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3E602922-F370-B65A-2541-CA93026F1C2F}"/>
                    </a:ext>
                  </a:extLst>
                </p:cNvPr>
                <p:cNvSpPr/>
                <p:nvPr/>
              </p:nvSpPr>
              <p:spPr>
                <a:xfrm>
                  <a:off x="701331" y="6671126"/>
                  <a:ext cx="323670" cy="10186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5" name="Rectangle 1024">
                  <a:extLst>
                    <a:ext uri="{FF2B5EF4-FFF2-40B4-BE49-F238E27FC236}">
                      <a16:creationId xmlns:a16="http://schemas.microsoft.com/office/drawing/2014/main" id="{934406E1-03B6-C957-DF21-74506997DA2B}"/>
                    </a:ext>
                  </a:extLst>
                </p:cNvPr>
                <p:cNvSpPr/>
                <p:nvPr/>
              </p:nvSpPr>
              <p:spPr>
                <a:xfrm>
                  <a:off x="4772588" y="6671126"/>
                  <a:ext cx="323670" cy="10186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027" name="Straight Connector 1026">
                  <a:extLst>
                    <a:ext uri="{FF2B5EF4-FFF2-40B4-BE49-F238E27FC236}">
                      <a16:creationId xmlns:a16="http://schemas.microsoft.com/office/drawing/2014/main" id="{2C1DB12B-8664-627E-A892-7CB4DAF37616}"/>
                    </a:ext>
                  </a:extLst>
                </p:cNvPr>
                <p:cNvCxnSpPr>
                  <a:cxnSpLocks/>
                  <a:stCxn id="1024" idx="3"/>
                  <a:endCxn id="1025" idx="1"/>
                </p:cNvCxnSpPr>
                <p:nvPr/>
              </p:nvCxnSpPr>
              <p:spPr>
                <a:xfrm>
                  <a:off x="1025001" y="6722057"/>
                  <a:ext cx="3747587" cy="0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615A700-2888-7EFD-C950-ED6151DE1E8D}"/>
              </a:ext>
            </a:extLst>
          </p:cNvPr>
          <p:cNvGrpSpPr/>
          <p:nvPr/>
        </p:nvGrpSpPr>
        <p:grpSpPr>
          <a:xfrm>
            <a:off x="158305" y="13148"/>
            <a:ext cx="1740406" cy="2322460"/>
            <a:chOff x="0" y="147887"/>
            <a:chExt cx="1740406" cy="232246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1590555-CBBE-D01F-C938-603878203D90}"/>
                </a:ext>
              </a:extLst>
            </p:cNvPr>
            <p:cNvGrpSpPr/>
            <p:nvPr/>
          </p:nvGrpSpPr>
          <p:grpSpPr>
            <a:xfrm>
              <a:off x="104040" y="503993"/>
              <a:ext cx="1636366" cy="1966354"/>
              <a:chOff x="99531" y="456309"/>
              <a:chExt cx="1636366" cy="196635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123B9AF-B560-512F-219D-FD5AFE50C1D2}"/>
                  </a:ext>
                </a:extLst>
              </p:cNvPr>
              <p:cNvGrpSpPr/>
              <p:nvPr/>
            </p:nvGrpSpPr>
            <p:grpSpPr>
              <a:xfrm>
                <a:off x="267039" y="456309"/>
                <a:ext cx="1114204" cy="245226"/>
                <a:chOff x="267039" y="456309"/>
                <a:chExt cx="1114204" cy="245226"/>
              </a:xfrm>
            </p:grpSpPr>
            <p:pic>
              <p:nvPicPr>
                <p:cNvPr id="2" name="Picture 8" descr="Engineer Icons PNG, Vector, PSD, and Clipart With Transparent Background  for Free Download | Pngtree">
                  <a:extLst>
                    <a:ext uri="{FF2B5EF4-FFF2-40B4-BE49-F238E27FC236}">
                      <a16:creationId xmlns:a16="http://schemas.microsoft.com/office/drawing/2014/main" id="{E2A4F2B3-F2F2-E080-149C-A6E1A9BFC9E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10000" b="90000" l="10000" r="90000">
                              <a14:foregroundMark x1="34971" y1="44885" x2="41944" y2="57222"/>
                              <a14:foregroundMark x1="41944" y1="57222" x2="56389" y2="60278"/>
                              <a14:foregroundMark x1="56389" y1="60278" x2="64444" y2="46667"/>
                              <a14:foregroundMark x1="45216" y1="45279" x2="44833" y2="45251"/>
                              <a14:foregroundMark x1="59768" y1="46329" x2="59240" y2="46291"/>
                              <a14:foregroundMark x1="64444" y1="46667" x2="61029" y2="46420"/>
                              <a14:foregroundMark x1="39444" y1="25000" x2="47114" y2="36875"/>
                              <a14:foregroundMark x1="58504" y1="37173" x2="63056" y2="36667"/>
                              <a14:foregroundMark x1="63056" y1="36667" x2="58889" y2="20000"/>
                              <a14:foregroundMark x1="58889" y1="20000" x2="43889" y2="20556"/>
                              <a14:foregroundMark x1="43889" y1="20556" x2="43611" y2="18056"/>
                              <a14:foregroundMark x1="39444" y1="40833" x2="39167" y2="40833"/>
                              <a14:foregroundMark x1="39722" y1="40833" x2="38611" y2="40833"/>
                              <a14:foregroundMark x1="40278" y1="41389" x2="37500" y2="39444"/>
                              <a14:foregroundMark x1="45000" y1="40833" x2="38056" y2="40000"/>
                              <a14:foregroundMark x1="38056" y1="40000" x2="36389" y2="38333"/>
                              <a14:foregroundMark x1="38611" y1="40000" x2="36111" y2="38333"/>
                              <a14:backgroundMark x1="45800" y1="42186" x2="46944" y2="42500"/>
                              <a14:backgroundMark x1="32778" y1="38611" x2="36744" y2="39700"/>
                              <a14:backgroundMark x1="46944" y1="42500" x2="61944" y2="41944"/>
                              <a14:backgroundMark x1="61944" y1="41944" x2="67778" y2="3916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361" t="12720" r="16962" b="10905"/>
                <a:stretch/>
              </p:blipFill>
              <p:spPr bwMode="auto">
                <a:xfrm>
                  <a:off x="267039" y="456309"/>
                  <a:ext cx="210881" cy="2452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1990D83-6A39-928D-7557-F371A3E322DB}"/>
                    </a:ext>
                  </a:extLst>
                </p:cNvPr>
                <p:cNvSpPr txBox="1"/>
                <p:nvPr/>
              </p:nvSpPr>
              <p:spPr>
                <a:xfrm>
                  <a:off x="625464" y="456309"/>
                  <a:ext cx="755779" cy="245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000" dirty="0"/>
                    <a:t>Operador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EB0FE78-0C96-88FF-2C87-372DA344ECD0}"/>
                  </a:ext>
                </a:extLst>
              </p:cNvPr>
              <p:cNvGrpSpPr/>
              <p:nvPr/>
            </p:nvGrpSpPr>
            <p:grpSpPr>
              <a:xfrm>
                <a:off x="133844" y="844324"/>
                <a:ext cx="1454533" cy="246221"/>
                <a:chOff x="133844" y="741638"/>
                <a:chExt cx="1454533" cy="246221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3A830AD0-D454-FA11-FB0E-2D65329C1532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 rot="10800000" flipV="1">
                  <a:off x="133844" y="841888"/>
                  <a:ext cx="477271" cy="45719"/>
                  <a:chOff x="701331" y="6661802"/>
                  <a:chExt cx="4394927" cy="101862"/>
                </a:xfrm>
              </p:grpSpPr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C4994749-36DC-B751-4210-6D5847325078}"/>
                      </a:ext>
                    </a:extLst>
                  </p:cNvPr>
                  <p:cNvCxnSpPr/>
                  <p:nvPr/>
                </p:nvCxnSpPr>
                <p:spPr>
                  <a:xfrm>
                    <a:off x="701331" y="6727380"/>
                    <a:ext cx="4394927" cy="0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0A742223-7C24-5E97-9009-C2E78FE56CF1}"/>
                      </a:ext>
                    </a:extLst>
                  </p:cNvPr>
                  <p:cNvGrpSpPr/>
                  <p:nvPr/>
                </p:nvGrpSpPr>
                <p:grpSpPr>
                  <a:xfrm>
                    <a:off x="701331" y="6661802"/>
                    <a:ext cx="4394927" cy="101862"/>
                    <a:chOff x="701331" y="6671126"/>
                    <a:chExt cx="4394927" cy="101862"/>
                  </a:xfrm>
                </p:grpSpPr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D724D211-658D-F7B0-AE15-73BB5172A7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331" y="6671126"/>
                      <a:ext cx="323670" cy="10186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16963A33-81DC-BB14-2BDE-00A0943AFD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2588" y="6671126"/>
                      <a:ext cx="323670" cy="10186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cxnSp>
                  <p:nvCxnSpPr>
                    <p:cNvPr id="19" name="Straight Connector 18">
                      <a:extLst>
                        <a:ext uri="{FF2B5EF4-FFF2-40B4-BE49-F238E27FC236}">
                          <a16:creationId xmlns:a16="http://schemas.microsoft.com/office/drawing/2014/main" id="{2973F25F-B89C-90A7-C552-FF5FAAF06393}"/>
                        </a:ext>
                      </a:extLst>
                    </p:cNvPr>
                    <p:cNvCxnSpPr>
                      <a:cxnSpLocks/>
                      <a:stCxn id="17" idx="3"/>
                      <a:endCxn id="18" idx="1"/>
                    </p:cNvCxnSpPr>
                    <p:nvPr/>
                  </p:nvCxnSpPr>
                  <p:spPr>
                    <a:xfrm>
                      <a:off x="1025001" y="6722057"/>
                      <a:ext cx="3747587" cy="0"/>
                    </a:xfrm>
                    <a:prstGeom prst="line">
                      <a:avLst/>
                    </a:prstGeom>
                    <a:ln w="9525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ED2A8CD-E8FE-9D1A-618F-890E6D923F27}"/>
                    </a:ext>
                  </a:extLst>
                </p:cNvPr>
                <p:cNvSpPr txBox="1"/>
                <p:nvPr/>
              </p:nvSpPr>
              <p:spPr>
                <a:xfrm>
                  <a:off x="625464" y="741638"/>
                  <a:ext cx="9629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000" dirty="0"/>
                    <a:t>Cortina de luz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DD3CD5C-AC70-2DE2-562C-D805C7E8F300}"/>
                  </a:ext>
                </a:extLst>
              </p:cNvPr>
              <p:cNvGrpSpPr/>
              <p:nvPr/>
            </p:nvGrpSpPr>
            <p:grpSpPr>
              <a:xfrm>
                <a:off x="282479" y="1233334"/>
                <a:ext cx="1305898" cy="246221"/>
                <a:chOff x="282479" y="1189795"/>
                <a:chExt cx="1305898" cy="24622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F9928D3-D177-37D4-E682-3BD3C3AA44D5}"/>
                    </a:ext>
                  </a:extLst>
                </p:cNvPr>
                <p:cNvSpPr/>
                <p:nvPr/>
              </p:nvSpPr>
              <p:spPr>
                <a:xfrm>
                  <a:off x="282479" y="1222905"/>
                  <a:ext cx="180000" cy="180000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53416F-2E40-624C-4B55-D0C862AAA57C}"/>
                    </a:ext>
                  </a:extLst>
                </p:cNvPr>
                <p:cNvSpPr txBox="1"/>
                <p:nvPr/>
              </p:nvSpPr>
              <p:spPr>
                <a:xfrm>
                  <a:off x="625464" y="1189795"/>
                  <a:ext cx="9629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000" dirty="0"/>
                    <a:t>Estação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73CCC18-4407-32B2-B51C-6D78FD599540}"/>
                  </a:ext>
                </a:extLst>
              </p:cNvPr>
              <p:cNvGrpSpPr/>
              <p:nvPr/>
            </p:nvGrpSpPr>
            <p:grpSpPr>
              <a:xfrm>
                <a:off x="282479" y="1622344"/>
                <a:ext cx="1305898" cy="246221"/>
                <a:chOff x="282479" y="1600634"/>
                <a:chExt cx="1305898" cy="246221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5D78D86-F603-9F35-3820-CC1C78934F60}"/>
                    </a:ext>
                  </a:extLst>
                </p:cNvPr>
                <p:cNvSpPr/>
                <p:nvPr/>
              </p:nvSpPr>
              <p:spPr>
                <a:xfrm>
                  <a:off x="282479" y="1633744"/>
                  <a:ext cx="180000" cy="180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5062686-2DED-739E-6AF1-D14B75910599}"/>
                    </a:ext>
                  </a:extLst>
                </p:cNvPr>
                <p:cNvSpPr txBox="1"/>
                <p:nvPr/>
              </p:nvSpPr>
              <p:spPr>
                <a:xfrm>
                  <a:off x="625464" y="1600634"/>
                  <a:ext cx="9629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000" dirty="0"/>
                    <a:t>Barreira física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2A01ED3-AD24-8536-C371-DF12DDEFDF0E}"/>
                  </a:ext>
                </a:extLst>
              </p:cNvPr>
              <p:cNvGrpSpPr/>
              <p:nvPr/>
            </p:nvGrpSpPr>
            <p:grpSpPr>
              <a:xfrm>
                <a:off x="99531" y="2011355"/>
                <a:ext cx="1636366" cy="411308"/>
                <a:chOff x="99531" y="2011355"/>
                <a:chExt cx="1636366" cy="411308"/>
              </a:xfrm>
            </p:grpSpPr>
            <p:pic>
              <p:nvPicPr>
                <p:cNvPr id="26" name="Picture 10" descr="CAIXA DE DIREÇÃO HID. REMANUFATURADA TRW - 16900RB447">
                  <a:extLst>
                    <a:ext uri="{FF2B5EF4-FFF2-40B4-BE49-F238E27FC236}">
                      <a16:creationId xmlns:a16="http://schemas.microsoft.com/office/drawing/2014/main" id="{A1559BCD-5EA3-5674-C2FC-00BDA33C22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71" t="18503" r="8107" b="18416"/>
                <a:stretch/>
              </p:blipFill>
              <p:spPr bwMode="auto">
                <a:xfrm>
                  <a:off x="99531" y="2011355"/>
                  <a:ext cx="545896" cy="4113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787F2EE-A848-3FD0-8D66-70DF5F3C3250}"/>
                    </a:ext>
                  </a:extLst>
                </p:cNvPr>
                <p:cNvSpPr txBox="1"/>
                <p:nvPr/>
              </p:nvSpPr>
              <p:spPr>
                <a:xfrm>
                  <a:off x="625464" y="2093899"/>
                  <a:ext cx="111043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000" dirty="0"/>
                    <a:t>Caixa de direção</a:t>
                  </a:r>
                </a:p>
              </p:txBody>
            </p:sp>
          </p:grp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FE3E6F6-1E4A-C56D-E1B4-D8725850CBBF}"/>
                </a:ext>
              </a:extLst>
            </p:cNvPr>
            <p:cNvSpPr txBox="1"/>
            <p:nvPr/>
          </p:nvSpPr>
          <p:spPr>
            <a:xfrm>
              <a:off x="0" y="147887"/>
              <a:ext cx="1074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u="sng" dirty="0"/>
                <a:t>LEGENDA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464E776-F43A-84DF-0E62-A21B7758309B}"/>
              </a:ext>
            </a:extLst>
          </p:cNvPr>
          <p:cNvGrpSpPr/>
          <p:nvPr/>
        </p:nvGrpSpPr>
        <p:grpSpPr>
          <a:xfrm>
            <a:off x="153914" y="3102516"/>
            <a:ext cx="2463046" cy="2582498"/>
            <a:chOff x="34300" y="3270759"/>
            <a:chExt cx="2463046" cy="258249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263368A-A4C5-F20D-4F6F-1C90B38DD6CA}"/>
                </a:ext>
              </a:extLst>
            </p:cNvPr>
            <p:cNvGrpSpPr/>
            <p:nvPr/>
          </p:nvGrpSpPr>
          <p:grpSpPr>
            <a:xfrm>
              <a:off x="181983" y="3597933"/>
              <a:ext cx="2315363" cy="2255324"/>
              <a:chOff x="3880647" y="821094"/>
              <a:chExt cx="4729037" cy="4055035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50F06B0-0A20-1E3E-DF22-A71A1100285D}"/>
                  </a:ext>
                </a:extLst>
              </p:cNvPr>
              <p:cNvGrpSpPr/>
              <p:nvPr/>
            </p:nvGrpSpPr>
            <p:grpSpPr>
              <a:xfrm>
                <a:off x="3880647" y="1564215"/>
                <a:ext cx="2215353" cy="1864785"/>
                <a:chOff x="4829259" y="2235669"/>
                <a:chExt cx="2215353" cy="1864785"/>
              </a:xfrm>
            </p:grpSpPr>
            <p:pic>
              <p:nvPicPr>
                <p:cNvPr id="50" name="Picture 49" descr="A picture containing night sky&#10;&#10;Description automatically generated">
                  <a:extLst>
                    <a:ext uri="{FF2B5EF4-FFF2-40B4-BE49-F238E27FC236}">
                      <a16:creationId xmlns:a16="http://schemas.microsoft.com/office/drawing/2014/main" id="{38AEA10E-5762-B887-C077-B123B306F3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227" t="10657" r="8924"/>
                <a:stretch/>
              </p:blipFill>
              <p:spPr>
                <a:xfrm>
                  <a:off x="4829259" y="2235669"/>
                  <a:ext cx="2215353" cy="1864785"/>
                </a:xfrm>
                <a:prstGeom prst="rect">
                  <a:avLst/>
                </a:prstGeom>
              </p:spPr>
            </p:pic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1AAF8BE-00D2-9405-56CB-5306CEA8C744}"/>
                    </a:ext>
                  </a:extLst>
                </p:cNvPr>
                <p:cNvSpPr/>
                <p:nvPr/>
              </p:nvSpPr>
              <p:spPr>
                <a:xfrm rot="2738500">
                  <a:off x="5298616" y="2823451"/>
                  <a:ext cx="323670" cy="1018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1ABDD480-B49A-3F69-4517-276984B4B00C}"/>
                    </a:ext>
                  </a:extLst>
                </p:cNvPr>
                <p:cNvSpPr/>
                <p:nvPr/>
              </p:nvSpPr>
              <p:spPr>
                <a:xfrm rot="18861500" flipH="1">
                  <a:off x="6210883" y="2823451"/>
                  <a:ext cx="323670" cy="1018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E8041A9-2704-943A-3ACC-D757FE2FE7AC}"/>
                  </a:ext>
                </a:extLst>
              </p:cNvPr>
              <p:cNvSpPr txBox="1"/>
              <p:nvPr/>
            </p:nvSpPr>
            <p:spPr>
              <a:xfrm>
                <a:off x="6438124" y="821094"/>
                <a:ext cx="2034074" cy="996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Sensor de presença de peça</a:t>
                </a:r>
              </a:p>
            </p:txBody>
          </p: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74AC2695-B706-27B2-B064-6A7E6429A71E}"/>
                  </a:ext>
                </a:extLst>
              </p:cNvPr>
              <p:cNvCxnSpPr>
                <a:cxnSpLocks/>
                <a:stCxn id="46" idx="1"/>
                <a:endCxn id="53" idx="1"/>
              </p:cNvCxnSpPr>
              <p:nvPr/>
            </p:nvCxnSpPr>
            <p:spPr>
              <a:xfrm rot="10800000" flipV="1">
                <a:off x="5552636" y="1319132"/>
                <a:ext cx="885488" cy="76808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DAC5F12-A309-5B16-A64A-EB1C88B7B1ED}"/>
                  </a:ext>
                </a:extLst>
              </p:cNvPr>
              <p:cNvSpPr txBox="1"/>
              <p:nvPr/>
            </p:nvSpPr>
            <p:spPr>
              <a:xfrm>
                <a:off x="6575610" y="2496608"/>
                <a:ext cx="2034074" cy="2379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A garra tem um sensor no embolo do pistão para identificar se a mesma está aberta ou fechada</a:t>
                </a:r>
              </a:p>
            </p:txBody>
          </p: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70067314-834A-D23A-AC8D-6BA2B6BEF6D1}"/>
                  </a:ext>
                </a:extLst>
              </p:cNvPr>
              <p:cNvCxnSpPr>
                <a:stCxn id="48" idx="1"/>
                <a:endCxn id="50" idx="3"/>
              </p:cNvCxnSpPr>
              <p:nvPr/>
            </p:nvCxnSpPr>
            <p:spPr>
              <a:xfrm rot="10800000">
                <a:off x="6096000" y="2496608"/>
                <a:ext cx="479611" cy="118976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1034944-9FE1-9399-5477-A57355A3CA0E}"/>
                </a:ext>
              </a:extLst>
            </p:cNvPr>
            <p:cNvSpPr txBox="1"/>
            <p:nvPr/>
          </p:nvSpPr>
          <p:spPr>
            <a:xfrm>
              <a:off x="34300" y="3270759"/>
              <a:ext cx="1589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u="sng" dirty="0"/>
                <a:t>END EFFECTOR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391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44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Lomas</dc:creator>
  <cp:lastModifiedBy>Pedro Lomas</cp:lastModifiedBy>
  <cp:revision>16</cp:revision>
  <dcterms:created xsi:type="dcterms:W3CDTF">2022-08-01T17:36:09Z</dcterms:created>
  <dcterms:modified xsi:type="dcterms:W3CDTF">2022-12-20T19:28:33Z</dcterms:modified>
</cp:coreProperties>
</file>