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embeddedFontLst>
    <p:embeddedFont>
      <p:font typeface="Barlow" pitchFamily="2" charset="0"/>
      <p:regular r:id="rId6"/>
    </p:embeddedFont>
    <p:embeddedFont>
      <p:font typeface="Spline Sans" pitchFamily="2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font" Target="fonts/font2.fntdata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font" Target="fonts/font1.fntdata" /><Relationship Id="rId11" Type="http://schemas.openxmlformats.org/officeDocument/2006/relationships/tableStyles" Target="tableStyles.xml" /><Relationship Id="rId5" Type="http://schemas.openxmlformats.org/officeDocument/2006/relationships/notesMaster" Target="notesMasters/notesMaster1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E2DC5-2570-8740-A59A-5A88707CBA1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0336F-695A-6147-B9F6-7D3560B6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1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5" Type="http://schemas.openxmlformats.org/officeDocument/2006/relationships/theme" Target="../theme/theme1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762601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Banking System Using Linked Lists in C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64037" y="3504486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i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Simple Console-Based Banking System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4037" y="4177189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This presentation will demonstrate the application of data structures. It covers the development of a console-based banking system. Our key focus will be the linked list implementation for core banking operations.</a:t>
            </a:r>
            <a:endParaRPr lang="en-US" sz="1900" dirty="0"/>
          </a:p>
        </p:txBody>
      </p:sp>
      <p:sp>
        <p:nvSpPr>
          <p:cNvPr id="6" name="Shape 3"/>
          <p:cNvSpPr/>
          <p:nvPr/>
        </p:nvSpPr>
        <p:spPr>
          <a:xfrm>
            <a:off x="864037" y="6053495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69782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CRUD Operations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37268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Create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3962400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Add new accounts. Collect user details: name, initial deposit. Generate a unique account number. Store the data in a new node within the linked list.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37268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Read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5372695" y="3962400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Check account balance. The user enters their account number. The system searches the linked list. It displays the balance and other relevant details.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37268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Update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9881354" y="3962400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Deposit and withdraw funds. User selects an action. System prompts for amount and account number. Validates. The system updates the stored amount within the linked list.</a:t>
            </a:r>
            <a:endParaRPr lang="en-US" sz="1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13F3C9-53C7-45F8-3176-A3D2A9E4B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9606" y="5937647"/>
            <a:ext cx="5160794" cy="22919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166574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Data Structure Used: Linked List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864037" y="3186113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16FFB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77146" y="3258026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1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1666280" y="318611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Linked List Definition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1666280" y="3677126"/>
            <a:ext cx="2782372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Each account is a node. The list contains information. There is a pointer to the next account.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4695468" y="3186113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29DDDA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08577" y="3258026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</a:t>
            </a:r>
            <a:endParaRPr lang="en-US" sz="2550" dirty="0"/>
          </a:p>
        </p:txBody>
      </p:sp>
      <p:sp>
        <p:nvSpPr>
          <p:cNvPr id="10" name="Text 7"/>
          <p:cNvSpPr/>
          <p:nvPr/>
        </p:nvSpPr>
        <p:spPr>
          <a:xfrm>
            <a:off x="5497711" y="318611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Dynamic Size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5497711" y="3677126"/>
            <a:ext cx="278237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Accounts can be easily added or removed.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864037" y="6176843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37A7E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77146" y="6248757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3</a:t>
            </a:r>
            <a:endParaRPr lang="en-US" sz="2550" dirty="0"/>
          </a:p>
        </p:txBody>
      </p:sp>
      <p:sp>
        <p:nvSpPr>
          <p:cNvPr id="14" name="Text 11"/>
          <p:cNvSpPr/>
          <p:nvPr/>
        </p:nvSpPr>
        <p:spPr>
          <a:xfrm>
            <a:off x="1666280" y="6176843"/>
            <a:ext cx="351770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Efficient Insertion/Deletion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1666280" y="6667857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Adding or closing doesn't require shifting like an array.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Diveesh Poli</cp:lastModifiedBy>
  <cp:revision>3</cp:revision>
  <dcterms:created xsi:type="dcterms:W3CDTF">2025-03-13T06:00:34Z</dcterms:created>
  <dcterms:modified xsi:type="dcterms:W3CDTF">2025-03-13T06:24:52Z</dcterms:modified>
</cp:coreProperties>
</file>