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3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2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9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1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2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7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4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68E6-EC3A-344C-8580-C178A4EC2AF0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23E1B2-F380-4B4F-A16A-07A47D1E08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4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2811-6612-9D42-A44E-83DFB98BE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Likeability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7B881-5FD3-A24B-AEF9-5761E2E9A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</a:t>
            </a:r>
            <a:r>
              <a:rPr lang="en-US" dirty="0" err="1"/>
              <a:t>byrne</a:t>
            </a:r>
            <a:r>
              <a:rPr lang="en-US" dirty="0"/>
              <a:t>, Mark </a:t>
            </a:r>
            <a:r>
              <a:rPr lang="en-US" dirty="0" err="1"/>
              <a:t>Giannini</a:t>
            </a:r>
            <a:r>
              <a:rPr lang="en-US" dirty="0"/>
              <a:t>, Patrick Tinsley</a:t>
            </a:r>
          </a:p>
        </p:txBody>
      </p:sp>
    </p:spTree>
    <p:extLst>
      <p:ext uri="{BB962C8B-B14F-4D97-AF65-F5344CB8AC3E}">
        <p14:creationId xmlns:p14="http://schemas.microsoft.com/office/powerpoint/2010/main" val="13027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66BD-86CE-074A-AEBE-079D5EC8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and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8CBB-A114-EE49-B066-564D4C6E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like, comment and user followers ratio</a:t>
            </a:r>
          </a:p>
          <a:p>
            <a:r>
              <a:rPr lang="en-US" dirty="0"/>
              <a:t>Use sentiment analysis on mentions of person</a:t>
            </a:r>
          </a:p>
          <a:p>
            <a:r>
              <a:rPr lang="en-US" dirty="0"/>
              <a:t>Inspired from </a:t>
            </a:r>
            <a:r>
              <a:rPr lang="en-US" dirty="0" err="1"/>
              <a:t>fivethirtyeight</a:t>
            </a:r>
            <a:r>
              <a:rPr lang="en-US" dirty="0"/>
              <a:t> article about political tweeters</a:t>
            </a:r>
          </a:p>
        </p:txBody>
      </p:sp>
    </p:spTree>
    <p:extLst>
      <p:ext uri="{BB962C8B-B14F-4D97-AF65-F5344CB8AC3E}">
        <p14:creationId xmlns:p14="http://schemas.microsoft.com/office/powerpoint/2010/main" val="136343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5138-14B2-D44E-957E-217A50AA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we are following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4B8F-D3A1-B14B-9558-16CC9631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Celebrities, athletes, musicians</a:t>
            </a:r>
          </a:p>
          <a:p>
            <a:r>
              <a:rPr lang="en-US" dirty="0"/>
              <a:t>Didn’t want to redo politics</a:t>
            </a:r>
          </a:p>
          <a:p>
            <a:r>
              <a:rPr lang="en-US" dirty="0"/>
              <a:t>Two categories, controversial and non controversial</a:t>
            </a:r>
          </a:p>
        </p:txBody>
      </p:sp>
    </p:spTree>
    <p:extLst>
      <p:ext uri="{BB962C8B-B14F-4D97-AF65-F5344CB8AC3E}">
        <p14:creationId xmlns:p14="http://schemas.microsoft.com/office/powerpoint/2010/main" val="250700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4D58-0325-084A-B032-1994DD75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A4F9-51AD-684E-AA73-EAB44806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… 2.. 3.. </a:t>
            </a:r>
            <a:r>
              <a:rPr lang="en-US" dirty="0" err="1"/>
              <a:t>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81CA-6B03-FF4B-9336-83D67862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12C3-A2AD-4046-A0AC-4A20C937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all the data (don’t have much so far)</a:t>
            </a:r>
          </a:p>
          <a:p>
            <a:r>
              <a:rPr lang="en-US" dirty="0"/>
              <a:t>Tracking comments if it is even possible</a:t>
            </a:r>
          </a:p>
          <a:p>
            <a:r>
              <a:rPr lang="en-US" dirty="0"/>
              <a:t>Having correct sentiment analysis </a:t>
            </a:r>
          </a:p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70971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8409-EE8D-6545-BA80-593DF168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36C4-23A9-9541-B4A7-E2A013D8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6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5AAC-9064-6E4C-91C7-25EDD42F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0CB9-1CFD-F84D-AE06-998CDC8F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02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{1999BDE8-DAC5-674C-A30C-E8BCF7364481}tf10001119</Template>
  <TotalTime>82</TotalTime>
  <Words>101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Twitter Likeability</vt:lpstr>
      <vt:lpstr>Summary of Project and Inspiration</vt:lpstr>
      <vt:lpstr>People we are following and why</vt:lpstr>
      <vt:lpstr>Plan of action</vt:lpstr>
      <vt:lpstr>Expected Difficulties</vt:lpstr>
      <vt:lpstr>Initial Results</vt:lpstr>
      <vt:lpstr>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Likeability/</dc:title>
  <dc:creator>Microsoft Office User</dc:creator>
  <cp:lastModifiedBy>Microsoft Office User</cp:lastModifiedBy>
  <cp:revision>7</cp:revision>
  <dcterms:created xsi:type="dcterms:W3CDTF">2018-03-09T20:04:48Z</dcterms:created>
  <dcterms:modified xsi:type="dcterms:W3CDTF">2018-03-20T02:17:56Z</dcterms:modified>
</cp:coreProperties>
</file>