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245"/>
    <a:srgbClr val="22BDED"/>
    <a:srgbClr val="FF6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1"/>
    <p:restoredTop sz="94695"/>
  </p:normalViewPr>
  <p:slideViewPr>
    <p:cSldViewPr snapToGrid="0">
      <p:cViewPr varScale="1">
        <p:scale>
          <a:sx n="124" d="100"/>
          <a:sy n="124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F9AD-A1DF-B68B-D9CF-E52C3CFFF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E52B0-78FC-3645-CEAB-7831E109B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D85F1-D88C-E72B-13B1-5817872F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E350-5F13-6347-84E7-B0E9A4A7E68B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531C-1CA4-923E-9987-C72C79BF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C98C-A122-F8F5-339D-06301F3E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45-92C9-F144-AABF-F849E3EF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3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FBD0-1797-FD87-DF46-5015B226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FBE62-4E69-E016-70B1-55DFD9EB4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7DD6F-9F44-BF0A-D84B-39A53B98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E350-5F13-6347-84E7-B0E9A4A7E68B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A9088-A157-50A4-5292-D7201668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D98E3-EE69-AF8C-9F81-71E3471B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45-92C9-F144-AABF-F849E3EF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312C3-BDDE-F3D5-7F86-8191B9ED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7BF40-EB16-D6BA-484A-3AB57C46C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36CD-19C2-8253-E94B-2E2DFE43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E350-5F13-6347-84E7-B0E9A4A7E68B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2481-B11F-8F5F-0371-361B0B1D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5B879-4422-36CC-0D9B-1FCA55EE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45-92C9-F144-AABF-F849E3EF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4FD7-3E33-23BE-755B-AF9599B5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27E9-243C-F416-6DE5-C0F8E878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55F86-BF7E-6A23-EA9B-5A1533FD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E350-5F13-6347-84E7-B0E9A4A7E68B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84F8-727D-FEDD-15CF-0BB84A98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3F6BD-0BFB-2287-53E1-932A48F5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45-92C9-F144-AABF-F849E3EF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C61D-85DF-43E2-AD6A-2037DB06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FA154-3CE7-3959-9F04-BDF69DA6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9A51-1E58-DC6A-57DE-2E59ADED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E350-5F13-6347-84E7-B0E9A4A7E68B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D7EA-DC5F-0807-B099-EFCC38C4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9AA9-EB65-E958-0CAD-A8116D45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45-92C9-F144-AABF-F849E3EF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E86F-BD0C-5C4C-4A2E-DB2F4EEA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7ED7-1774-5A22-7CF8-7705AD0A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266B2-D9B7-A302-14A7-479509453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182DB-50B8-3FB5-EE3B-9FD1241A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E350-5F13-6347-84E7-B0E9A4A7E68B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F1FA-AD7B-F02A-7EC0-B964684A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EF048-CC7A-AB85-4BC6-3F91FAEA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45-92C9-F144-AABF-F849E3EF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9240-9708-693E-EB4A-AD8CEE0E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4056-93AC-9796-3EAD-28304F986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194D2-D6F3-3244-7C97-6B8F19D3F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0BC96-8ED0-F9B2-290D-6BB7A1D29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60305-4733-BFA9-12EB-4D50A6885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A616A-A552-3F54-C59F-0276DBFB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E350-5F13-6347-84E7-B0E9A4A7E68B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25816-4423-6C0F-0F4E-A72DB9AB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44B21-55CF-72FF-1BA7-575E93AF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45-92C9-F144-AABF-F849E3EF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5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5194-936F-CABC-308C-E24AE28B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518CB-4A52-A04C-0B3E-034E7508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E350-5F13-6347-84E7-B0E9A4A7E68B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353A-0E84-F3F9-E71F-244AE834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9DE78-B4C5-40A4-02B8-58D91EB2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45-92C9-F144-AABF-F849E3EF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7E2B9-5E05-6AD2-00E4-96A57032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E350-5F13-6347-84E7-B0E9A4A7E68B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342BB-469A-CC1D-13D9-22B69B15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44DEA-9238-543B-D6B4-967348C5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45-92C9-F144-AABF-F849E3EF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A802-AC6B-B5D2-4575-FC2F2157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0721-B494-259D-D680-62CA3967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83105-83E5-CB88-1E0B-7792E5970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2EB20-0AE1-517F-A712-83B88727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E350-5F13-6347-84E7-B0E9A4A7E68B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9AA0C-25F5-6F61-4CA7-30CC2419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D994A-A85C-C2B6-4CF7-3B9AFC42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45-92C9-F144-AABF-F849E3EF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8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04F6-1344-1AC0-80C3-2041125E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4F1BA-E408-95BB-1D69-8D1BBDC59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71715-1DE4-AC43-4D09-5F90D9030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E9A6B-9209-9566-FBC4-DEC48D53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E350-5F13-6347-84E7-B0E9A4A7E68B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CA2D-67D2-F206-01A5-AEFF9A83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23C5C-D87F-6ACC-A1F2-78EDA0E5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45-92C9-F144-AABF-F849E3EF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8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D890E-E435-9A63-96C4-447F1E4E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0037B-615A-08B1-4846-8A80818F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8C13-646E-2B64-2FCB-5D08D4608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BE350-5F13-6347-84E7-B0E9A4A7E68B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C7A35-8EAE-3765-72FB-4C083E5B7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E03E-2D65-C947-30C4-AC758706C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39745-92C9-F144-AABF-F849E3EF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FF5F647-ABDB-644F-4A9A-9697A1A3550E}"/>
              </a:ext>
            </a:extLst>
          </p:cNvPr>
          <p:cNvGrpSpPr/>
          <p:nvPr/>
        </p:nvGrpSpPr>
        <p:grpSpPr>
          <a:xfrm>
            <a:off x="1058235" y="2167967"/>
            <a:ext cx="5011905" cy="446276"/>
            <a:chOff x="1058235" y="2167967"/>
            <a:chExt cx="5011905" cy="4462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DD50CD-3DE9-DF30-08B9-8662CCA2EC19}"/>
                </a:ext>
              </a:extLst>
            </p:cNvPr>
            <p:cNvSpPr/>
            <p:nvPr/>
          </p:nvSpPr>
          <p:spPr>
            <a:xfrm>
              <a:off x="1058235" y="2185622"/>
              <a:ext cx="410967" cy="410967"/>
            </a:xfrm>
            <a:prstGeom prst="rect">
              <a:avLst/>
            </a:prstGeom>
            <a:solidFill>
              <a:srgbClr val="FF614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CB92D2-8EAB-82E6-81AF-AF6D4CAC1499}"/>
                </a:ext>
              </a:extLst>
            </p:cNvPr>
            <p:cNvSpPr txBox="1"/>
            <p:nvPr/>
          </p:nvSpPr>
          <p:spPr>
            <a:xfrm>
              <a:off x="1469200" y="2167967"/>
              <a:ext cx="460094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latin typeface="Montserrat" pitchFamily="2" charset="77"/>
                </a:rPr>
                <a:t>Failing power adjusted-target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CB8015-E484-A507-7195-7641628C5F83}"/>
              </a:ext>
            </a:extLst>
          </p:cNvPr>
          <p:cNvGrpSpPr/>
          <p:nvPr/>
        </p:nvGrpSpPr>
        <p:grpSpPr>
          <a:xfrm>
            <a:off x="1058235" y="2738446"/>
            <a:ext cx="5252356" cy="446276"/>
            <a:chOff x="1058236" y="2747274"/>
            <a:chExt cx="5252356" cy="4462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7D2331-97E3-883A-680E-38E151D3B214}"/>
                </a:ext>
              </a:extLst>
            </p:cNvPr>
            <p:cNvSpPr/>
            <p:nvPr/>
          </p:nvSpPr>
          <p:spPr>
            <a:xfrm>
              <a:off x="1058236" y="2764929"/>
              <a:ext cx="410967" cy="410967"/>
            </a:xfrm>
            <a:prstGeom prst="rect">
              <a:avLst/>
            </a:prstGeom>
            <a:solidFill>
              <a:srgbClr val="22BD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05F04B-0F5E-BA79-542A-36C1A79DB12E}"/>
                </a:ext>
              </a:extLst>
            </p:cNvPr>
            <p:cNvSpPr txBox="1"/>
            <p:nvPr/>
          </p:nvSpPr>
          <p:spPr>
            <a:xfrm>
              <a:off x="1469202" y="2747274"/>
              <a:ext cx="484139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latin typeface="Montserrat" pitchFamily="2" charset="77"/>
                </a:rPr>
                <a:t>Meeting power adjusted-target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386C2F-8CA3-73AC-1F75-378237E0EF1B}"/>
              </a:ext>
            </a:extLst>
          </p:cNvPr>
          <p:cNvGrpSpPr/>
          <p:nvPr/>
        </p:nvGrpSpPr>
        <p:grpSpPr>
          <a:xfrm>
            <a:off x="1058235" y="3308926"/>
            <a:ext cx="3630118" cy="446276"/>
            <a:chOff x="1058236" y="3308926"/>
            <a:chExt cx="3630118" cy="4462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1A40A5-032A-60DA-933C-BE2AF9A629D4}"/>
                </a:ext>
              </a:extLst>
            </p:cNvPr>
            <p:cNvSpPr/>
            <p:nvPr/>
          </p:nvSpPr>
          <p:spPr>
            <a:xfrm>
              <a:off x="1058236" y="3326581"/>
              <a:ext cx="410967" cy="410967"/>
            </a:xfrm>
            <a:prstGeom prst="rect">
              <a:avLst/>
            </a:prstGeom>
            <a:solidFill>
              <a:srgbClr val="04C24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1DB2CD-A304-EBCE-F35E-425F33C8C6D3}"/>
                </a:ext>
              </a:extLst>
            </p:cNvPr>
            <p:cNvSpPr txBox="1"/>
            <p:nvPr/>
          </p:nvSpPr>
          <p:spPr>
            <a:xfrm>
              <a:off x="1469203" y="3308926"/>
              <a:ext cx="3219151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latin typeface="Montserrat" pitchFamily="2" charset="77"/>
                </a:rPr>
                <a:t>Meeting 2024 target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43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Tiscornia</dc:creator>
  <cp:lastModifiedBy>Pablo Tiscornia</cp:lastModifiedBy>
  <cp:revision>1</cp:revision>
  <dcterms:created xsi:type="dcterms:W3CDTF">2024-07-19T12:33:13Z</dcterms:created>
  <dcterms:modified xsi:type="dcterms:W3CDTF">2024-07-19T12:41:30Z</dcterms:modified>
</cp:coreProperties>
</file>