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296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ES" dirty="0" smtClean="0"/>
            <a:t>ERS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n-US" dirty="0" err="1" smtClean="0"/>
            <a:t>Codificación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53AD09B3-2897-4A02-B7BC-238D5B5CCE92}" type="presOf" srcId="{5913FBD2-A8EA-4DD9-B679-25A7E714503E}" destId="{08E185FC-CEAB-4B95-8C69-65CB50B7EE28}" srcOrd="0" destOrd="1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7499C6DD-8ADC-47C7-8691-7CB64F691A26}" type="presOf" srcId="{34496EE1-B95B-44E8-BB0A-0CAC482AB970}" destId="{5BA1A675-5232-4C7A-A9C3-FFF93194D31F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87054BB9-2D7A-494C-B97D-418B47EB2FF3}" type="presOf" srcId="{9D53F5CF-E73A-49B8-82D5-67B6E1B4D3B0}" destId="{22944780-7EA4-41AB-96B8-5A60D8CD2618}" srcOrd="0" destOrd="0" presId="urn:microsoft.com/office/officeart/2005/8/layout/vList5"/>
    <dgm:cxn modelId="{4F6497EC-0E13-4491-AA8A-9146CAA5363A}" type="presOf" srcId="{813616D9-BE8E-4A10-BF86-762692BB6A0F}" destId="{BBB6B52B-E046-4419-AB1D-58DD3C86F0D8}" srcOrd="0" destOrd="0" presId="urn:microsoft.com/office/officeart/2005/8/layout/vList5"/>
    <dgm:cxn modelId="{BE28C560-7A14-49BD-8CB1-20BE8BD2BE7C}" type="presOf" srcId="{0069092C-E876-4322-B292-7F8C73C3584F}" destId="{A269C954-6C69-4EFD-BC78-8B18276D4525}" srcOrd="0" destOrd="0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F3ADDCB6-3E47-47F9-91B2-17A368B362A1}" type="presOf" srcId="{852AA831-7837-42DD-942D-617B2AD798FD}" destId="{F32870B6-D861-425B-A22A-69583A7DE8E8}" srcOrd="0" destOrd="0" presId="urn:microsoft.com/office/officeart/2005/8/layout/vList5"/>
    <dgm:cxn modelId="{1C42CEE4-70ED-4EF2-8A8C-40DD12C2F2FD}" type="presOf" srcId="{454E7899-FD60-471D-A87C-7F22BA1EC279}" destId="{B7CE4811-3286-4DF5-8DD8-3FB6DEAC28E9}" srcOrd="0" destOrd="0" presId="urn:microsoft.com/office/officeart/2005/8/layout/vList5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93D22985-73D2-4F07-A135-84B31A761B98}" type="presOf" srcId="{08E1CF32-7D7D-4CF2-BAA9-C037C0EC0945}" destId="{D34768DB-64FD-4294-BFEE-0BC3987FFB41}" srcOrd="0" destOrd="0" presId="urn:microsoft.com/office/officeart/2005/8/layout/vList5"/>
    <dgm:cxn modelId="{315800CF-B7E6-4A19-87E7-FE5151B4F3B2}" type="presOf" srcId="{2760651A-C8D9-4824-8874-1737C10BF8BC}" destId="{08E185FC-CEAB-4B95-8C69-65CB50B7EE28}" srcOrd="0" destOrd="0" presId="urn:microsoft.com/office/officeart/2005/8/layout/vList5"/>
    <dgm:cxn modelId="{F941BD99-709F-4A42-8543-30C3571183C5}" type="presOf" srcId="{E9E98E57-AA12-4079-AB9F-42765B204AFD}" destId="{1DF7ADA8-0EAC-48DE-AFD6-FDBB67CD9962}" srcOrd="0" destOrd="0" presId="urn:microsoft.com/office/officeart/2005/8/layout/vList5"/>
    <dgm:cxn modelId="{BEB7F87E-90CA-4A5C-B4EE-E34DC6E8D4B9}" type="presOf" srcId="{82EDBB78-BDE0-49D3-BA2A-620A1AA99448}" destId="{1DF7ADA8-0EAC-48DE-AFD6-FDBB67CD9962}" srcOrd="0" destOrd="1" presId="urn:microsoft.com/office/officeart/2005/8/layout/vList5"/>
    <dgm:cxn modelId="{028BC434-580F-44D7-ACE4-E3378A031684}" type="presParOf" srcId="{A269C954-6C69-4EFD-BC78-8B18276D4525}" destId="{3EECDA9C-80A6-4FD0-93CD-CC698886C13F}" srcOrd="0" destOrd="0" presId="urn:microsoft.com/office/officeart/2005/8/layout/vList5"/>
    <dgm:cxn modelId="{F6B3372A-C8F8-45E8-97AB-424F6D5139EA}" type="presParOf" srcId="{3EECDA9C-80A6-4FD0-93CD-CC698886C13F}" destId="{D34768DB-64FD-4294-BFEE-0BC3987FFB41}" srcOrd="0" destOrd="0" presId="urn:microsoft.com/office/officeart/2005/8/layout/vList5"/>
    <dgm:cxn modelId="{9A52CDBD-D2F1-4184-939D-887DAACA044B}" type="presParOf" srcId="{3EECDA9C-80A6-4FD0-93CD-CC698886C13F}" destId="{08E185FC-CEAB-4B95-8C69-65CB50B7EE28}" srcOrd="1" destOrd="0" presId="urn:microsoft.com/office/officeart/2005/8/layout/vList5"/>
    <dgm:cxn modelId="{5E1F64A7-C98E-43F2-AA30-64B5E36E68C1}" type="presParOf" srcId="{A269C954-6C69-4EFD-BC78-8B18276D4525}" destId="{FED6A8D5-4A04-497E-A198-48DF170C024D}" srcOrd="1" destOrd="0" presId="urn:microsoft.com/office/officeart/2005/8/layout/vList5"/>
    <dgm:cxn modelId="{36E65914-F63E-47AC-837D-8DD931726304}" type="presParOf" srcId="{A269C954-6C69-4EFD-BC78-8B18276D4525}" destId="{C8A01053-33D2-4B25-A829-5C15FCDE1E3E}" srcOrd="2" destOrd="0" presId="urn:microsoft.com/office/officeart/2005/8/layout/vList5"/>
    <dgm:cxn modelId="{7A9F066C-BB8F-4AE1-AC3D-CB270509E990}" type="presParOf" srcId="{C8A01053-33D2-4B25-A829-5C15FCDE1E3E}" destId="{22944780-7EA4-41AB-96B8-5A60D8CD2618}" srcOrd="0" destOrd="0" presId="urn:microsoft.com/office/officeart/2005/8/layout/vList5"/>
    <dgm:cxn modelId="{9811FE15-F63D-4553-97BC-A3B4754F093A}" type="presParOf" srcId="{C8A01053-33D2-4B25-A829-5C15FCDE1E3E}" destId="{F32870B6-D861-425B-A22A-69583A7DE8E8}" srcOrd="1" destOrd="0" presId="urn:microsoft.com/office/officeart/2005/8/layout/vList5"/>
    <dgm:cxn modelId="{8CDD02B9-2CA8-40C5-8470-662C37DC17CD}" type="presParOf" srcId="{A269C954-6C69-4EFD-BC78-8B18276D4525}" destId="{3E9B9A32-D900-45C9-AB59-A3BA32A23567}" srcOrd="3" destOrd="0" presId="urn:microsoft.com/office/officeart/2005/8/layout/vList5"/>
    <dgm:cxn modelId="{49E205F0-B5A1-4B4F-9E81-1ADE45EFD17B}" type="presParOf" srcId="{A269C954-6C69-4EFD-BC78-8B18276D4525}" destId="{9D26FAA6-3C40-4168-B2A8-D55F787BD881}" srcOrd="4" destOrd="0" presId="urn:microsoft.com/office/officeart/2005/8/layout/vList5"/>
    <dgm:cxn modelId="{56DBF9A7-72CE-4D74-A653-AC833F9073C8}" type="presParOf" srcId="{9D26FAA6-3C40-4168-B2A8-D55F787BD881}" destId="{B7CE4811-3286-4DF5-8DD8-3FB6DEAC28E9}" srcOrd="0" destOrd="0" presId="urn:microsoft.com/office/officeart/2005/8/layout/vList5"/>
    <dgm:cxn modelId="{33A3AB72-67BB-4961-91C7-9D757552ECF0}" type="presParOf" srcId="{9D26FAA6-3C40-4168-B2A8-D55F787BD881}" destId="{5BA1A675-5232-4C7A-A9C3-FFF93194D31F}" srcOrd="1" destOrd="0" presId="urn:microsoft.com/office/officeart/2005/8/layout/vList5"/>
    <dgm:cxn modelId="{98445D46-40A1-4CE5-B7D5-E687B7BE4134}" type="presParOf" srcId="{A269C954-6C69-4EFD-BC78-8B18276D4525}" destId="{C830F0A4-E720-4520-AAE3-30DED431B548}" srcOrd="5" destOrd="0" presId="urn:microsoft.com/office/officeart/2005/8/layout/vList5"/>
    <dgm:cxn modelId="{2BFEB59B-2378-433D-ACA4-0C81A7E91773}" type="presParOf" srcId="{A269C954-6C69-4EFD-BC78-8B18276D4525}" destId="{78EB880E-4AD2-4738-A845-C0AD23F67451}" srcOrd="6" destOrd="0" presId="urn:microsoft.com/office/officeart/2005/8/layout/vList5"/>
    <dgm:cxn modelId="{90366B66-1EC6-4908-940E-DE5665898BAA}" type="presParOf" srcId="{78EB880E-4AD2-4738-A845-C0AD23F67451}" destId="{BBB6B52B-E046-4419-AB1D-58DD3C86F0D8}" srcOrd="0" destOrd="0" presId="urn:microsoft.com/office/officeart/2005/8/layout/vList5"/>
    <dgm:cxn modelId="{D970C5D7-AE88-4E0C-AA79-2A1A22698B2D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Iteración 1</a:t>
          </a:r>
          <a:endParaRPr lang="en-US" sz="40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ERS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Iteración 2</a:t>
          </a:r>
          <a:endParaRPr lang="en-US" sz="40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Codificación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Iteración 3</a:t>
          </a:r>
          <a:endParaRPr lang="en-US" sz="40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000" kern="1200" dirty="0" smtClean="0"/>
            <a:t>Iteración 4</a:t>
          </a:r>
          <a:endParaRPr lang="en-US" sz="40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</a:t>
            </a:r>
            <a:r>
              <a:rPr lang="es-AR" dirty="0" smtClean="0"/>
              <a:t>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Económicos</a:t>
            </a:r>
            <a:endParaRPr lang="en-US" sz="2800" dirty="0" smtClean="0"/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Operativos</a:t>
            </a:r>
            <a:endParaRPr lang="en-US" sz="28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</a:t>
            </a:r>
            <a:r>
              <a:rPr lang="es-AR" dirty="0" smtClean="0"/>
              <a:t>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</a:t>
            </a:r>
            <a:r>
              <a:rPr lang="es-AR" dirty="0" smtClean="0"/>
              <a:t>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2692"/>
            <a:ext cx="2952328" cy="25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Analista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Sistemas IT en </a:t>
            </a:r>
            <a:r>
              <a:rPr lang="es-AR" dirty="0" err="1" smtClean="0">
                <a:solidFill>
                  <a:schemeClr val="tx1"/>
                </a:solidFill>
              </a:rPr>
              <a:t>Cablevision</a:t>
            </a:r>
            <a:r>
              <a:rPr lang="es-AR" dirty="0" smtClean="0">
                <a:solidFill>
                  <a:schemeClr val="tx1"/>
                </a:solidFill>
              </a:rPr>
              <a:t> S.A.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</a:t>
            </a:r>
            <a:r>
              <a:rPr lang="es-AR" sz="1800" dirty="0" smtClean="0"/>
              <a:t>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440</TotalTime>
  <Words>552</Words>
  <Application>Microsoft Office PowerPoint</Application>
  <PresentationFormat>On-screen Show (4:3)</PresentationFormat>
  <Paragraphs>162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44</cp:revision>
  <dcterms:created xsi:type="dcterms:W3CDTF">2012-05-12T19:04:43Z</dcterms:created>
  <dcterms:modified xsi:type="dcterms:W3CDTF">2012-05-17T02:24:58Z</dcterms:modified>
</cp:coreProperties>
</file>