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 lista de requerimientos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1" presId="urn:microsoft.com/office/officeart/2005/8/layout/vList5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1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Informe preliminar lista de requerimientos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Diagrama de proceso de negocio</a:t>
          </a:r>
          <a:endParaRPr lang="en-US" sz="19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Alta</a:t>
          </a:r>
          <a:endParaRPr lang="en-US" sz="19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900" kern="1200" dirty="0" smtClean="0"/>
            <a:t>Implementación de los CU prioridad Media y Baja</a:t>
          </a:r>
          <a:endParaRPr lang="en-US" sz="19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Sistema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implementado</a:t>
          </a:r>
          <a:r>
            <a:rPr lang="en-US" sz="1900" kern="1200" dirty="0" smtClean="0"/>
            <a:t> en forma </a:t>
          </a:r>
          <a:r>
            <a:rPr lang="es-ES" sz="1900" kern="1200" dirty="0" smtClean="0"/>
            <a:t>completa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 smtClean="0"/>
            <a:t>Manual de usuario y de procedimiento</a:t>
          </a:r>
          <a:endParaRPr lang="en-US" sz="19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16/12/2012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143932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Requerimientos no Funcionales:</a:t>
            </a:r>
          </a:p>
          <a:p>
            <a:pPr>
              <a:buNone/>
            </a:pPr>
            <a:endParaRPr lang="es-ES" b="1" dirty="0" smtClean="0"/>
          </a:p>
          <a:p>
            <a:pPr lvl="1"/>
            <a:r>
              <a:rPr lang="es-AR" dirty="0" smtClean="0"/>
              <a:t>El sistema deberá contar con un tratamiento de usuarios con contraseña para mayor seguridad del sistema</a:t>
            </a:r>
            <a:endParaRPr lang="es-ES" dirty="0" smtClean="0"/>
          </a:p>
          <a:p>
            <a:pPr lvl="1"/>
            <a:r>
              <a:rPr lang="es-AR" dirty="0" smtClean="0"/>
              <a:t>Sistema en plataforma Web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smtClean="0"/>
              <a:t>Smartphone.</a:t>
            </a:r>
          </a:p>
          <a:p>
            <a:pPr lvl="1">
              <a:spcAft>
                <a:spcPts val="1200"/>
              </a:spcAft>
            </a:pP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smtClean="0"/>
              <a:t>OS.</a:t>
            </a:r>
            <a:endParaRPr lang="en-US" dirty="0" smtClean="0"/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3711141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3" y="1214422"/>
            <a:ext cx="818781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51265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13" name="1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74" y="1571612"/>
            <a:ext cx="8093392" cy="48577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06809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72" y="1814508"/>
            <a:ext cx="5993634" cy="4708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16399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721166"/>
            <a:ext cx="7098582" cy="4782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1451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288" y="1761096"/>
            <a:ext cx="7558240" cy="468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9134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57" y="1776751"/>
            <a:ext cx="6250698" cy="4708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26871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700808"/>
            <a:ext cx="4254769" cy="4784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81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1941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857364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677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0849" y="2143116"/>
            <a:ext cx="567693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4027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85852" y="1857364"/>
            <a:ext cx="6715172" cy="45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3221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285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b="1" dirty="0" err="1" smtClean="0"/>
              <a:t>Herramientas</a:t>
            </a:r>
            <a:r>
              <a:rPr lang="en-US" b="1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Google </a:t>
            </a:r>
            <a:r>
              <a:rPr lang="es-ES" dirty="0" err="1" smtClean="0"/>
              <a:t>Code</a:t>
            </a:r>
            <a:r>
              <a:rPr lang="es-ES" dirty="0" smtClean="0"/>
              <a:t> con SVN </a:t>
            </a:r>
            <a:r>
              <a:rPr lang="es-ES" dirty="0" err="1" smtClean="0"/>
              <a:t>Tortoise</a:t>
            </a:r>
            <a:r>
              <a:rPr lang="es-ES" dirty="0" smtClean="0"/>
              <a:t>.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Suite Microsoft </a:t>
            </a:r>
            <a:r>
              <a:rPr lang="es-ES" dirty="0" smtClean="0"/>
              <a:t>Office.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StarUML</a:t>
            </a:r>
            <a:r>
              <a:rPr lang="es-ES" dirty="0" smtClean="0"/>
              <a:t>.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Ventajas:</a:t>
            </a:r>
          </a:p>
          <a:p>
            <a:pPr marL="411480" lvl="1" indent="0"/>
            <a:r>
              <a:rPr lang="es-AR" dirty="0" smtClean="0"/>
              <a:t> Realización de revisiones por par</a:t>
            </a:r>
          </a:p>
          <a:p>
            <a:pPr marL="411480" lvl="1" indent="0"/>
            <a:r>
              <a:rPr lang="es-AR" dirty="0" smtClean="0"/>
              <a:t> Modelado por iteraciones</a:t>
            </a:r>
          </a:p>
          <a:p>
            <a:pPr marL="411480" lvl="1" indent="0"/>
            <a:r>
              <a:rPr lang="es-AR" dirty="0" smtClean="0"/>
              <a:t> Reuniones frecuentes</a:t>
            </a:r>
          </a:p>
          <a:p>
            <a:pPr marL="411480" lvl="1" indent="0"/>
            <a:r>
              <a:rPr lang="es-AR" dirty="0" smtClean="0"/>
              <a:t> </a:t>
            </a:r>
            <a:r>
              <a:rPr lang="es-AR" dirty="0" smtClean="0"/>
              <a:t>Planificación </a:t>
            </a:r>
            <a:r>
              <a:rPr lang="es-AR" dirty="0" smtClean="0"/>
              <a:t>guiada por casos de uso</a:t>
            </a:r>
          </a:p>
          <a:p>
            <a:pPr marL="411480" lvl="1" indent="0">
              <a:buNone/>
            </a:pPr>
            <a:endParaRPr lang="es-AR" dirty="0" smtClean="0"/>
          </a:p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</a:t>
            </a:r>
            <a:r>
              <a:rPr lang="es-AR" dirty="0" smtClean="0"/>
              <a:t>de aprendizaje del </a:t>
            </a:r>
            <a:r>
              <a:rPr lang="es-AR" dirty="0" smtClean="0"/>
              <a:t>software gratuito </a:t>
            </a:r>
            <a:r>
              <a:rPr lang="es-AR" dirty="0" err="1" smtClean="0"/>
              <a:t>StarUML</a:t>
            </a:r>
            <a:r>
              <a:rPr lang="es-AR" dirty="0" smtClean="0"/>
              <a:t>.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r>
              <a:rPr lang="es-AR" dirty="0" smtClean="0"/>
              <a:t>.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</a:t>
            </a:r>
            <a:r>
              <a:rPr lang="es-AR" dirty="0" smtClean="0"/>
              <a:t>tareas</a:t>
            </a: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234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70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Identificados e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 de Software 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/>
            <a:r>
              <a:rPr lang="es-ES" dirty="0" smtClean="0"/>
              <a:t>Requerimientos de Hardware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89127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Conocer el funcionamiento principal del sistema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5033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Identificados e Implementados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7" y="1640046"/>
            <a:ext cx="7572428" cy="506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094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GRAILS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generador de informes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045473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Roles del Usuario</a:t>
            </a:r>
          </a:p>
          <a:p>
            <a:r>
              <a:rPr lang="es-AR" dirty="0" smtClean="0"/>
              <a:t>Menú principal que contiene</a:t>
            </a:r>
          </a:p>
          <a:p>
            <a:r>
              <a:rPr lang="es-AR" dirty="0" smtClean="0"/>
              <a:t>Creación de Proyecto y asignación</a:t>
            </a:r>
          </a:p>
          <a:p>
            <a:r>
              <a:rPr lang="es-AR" dirty="0" smtClean="0"/>
              <a:t>Creación de Solicitud de Tarea y Tareas asociadas</a:t>
            </a:r>
          </a:p>
          <a:p>
            <a:r>
              <a:rPr lang="es-AR" dirty="0" smtClean="0"/>
              <a:t>Adjuntar Documentos a la Solicitud de Tarea</a:t>
            </a:r>
          </a:p>
          <a:p>
            <a:r>
              <a:rPr lang="es-AR" dirty="0" smtClean="0"/>
              <a:t>Crear permisos de acceso y adjuntar documentos.</a:t>
            </a:r>
          </a:p>
          <a:p>
            <a:r>
              <a:rPr lang="es-AR" dirty="0" smtClean="0"/>
              <a:t>Poner en ejecución y solicitar viáticos.</a:t>
            </a:r>
          </a:p>
          <a:p>
            <a:r>
              <a:rPr lang="es-AR" dirty="0" smtClean="0"/>
              <a:t>Actualizar tarea desde </a:t>
            </a:r>
            <a:r>
              <a:rPr lang="es-AR" dirty="0" err="1" smtClean="0"/>
              <a:t>Android</a:t>
            </a:r>
            <a:r>
              <a:rPr lang="es-AR" dirty="0" smtClean="0"/>
              <a:t> y crear acontecimientos.</a:t>
            </a:r>
          </a:p>
          <a:p>
            <a:r>
              <a:rPr lang="es-AR" dirty="0" smtClean="0"/>
              <a:t>Resolver tareas </a:t>
            </a:r>
            <a:r>
              <a:rPr lang="es-AR" dirty="0" smtClean="0">
                <a:sym typeface="Wingdings" pitchFamily="2" charset="2"/>
              </a:rPr>
              <a:t> Pendiente de Conformidad.</a:t>
            </a:r>
          </a:p>
          <a:p>
            <a:r>
              <a:rPr lang="es-AR" dirty="0" smtClean="0">
                <a:sym typeface="Wingdings" pitchFamily="2" charset="2"/>
              </a:rPr>
              <a:t>Enviar documentación a Cliente. Aprobar Documentación  Pendiente de Cobro.</a:t>
            </a:r>
          </a:p>
          <a:p>
            <a:r>
              <a:rPr lang="es-AR" dirty="0" smtClean="0">
                <a:sym typeface="Wingdings" pitchFamily="2" charset="2"/>
              </a:rPr>
              <a:t>Realizar cobro de Solicitud de Tarea</a:t>
            </a:r>
          </a:p>
          <a:p>
            <a:r>
              <a:rPr lang="es-AR" dirty="0" smtClean="0">
                <a:sym typeface="Wingdings" pitchFamily="2" charset="2"/>
              </a:rPr>
              <a:t>Notificaciones</a:t>
            </a:r>
            <a:endParaRPr lang="es-AR" dirty="0" smtClean="0">
              <a:sym typeface="Wingdings" pitchFamily="2" charset="2"/>
            </a:endParaRPr>
          </a:p>
          <a:p>
            <a:r>
              <a:rPr lang="es-AR" dirty="0" smtClean="0">
                <a:sym typeface="Wingdings" pitchFamily="2" charset="2"/>
              </a:rPr>
              <a:t>Informes</a:t>
            </a:r>
            <a:endParaRPr lang="es-AR" dirty="0" smtClean="0"/>
          </a:p>
          <a:p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398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34642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</a:t>
            </a:r>
            <a:r>
              <a:rPr lang="es-AR" dirty="0" smtClean="0"/>
              <a:t>tareas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</a:t>
            </a:r>
            <a:r>
              <a:rPr lang="es-AR" dirty="0" smtClean="0"/>
              <a:t>cuadrillas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</a:t>
            </a:r>
            <a:r>
              <a:rPr lang="es-AR" dirty="0" smtClean="0"/>
              <a:t>información</a:t>
            </a: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</a:t>
            </a:r>
            <a:r>
              <a:rPr lang="es-AR" dirty="0" smtClean="0"/>
              <a:t>administrativos</a:t>
            </a:r>
            <a:endParaRPr lang="es-AR" dirty="0" smtClean="0"/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</a:t>
            </a:r>
            <a:r>
              <a:rPr lang="es-AR" dirty="0" err="1" smtClean="0"/>
              <a:t>notebooks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</a:t>
            </a:r>
            <a:r>
              <a:rPr lang="es-AR" dirty="0" smtClean="0"/>
              <a:t>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110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$69 mensuales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672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357430"/>
            <a:ext cx="8286808" cy="428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Especializado en telecomunicaciones para celulares.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</a:t>
            </a:r>
            <a:r>
              <a:rPr lang="es-AR" sz="1800" dirty="0" smtClean="0"/>
              <a:t>óptica</a:t>
            </a:r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3024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598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Smartphone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los proyectos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51664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076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621550113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18501183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AR" dirty="0" smtClean="0"/>
              <a:t>Gestionar documentos con fecha de vencimientos</a:t>
            </a:r>
            <a:endParaRPr lang="es-ES" dirty="0" smtClean="0"/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montos pagados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970</Words>
  <Application>Microsoft Office PowerPoint</Application>
  <PresentationFormat>Presentación en pantalla (4:3)</PresentationFormat>
  <Paragraphs>336</Paragraphs>
  <Slides>36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Identificados e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66</cp:revision>
  <dcterms:created xsi:type="dcterms:W3CDTF">2012-12-13T00:13:38Z</dcterms:created>
  <dcterms:modified xsi:type="dcterms:W3CDTF">2012-12-16T20:32:25Z</dcterms:modified>
</cp:coreProperties>
</file>