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6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6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err="1" smtClean="0"/>
            <a:t>Implementacion</a:t>
          </a:r>
          <a:r>
            <a:rPr lang="es-AR" dirty="0" smtClean="0"/>
            <a:t>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2D9EA-3E3B-49B7-A4A1-B94379A456A3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88ACF4C-DE0E-4F1C-8650-ABFB96FFC1A6}" type="presOf" srcId="{454E7899-FD60-471D-A87C-7F22BA1EC279}" destId="{B7CE4811-3286-4DF5-8DD8-3FB6DEAC28E9}" srcOrd="0" destOrd="0" presId="urn:microsoft.com/office/officeart/2005/8/layout/vList5"/>
    <dgm:cxn modelId="{E4C72081-30F2-4530-87E8-5F73ABCA5D25}" type="presOf" srcId="{34496EE1-B95B-44E8-BB0A-0CAC482AB970}" destId="{5BA1A675-5232-4C7A-A9C3-FFF93194D31F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2A5C0658-2FCF-4FDA-96CA-F6EB0940FF80}" type="presOf" srcId="{08E1CF32-7D7D-4CF2-BAA9-C037C0EC0945}" destId="{D34768DB-64FD-4294-BFEE-0BC3987FFB41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1C0B9630-566D-4914-AA2E-C6CAE21EF7E8}" type="presOf" srcId="{E9E98E57-AA12-4079-AB9F-42765B204AFD}" destId="{1DF7ADA8-0EAC-48DE-AFD6-FDBB67CD9962}" srcOrd="0" destOrd="0" presId="urn:microsoft.com/office/officeart/2005/8/layout/vList5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95B9AAEC-8029-428B-87D4-B69CB7FCB1C0}" type="presOf" srcId="{813616D9-BE8E-4A10-BF86-762692BB6A0F}" destId="{BBB6B52B-E046-4419-AB1D-58DD3C86F0D8}" srcOrd="0" destOrd="0" presId="urn:microsoft.com/office/officeart/2005/8/layout/vList5"/>
    <dgm:cxn modelId="{643588FD-AC6B-4FDD-9DD4-10C5DE563F7D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11FACF4E-FAE4-409A-8553-E1196577661F}" type="presOf" srcId="{9D53F5CF-E73A-49B8-82D5-67B6E1B4D3B0}" destId="{22944780-7EA4-41AB-96B8-5A60D8CD2618}" srcOrd="0" destOrd="0" presId="urn:microsoft.com/office/officeart/2005/8/layout/vList5"/>
    <dgm:cxn modelId="{2F35F77A-3585-4081-996A-05D3481678AB}" type="presOf" srcId="{0069092C-E876-4322-B292-7F8C73C3584F}" destId="{A269C954-6C69-4EFD-BC78-8B18276D4525}" srcOrd="0" destOrd="0" presId="urn:microsoft.com/office/officeart/2005/8/layout/vList5"/>
    <dgm:cxn modelId="{6917A2AF-480B-4D8A-B795-397575E78326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4BD52158-D438-4A01-B2BE-8DF0FCB84984}" type="presOf" srcId="{82EDBB78-BDE0-49D3-BA2A-620A1AA99448}" destId="{1DF7ADA8-0EAC-48DE-AFD6-FDBB67CD9962}" srcOrd="0" destOrd="1" presId="urn:microsoft.com/office/officeart/2005/8/layout/vList5"/>
    <dgm:cxn modelId="{4B91E903-7856-4DC6-9A9D-695B9D2D6738}" type="presParOf" srcId="{A269C954-6C69-4EFD-BC78-8B18276D4525}" destId="{3EECDA9C-80A6-4FD0-93CD-CC698886C13F}" srcOrd="0" destOrd="0" presId="urn:microsoft.com/office/officeart/2005/8/layout/vList5"/>
    <dgm:cxn modelId="{E51D0EB4-EC6A-4AD3-93CD-3D823D2176B9}" type="presParOf" srcId="{3EECDA9C-80A6-4FD0-93CD-CC698886C13F}" destId="{D34768DB-64FD-4294-BFEE-0BC3987FFB41}" srcOrd="0" destOrd="0" presId="urn:microsoft.com/office/officeart/2005/8/layout/vList5"/>
    <dgm:cxn modelId="{A752D8A6-8E1A-4FFF-ACA2-33FC6A7214A3}" type="presParOf" srcId="{3EECDA9C-80A6-4FD0-93CD-CC698886C13F}" destId="{08E185FC-CEAB-4B95-8C69-65CB50B7EE28}" srcOrd="1" destOrd="0" presId="urn:microsoft.com/office/officeart/2005/8/layout/vList5"/>
    <dgm:cxn modelId="{35089709-9F38-4072-A494-A703D2BCECD0}" type="presParOf" srcId="{A269C954-6C69-4EFD-BC78-8B18276D4525}" destId="{FED6A8D5-4A04-497E-A198-48DF170C024D}" srcOrd="1" destOrd="0" presId="urn:microsoft.com/office/officeart/2005/8/layout/vList5"/>
    <dgm:cxn modelId="{867C2740-7070-4BDC-BB68-F0C9B7507780}" type="presParOf" srcId="{A269C954-6C69-4EFD-BC78-8B18276D4525}" destId="{C8A01053-33D2-4B25-A829-5C15FCDE1E3E}" srcOrd="2" destOrd="0" presId="urn:microsoft.com/office/officeart/2005/8/layout/vList5"/>
    <dgm:cxn modelId="{4AA17D24-128E-427C-965E-D601C9214145}" type="presParOf" srcId="{C8A01053-33D2-4B25-A829-5C15FCDE1E3E}" destId="{22944780-7EA4-41AB-96B8-5A60D8CD2618}" srcOrd="0" destOrd="0" presId="urn:microsoft.com/office/officeart/2005/8/layout/vList5"/>
    <dgm:cxn modelId="{4865FEF5-BFBC-4B75-9824-ED4253E97433}" type="presParOf" srcId="{C8A01053-33D2-4B25-A829-5C15FCDE1E3E}" destId="{F32870B6-D861-425B-A22A-69583A7DE8E8}" srcOrd="1" destOrd="0" presId="urn:microsoft.com/office/officeart/2005/8/layout/vList5"/>
    <dgm:cxn modelId="{9F785672-2C0B-470D-8FC3-87D0156F166D}" type="presParOf" srcId="{A269C954-6C69-4EFD-BC78-8B18276D4525}" destId="{3E9B9A32-D900-45C9-AB59-A3BA32A23567}" srcOrd="3" destOrd="0" presId="urn:microsoft.com/office/officeart/2005/8/layout/vList5"/>
    <dgm:cxn modelId="{DCDCD76D-4501-4D41-9AD4-4919ED0BABE1}" type="presParOf" srcId="{A269C954-6C69-4EFD-BC78-8B18276D4525}" destId="{9D26FAA6-3C40-4168-B2A8-D55F787BD881}" srcOrd="4" destOrd="0" presId="urn:microsoft.com/office/officeart/2005/8/layout/vList5"/>
    <dgm:cxn modelId="{03C33232-2C42-4CF2-839E-81A529C59834}" type="presParOf" srcId="{9D26FAA6-3C40-4168-B2A8-D55F787BD881}" destId="{B7CE4811-3286-4DF5-8DD8-3FB6DEAC28E9}" srcOrd="0" destOrd="0" presId="urn:microsoft.com/office/officeart/2005/8/layout/vList5"/>
    <dgm:cxn modelId="{7017B0F6-09E9-4D45-85F4-F3FC373F845F}" type="presParOf" srcId="{9D26FAA6-3C40-4168-B2A8-D55F787BD881}" destId="{5BA1A675-5232-4C7A-A9C3-FFF93194D31F}" srcOrd="1" destOrd="0" presId="urn:microsoft.com/office/officeart/2005/8/layout/vList5"/>
    <dgm:cxn modelId="{1569EB6D-B879-4A38-B80D-7BA983DC15FC}" type="presParOf" srcId="{A269C954-6C69-4EFD-BC78-8B18276D4525}" destId="{C830F0A4-E720-4520-AAE3-30DED431B548}" srcOrd="5" destOrd="0" presId="urn:microsoft.com/office/officeart/2005/8/layout/vList5"/>
    <dgm:cxn modelId="{1EB51784-FFC4-4C2D-B80F-5A8CB935BFFD}" type="presParOf" srcId="{A269C954-6C69-4EFD-BC78-8B18276D4525}" destId="{78EB880E-4AD2-4738-A845-C0AD23F67451}" srcOrd="6" destOrd="0" presId="urn:microsoft.com/office/officeart/2005/8/layout/vList5"/>
    <dgm:cxn modelId="{FAC26F38-B167-4BB4-AF61-55BE47884DA7}" type="presParOf" srcId="{78EB880E-4AD2-4738-A845-C0AD23F67451}" destId="{BBB6B52B-E046-4419-AB1D-58DD3C86F0D8}" srcOrd="0" destOrd="0" presId="urn:microsoft.com/office/officeart/2005/8/layout/vList5"/>
    <dgm:cxn modelId="{C3551B8E-3C38-491E-BF36-E7DD054AA53E}" type="presParOf" srcId="{78EB880E-4AD2-4738-A845-C0AD23F67451}" destId="{1DF7ADA8-0EAC-48DE-AFD6-FDBB67CD9962}" srcOrd="1" destOrd="0" presId="urn:microsoft.com/office/officeart/2005/8/layout/vList5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04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Económicos</a:t>
            </a:r>
            <a:endParaRPr lang="en-US" sz="2800" dirty="0" smtClean="0"/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Operativos</a:t>
            </a:r>
            <a:endParaRPr lang="en-US" sz="28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2692"/>
            <a:ext cx="2952328" cy="25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err="1">
                <a:solidFill>
                  <a:schemeClr val="tx1"/>
                </a:solidFill>
              </a:rPr>
              <a:t>Demián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>
                <a:solidFill>
                  <a:schemeClr val="tx1"/>
                </a:solidFill>
              </a:rPr>
              <a:t>Gava</a:t>
            </a:r>
            <a:r>
              <a:rPr lang="es-AR" dirty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Brizuela: </a:t>
            </a:r>
            <a:r>
              <a:rPr lang="es-AR" dirty="0">
                <a:solidFill>
                  <a:schemeClr val="tx1"/>
                </a:solidFill>
              </a:rPr>
              <a:t>Trabajador independiente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060848"/>
            <a:ext cx="6777317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</a:p>
          <a:p>
            <a:endParaRPr lang="es-AR" dirty="0"/>
          </a:p>
          <a:p>
            <a:r>
              <a:rPr lang="es-AR" dirty="0"/>
              <a:t>Sistema Operativo Linux Ubuntu.</a:t>
            </a:r>
            <a:br>
              <a:rPr lang="es-AR" dirty="0"/>
            </a:br>
            <a:endParaRPr lang="es-AR" dirty="0"/>
          </a:p>
          <a:p>
            <a:r>
              <a:rPr lang="es-AR" dirty="0"/>
              <a:t>Suite </a:t>
            </a:r>
            <a:r>
              <a:rPr lang="es-AR" dirty="0" err="1"/>
              <a:t>Ofimatica</a:t>
            </a:r>
            <a:r>
              <a:rPr lang="es-AR" dirty="0"/>
              <a:t> Open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xmlns="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</TotalTime>
  <Words>581</Words>
  <Application>Microsoft Office PowerPoint</Application>
  <PresentationFormat>Presentación en pantalla (4:3)</PresentationFormat>
  <Paragraphs>170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46</cp:revision>
  <dcterms:created xsi:type="dcterms:W3CDTF">2012-05-12T19:04:43Z</dcterms:created>
  <dcterms:modified xsi:type="dcterms:W3CDTF">2012-05-17T02:57:02Z</dcterms:modified>
</cp:coreProperties>
</file>