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75" r:id="rId10"/>
    <p:sldId id="266" r:id="rId11"/>
    <p:sldId id="262" r:id="rId12"/>
    <p:sldId id="263" r:id="rId13"/>
    <p:sldId id="267" r:id="rId14"/>
    <p:sldId id="271" r:id="rId15"/>
    <p:sldId id="272" r:id="rId16"/>
    <p:sldId id="273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C16"/>
    <a:srgbClr val="B5ED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</dgm:pt>
    <dgm:pt modelId="{A503A6AB-5932-4271-9DC4-2F91AC48216E}" type="pres">
      <dgm:prSet presAssocID="{E9E5433C-AB76-4158-AD3E-4E6FF0739C9A}" presName="connectorText" presStyleLbl="sibTrans2D1" presStyleIdx="0" presStyleCnt="7"/>
      <dgm:spPr/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</dgm:pt>
    <dgm:pt modelId="{D4CA0173-9572-4B1A-8AFB-17DFCEBDF9FA}" type="pres">
      <dgm:prSet presAssocID="{DC494F16-C076-4743-9478-0048494E6317}" presName="connectorText" presStyleLbl="sibTrans2D1" presStyleIdx="1" presStyleCnt="7"/>
      <dgm:spPr/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</dgm:pt>
    <dgm:pt modelId="{BF7D1F94-0055-474F-9755-6BA87ECBBB1A}" type="pres">
      <dgm:prSet presAssocID="{290EE53D-C453-435B-9D9E-35269E34EC5B}" presName="connectorText" presStyleLbl="sibTrans2D1" presStyleIdx="2" presStyleCnt="7"/>
      <dgm:spPr/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</dgm:pt>
    <dgm:pt modelId="{AFD192A2-D8A4-47D8-8F28-39CABE712FB2}" type="pres">
      <dgm:prSet presAssocID="{6B43E6E7-D469-4928-92E6-C29E8570A94F}" presName="connectorText" presStyleLbl="sibTrans2D1" presStyleIdx="3" presStyleCnt="7"/>
      <dgm:spPr/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</dgm:pt>
    <dgm:pt modelId="{950832D6-0485-482B-BCCD-CB57C5D37C96}" type="pres">
      <dgm:prSet presAssocID="{FC563921-9404-4619-A143-ED8300475E42}" presName="connectorText" presStyleLbl="sibTrans2D1" presStyleIdx="4" presStyleCnt="7"/>
      <dgm:spPr/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</dgm:pt>
    <dgm:pt modelId="{C373AA40-5458-4D11-9658-166058BF29C1}" type="pres">
      <dgm:prSet presAssocID="{151151C1-35B6-4928-93D9-A9E226FC3783}" presName="connectorText" presStyleLbl="sibTrans2D1" presStyleIdx="5" presStyleCnt="7"/>
      <dgm:spPr/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</dgm:pt>
    <dgm:pt modelId="{7E657264-A28E-4EF5-897C-D8923C3F1A88}" type="pres">
      <dgm:prSet presAssocID="{7D3F80E0-CDF6-49F5-BA06-F236A20E0C28}" presName="connectorText" presStyleLbl="sibTrans2D1" presStyleIdx="6" presStyleCnt="7"/>
      <dgm:spPr/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</dgm:pt>
  </dgm:ptLst>
  <dgm:cxnLst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43B9CC37-EB42-44D1-AA9C-E80E4A2BA991}" type="presOf" srcId="{E9E5433C-AB76-4158-AD3E-4E6FF0739C9A}" destId="{E55E39E1-8F7F-45DE-9CA6-BD910E1D29B1}" srcOrd="0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33E57A76-49BE-4384-A6FD-2EE66D7BA968}" type="presOf" srcId="{151151C1-35B6-4928-93D9-A9E226FC3783}" destId="{C4945E92-62A5-4028-985B-044CB1801FC6}" srcOrd="0" destOrd="0" presId="urn:microsoft.com/office/officeart/2005/8/layout/process5"/>
    <dgm:cxn modelId="{E5AA2497-1A91-4EA0-9AB1-B3753BA1E4B4}" type="presOf" srcId="{E9E5433C-AB76-4158-AD3E-4E6FF0739C9A}" destId="{A503A6AB-5932-4271-9DC4-2F91AC48216E}" srcOrd="1" destOrd="0" presId="urn:microsoft.com/office/officeart/2005/8/layout/process5"/>
    <dgm:cxn modelId="{3D86F082-99D7-4128-9F8E-FA9C6103EC32}" type="presOf" srcId="{7D3F80E0-CDF6-49F5-BA06-F236A20E0C28}" destId="{EEB151B0-951F-4102-A9AB-025AADD2ACCB}" srcOrd="0" destOrd="0" presId="urn:microsoft.com/office/officeart/2005/8/layout/process5"/>
    <dgm:cxn modelId="{08EE9D67-0972-4161-8C40-2BED50B2DDF6}" type="presOf" srcId="{E79D1DFF-E910-4421-825E-128D8A492C5B}" destId="{88D90226-35C4-409B-95DB-A53D0DBCA776}" srcOrd="0" destOrd="0" presId="urn:microsoft.com/office/officeart/2005/8/layout/process5"/>
    <dgm:cxn modelId="{FFFDDECE-6306-4CE9-8B53-40C80D90D3D8}" type="presOf" srcId="{290EE53D-C453-435B-9D9E-35269E34EC5B}" destId="{0111F070-09B0-44AB-B420-56677F7966B9}" srcOrd="0" destOrd="0" presId="urn:microsoft.com/office/officeart/2005/8/layout/process5"/>
    <dgm:cxn modelId="{3F0292A9-BF46-4C5D-A4A2-20583AE0BAA7}" type="presOf" srcId="{6B43E6E7-D469-4928-92E6-C29E8570A94F}" destId="{DC791235-75B4-4861-821D-75CBE75BCAF7}" srcOrd="0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C9AAEBAC-30E1-4C2E-A859-4F403F356D49}" type="presOf" srcId="{7D3F80E0-CDF6-49F5-BA06-F236A20E0C28}" destId="{7E657264-A28E-4EF5-897C-D8923C3F1A88}" srcOrd="1" destOrd="0" presId="urn:microsoft.com/office/officeart/2005/8/layout/process5"/>
    <dgm:cxn modelId="{B6AEF98E-78B9-4627-8D33-EF0182416AF0}" type="presOf" srcId="{BC4C3A05-55FB-4488-9F3E-C2C37915CBBF}" destId="{69574F30-2D61-4E9B-9957-68812FAD3007}" srcOrd="0" destOrd="0" presId="urn:microsoft.com/office/officeart/2005/8/layout/process5"/>
    <dgm:cxn modelId="{0298924D-00F1-4E32-AC0E-30035E255042}" type="presOf" srcId="{5AD11288-4E84-44AA-B404-EB28CA0256B4}" destId="{285D4231-58A7-4A8D-B065-3B5550752B5D}" srcOrd="0" destOrd="0" presId="urn:microsoft.com/office/officeart/2005/8/layout/process5"/>
    <dgm:cxn modelId="{F375A4D2-8187-412B-A88D-A5CBE23F6852}" type="presOf" srcId="{290EE53D-C453-435B-9D9E-35269E34EC5B}" destId="{BF7D1F94-0055-474F-9755-6BA87ECBBB1A}" srcOrd="1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6BDEB826-D0AE-4645-BB8E-4F2E2A5E31A5}" type="presOf" srcId="{6B43E6E7-D469-4928-92E6-C29E8570A94F}" destId="{AFD192A2-D8A4-47D8-8F28-39CABE712FB2}" srcOrd="1" destOrd="0" presId="urn:microsoft.com/office/officeart/2005/8/layout/process5"/>
    <dgm:cxn modelId="{41A51372-350D-4B39-8971-35C4131E3601}" type="presOf" srcId="{350A8695-B415-4BA8-ABA1-3CE0F3D29D85}" destId="{1D053020-6255-4EC1-B48E-D263909F37E0}" srcOrd="0" destOrd="0" presId="urn:microsoft.com/office/officeart/2005/8/layout/process5"/>
    <dgm:cxn modelId="{7736258B-B3E3-45D2-A5CB-A6BBCC4FBD22}" type="presOf" srcId="{C5363DF5-6055-4341-AD2B-9AA1A5B2F2B6}" destId="{5057AD14-38F6-458F-BAE1-3D333085630D}" srcOrd="0" destOrd="0" presId="urn:microsoft.com/office/officeart/2005/8/layout/process5"/>
    <dgm:cxn modelId="{C5ED575C-10F9-4BDD-BD06-69F88EE8CB9F}" type="presOf" srcId="{FD28C269-B148-4BDF-8AA4-4265F453A4E5}" destId="{96EA98A3-ED5C-4801-BB75-774A6066E9D1}" srcOrd="0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F79E276F-7BDF-4CAB-9493-1A88D6690B45}" type="presOf" srcId="{42C6E17D-9679-4665-A315-91DE7DAD26B5}" destId="{E18B533A-C6D3-4CCA-A75B-075F2FE99905}" srcOrd="0" destOrd="0" presId="urn:microsoft.com/office/officeart/2005/8/layout/process5"/>
    <dgm:cxn modelId="{CDB6A218-FCE8-439E-A966-B7536E324336}" type="presOf" srcId="{DC494F16-C076-4743-9478-0048494E6317}" destId="{58B57261-0747-48FE-A1A6-719C2514B016}" srcOrd="0" destOrd="0" presId="urn:microsoft.com/office/officeart/2005/8/layout/process5"/>
    <dgm:cxn modelId="{A8BD00A7-B6B3-4C38-9960-1BDE3C29CB33}" type="presOf" srcId="{151151C1-35B6-4928-93D9-A9E226FC3783}" destId="{C373AA40-5458-4D11-9658-166058BF29C1}" srcOrd="1" destOrd="0" presId="urn:microsoft.com/office/officeart/2005/8/layout/process5"/>
    <dgm:cxn modelId="{CB019792-4878-4C3A-A7C6-70CED7A222FB}" type="presOf" srcId="{FC563921-9404-4619-A143-ED8300475E42}" destId="{2641E811-5A6F-428C-B1C8-8F281D6685B6}" srcOrd="0" destOrd="0" presId="urn:microsoft.com/office/officeart/2005/8/layout/process5"/>
    <dgm:cxn modelId="{8B984B92-2B6E-4EB1-AE44-B9F93E2F6420}" type="presOf" srcId="{DC494F16-C076-4743-9478-0048494E6317}" destId="{D4CA0173-9572-4B1A-8AFB-17DFCEBDF9FA}" srcOrd="1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0481921A-C5E8-42F5-9EAA-BA9737B417A9}" type="presOf" srcId="{FC563921-9404-4619-A143-ED8300475E42}" destId="{950832D6-0485-482B-BCCD-CB57C5D37C96}" srcOrd="1" destOrd="0" presId="urn:microsoft.com/office/officeart/2005/8/layout/process5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F7F7D226-C985-4978-AA19-EF2B58CD75A1}" type="presOf" srcId="{2F902911-805E-4BB2-A59F-8B478EFD9F21}" destId="{269AD2C7-2C78-48F1-9B02-4BA8B897BB5C}" srcOrd="0" destOrd="0" presId="urn:microsoft.com/office/officeart/2005/8/layout/process5"/>
    <dgm:cxn modelId="{07D36966-976E-4418-A5BC-E9C7079324CE}" type="presOf" srcId="{08643A8E-A99F-4328-86CB-72387C37FCCD}" destId="{950A0EE2-E9AF-413D-B3AB-B2BE9BF30743}" srcOrd="0" destOrd="0" presId="urn:microsoft.com/office/officeart/2005/8/layout/process5"/>
    <dgm:cxn modelId="{BB976EC3-D082-44D2-8824-33DE76EF96D2}" type="presParOf" srcId="{5057AD14-38F6-458F-BAE1-3D333085630D}" destId="{88D90226-35C4-409B-95DB-A53D0DBCA776}" srcOrd="0" destOrd="0" presId="urn:microsoft.com/office/officeart/2005/8/layout/process5"/>
    <dgm:cxn modelId="{E4259A4E-D325-42B1-8D21-D86F3D1EE764}" type="presParOf" srcId="{5057AD14-38F6-458F-BAE1-3D333085630D}" destId="{E55E39E1-8F7F-45DE-9CA6-BD910E1D29B1}" srcOrd="1" destOrd="0" presId="urn:microsoft.com/office/officeart/2005/8/layout/process5"/>
    <dgm:cxn modelId="{BAA27659-687F-4A2B-8F7C-BDA90B3DC33C}" type="presParOf" srcId="{E55E39E1-8F7F-45DE-9CA6-BD910E1D29B1}" destId="{A503A6AB-5932-4271-9DC4-2F91AC48216E}" srcOrd="0" destOrd="0" presId="urn:microsoft.com/office/officeart/2005/8/layout/process5"/>
    <dgm:cxn modelId="{7279C3A7-E30F-4997-8107-B860B6D5A56D}" type="presParOf" srcId="{5057AD14-38F6-458F-BAE1-3D333085630D}" destId="{285D4231-58A7-4A8D-B065-3B5550752B5D}" srcOrd="2" destOrd="0" presId="urn:microsoft.com/office/officeart/2005/8/layout/process5"/>
    <dgm:cxn modelId="{EDA7BD50-E635-4374-AB74-1179E30BF9E9}" type="presParOf" srcId="{5057AD14-38F6-458F-BAE1-3D333085630D}" destId="{58B57261-0747-48FE-A1A6-719C2514B016}" srcOrd="3" destOrd="0" presId="urn:microsoft.com/office/officeart/2005/8/layout/process5"/>
    <dgm:cxn modelId="{89B3A5A6-61DB-4E0F-8A72-F0043E0E94D3}" type="presParOf" srcId="{58B57261-0747-48FE-A1A6-719C2514B016}" destId="{D4CA0173-9572-4B1A-8AFB-17DFCEBDF9FA}" srcOrd="0" destOrd="0" presId="urn:microsoft.com/office/officeart/2005/8/layout/process5"/>
    <dgm:cxn modelId="{302C2DC8-BDAD-4E6A-834E-79F2DBD980E8}" type="presParOf" srcId="{5057AD14-38F6-458F-BAE1-3D333085630D}" destId="{96EA98A3-ED5C-4801-BB75-774A6066E9D1}" srcOrd="4" destOrd="0" presId="urn:microsoft.com/office/officeart/2005/8/layout/process5"/>
    <dgm:cxn modelId="{DFDBC01D-6E23-40C9-B3FD-D5ABC001CCAB}" type="presParOf" srcId="{5057AD14-38F6-458F-BAE1-3D333085630D}" destId="{0111F070-09B0-44AB-B420-56677F7966B9}" srcOrd="5" destOrd="0" presId="urn:microsoft.com/office/officeart/2005/8/layout/process5"/>
    <dgm:cxn modelId="{19670870-0997-40B4-8E1A-6DEA15318B21}" type="presParOf" srcId="{0111F070-09B0-44AB-B420-56677F7966B9}" destId="{BF7D1F94-0055-474F-9755-6BA87ECBBB1A}" srcOrd="0" destOrd="0" presId="urn:microsoft.com/office/officeart/2005/8/layout/process5"/>
    <dgm:cxn modelId="{566931B7-049F-4B0D-A8C4-21F51559B158}" type="presParOf" srcId="{5057AD14-38F6-458F-BAE1-3D333085630D}" destId="{69574F30-2D61-4E9B-9957-68812FAD3007}" srcOrd="6" destOrd="0" presId="urn:microsoft.com/office/officeart/2005/8/layout/process5"/>
    <dgm:cxn modelId="{1164EFD2-1610-4644-B492-FF79C63D7430}" type="presParOf" srcId="{5057AD14-38F6-458F-BAE1-3D333085630D}" destId="{DC791235-75B4-4861-821D-75CBE75BCAF7}" srcOrd="7" destOrd="0" presId="urn:microsoft.com/office/officeart/2005/8/layout/process5"/>
    <dgm:cxn modelId="{2F75F548-FECC-498C-9D50-51C4F280A1B0}" type="presParOf" srcId="{DC791235-75B4-4861-821D-75CBE75BCAF7}" destId="{AFD192A2-D8A4-47D8-8F28-39CABE712FB2}" srcOrd="0" destOrd="0" presId="urn:microsoft.com/office/officeart/2005/8/layout/process5"/>
    <dgm:cxn modelId="{35DDF910-ABB2-43EB-8FC1-37CA186F1AF5}" type="presParOf" srcId="{5057AD14-38F6-458F-BAE1-3D333085630D}" destId="{1D053020-6255-4EC1-B48E-D263909F37E0}" srcOrd="8" destOrd="0" presId="urn:microsoft.com/office/officeart/2005/8/layout/process5"/>
    <dgm:cxn modelId="{4DF41D8B-6AE8-4720-900C-9069DAB2C72D}" type="presParOf" srcId="{5057AD14-38F6-458F-BAE1-3D333085630D}" destId="{2641E811-5A6F-428C-B1C8-8F281D6685B6}" srcOrd="9" destOrd="0" presId="urn:microsoft.com/office/officeart/2005/8/layout/process5"/>
    <dgm:cxn modelId="{FFA5D469-81F2-461B-8B5A-D90388E3042D}" type="presParOf" srcId="{2641E811-5A6F-428C-B1C8-8F281D6685B6}" destId="{950832D6-0485-482B-BCCD-CB57C5D37C96}" srcOrd="0" destOrd="0" presId="urn:microsoft.com/office/officeart/2005/8/layout/process5"/>
    <dgm:cxn modelId="{D619B706-67D0-46F4-A6CC-98F32D401835}" type="presParOf" srcId="{5057AD14-38F6-458F-BAE1-3D333085630D}" destId="{E18B533A-C6D3-4CCA-A75B-075F2FE99905}" srcOrd="10" destOrd="0" presId="urn:microsoft.com/office/officeart/2005/8/layout/process5"/>
    <dgm:cxn modelId="{65E11916-30C9-445C-9522-A2587DD7DBB3}" type="presParOf" srcId="{5057AD14-38F6-458F-BAE1-3D333085630D}" destId="{C4945E92-62A5-4028-985B-044CB1801FC6}" srcOrd="11" destOrd="0" presId="urn:microsoft.com/office/officeart/2005/8/layout/process5"/>
    <dgm:cxn modelId="{A06B66F5-4E52-45BA-A388-369116A070D9}" type="presParOf" srcId="{C4945E92-62A5-4028-985B-044CB1801FC6}" destId="{C373AA40-5458-4D11-9658-166058BF29C1}" srcOrd="0" destOrd="0" presId="urn:microsoft.com/office/officeart/2005/8/layout/process5"/>
    <dgm:cxn modelId="{7239378C-9404-444B-9F44-FE4BB2F428A2}" type="presParOf" srcId="{5057AD14-38F6-458F-BAE1-3D333085630D}" destId="{269AD2C7-2C78-48F1-9B02-4BA8B897BB5C}" srcOrd="12" destOrd="0" presId="urn:microsoft.com/office/officeart/2005/8/layout/process5"/>
    <dgm:cxn modelId="{0EA7132A-4323-4FC0-8924-35A8837195C2}" type="presParOf" srcId="{5057AD14-38F6-458F-BAE1-3D333085630D}" destId="{EEB151B0-951F-4102-A9AB-025AADD2ACCB}" srcOrd="13" destOrd="0" presId="urn:microsoft.com/office/officeart/2005/8/layout/process5"/>
    <dgm:cxn modelId="{E65C68C1-EB99-4225-A64A-933034C7AFE1}" type="presParOf" srcId="{EEB151B0-951F-4102-A9AB-025AADD2ACCB}" destId="{7E657264-A28E-4EF5-897C-D8923C3F1A88}" srcOrd="0" destOrd="0" presId="urn:microsoft.com/office/officeart/2005/8/layout/process5"/>
    <dgm:cxn modelId="{6395D44F-DE5E-4CE9-B947-64FD182BD443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512" y="263345"/>
        <a:ext cx="1535742" cy="921445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533636"/>
        <a:ext cx="325577" cy="380864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53552" y="263345"/>
        <a:ext cx="1535742" cy="921445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533636"/>
        <a:ext cx="325577" cy="380864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03592" y="263345"/>
        <a:ext cx="1535742" cy="921445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533636"/>
        <a:ext cx="325577" cy="380864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53632" y="263345"/>
        <a:ext cx="1535742" cy="921445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5400000">
        <a:off x="7058715" y="1292293"/>
        <a:ext cx="325577" cy="38086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53632" y="1799088"/>
        <a:ext cx="1535742" cy="921445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5992909" y="2069379"/>
        <a:ext cx="325577" cy="380864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03592" y="1799088"/>
        <a:ext cx="1535742" cy="921445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842869" y="2069379"/>
        <a:ext cx="325577" cy="380864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53552" y="1799088"/>
        <a:ext cx="1535742" cy="921445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692829" y="2069379"/>
        <a:ext cx="325577" cy="380864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512" y="1799088"/>
        <a:ext cx="1535742" cy="921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8840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6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74530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n-US" sz="32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4 Diagrama"/>
          <p:cNvGraphicFramePr/>
          <p:nvPr/>
        </p:nvGraphicFramePr>
        <p:xfrm>
          <a:off x="611560" y="328498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24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Propuesta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38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60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3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35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Demian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</a:t>
            </a:r>
            <a:r>
              <a:rPr lang="es-AR" dirty="0" err="1" smtClean="0">
                <a:solidFill>
                  <a:schemeClr val="tx1"/>
                </a:solidFill>
              </a:rPr>
              <a:t>tecnica</a:t>
            </a:r>
            <a:r>
              <a:rPr lang="es-AR" dirty="0" smtClean="0">
                <a:solidFill>
                  <a:schemeClr val="tx1"/>
                </a:solidFill>
              </a:rPr>
              <a:t> 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4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75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928670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78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 1/2:</a:t>
            </a:r>
          </a:p>
          <a:p>
            <a:pPr marL="114300" indent="0" algn="ctr">
              <a:buNone/>
            </a:pPr>
            <a:endParaRPr lang="es-ES" sz="3200" dirty="0" smtClean="0"/>
          </a:p>
          <a:p>
            <a:r>
              <a:rPr lang="es-AR" sz="1800" dirty="0" smtClean="0"/>
              <a:t>Es una empresa de soluciones en ingeniería y telecomunicaciones.</a:t>
            </a:r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  <a:endParaRPr lang="es-ES" sz="1800" dirty="0" smtClean="0"/>
          </a:p>
          <a:p>
            <a:r>
              <a:rPr lang="es-AR" sz="1800" dirty="0" smtClean="0"/>
              <a:t>en 1995 ya incursionaron en telefonía.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4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 2/2: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212976"/>
            <a:ext cx="5849366" cy="277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93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>
              <a:buNone/>
            </a:pPr>
            <a:r>
              <a:rPr lang="es-ES" sz="3200" dirty="0" smtClean="0"/>
              <a:t>Organigrama: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xmlns="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745308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disponible</a:t>
            </a:r>
          </a:p>
          <a:p>
            <a:pPr marL="114300" indent="0" algn="ctr">
              <a:buNone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27584" y="3501008"/>
            <a:ext cx="76328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Seis Computadoras clones (Hardware diverso).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</a:t>
            </a:r>
            <a:r>
              <a:rPr lang="es-AR" dirty="0" err="1" smtClean="0"/>
              <a:t>Notebook</a:t>
            </a:r>
            <a:r>
              <a:rPr lang="es-AR" dirty="0" smtClean="0"/>
              <a:t>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</a:t>
            </a:r>
            <a:r>
              <a:rPr lang="es-AR" dirty="0" err="1" smtClean="0"/>
              <a:t>File</a:t>
            </a:r>
            <a:r>
              <a:rPr lang="es-AR" dirty="0" smtClean="0"/>
              <a:t> Server.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</p:txBody>
      </p:sp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Presentación</a:t>
            </a: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la </a:t>
            </a:r>
            <a:r>
              <a:rPr kumimoji="0" lang="es-AR" sz="4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empresa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3492" y="2323653"/>
            <a:ext cx="6777317" cy="745308"/>
          </a:xfrm>
          <a:prstGeom prst="rect">
            <a:avLst/>
          </a:prstGeom>
        </p:spPr>
        <p:txBody>
          <a:bodyPr/>
          <a:lstStyle/>
          <a:p>
            <a:pPr marL="11430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Equipamiento disponible</a:t>
            </a:r>
          </a:p>
          <a:p>
            <a:pPr marL="11430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3573016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Red cableada mediante cable UTP </a:t>
            </a:r>
            <a:r>
              <a:rPr lang="es-AR" dirty="0" err="1" smtClean="0"/>
              <a:t>cat</a:t>
            </a:r>
            <a:r>
              <a:rPr lang="es-AR" dirty="0" smtClean="0"/>
              <a:t>. 5e.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s-A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225</TotalTime>
  <Words>350</Words>
  <Application>Microsoft Office PowerPoint</Application>
  <PresentationFormat>Presentación en pantalla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Austin</vt:lpstr>
      <vt:lpstr>Gestión de instalación y mantenimiento de antenas de telecomunicaciones.</vt:lpstr>
      <vt:lpstr>Grupo Nro. 3</vt:lpstr>
      <vt:lpstr>Introducción</vt:lpstr>
      <vt:lpstr>Presentación de la empresa</vt:lpstr>
      <vt:lpstr>Presentación de la empresa</vt:lpstr>
      <vt:lpstr>Presentación de la empresa</vt:lpstr>
      <vt:lpstr>Presentación de la empresa</vt:lpstr>
      <vt:lpstr>Presentación de la empresa</vt:lpstr>
      <vt:lpstr>Diapositiva 9</vt:lpstr>
      <vt:lpstr>Presentación de la empresa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Charly</cp:lastModifiedBy>
  <cp:revision>24</cp:revision>
  <dcterms:created xsi:type="dcterms:W3CDTF">2012-05-12T19:04:43Z</dcterms:created>
  <dcterms:modified xsi:type="dcterms:W3CDTF">2012-05-15T01:38:14Z</dcterms:modified>
</cp:coreProperties>
</file>