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620" autoAdjust="0"/>
  </p:normalViewPr>
  <p:slideViewPr>
    <p:cSldViewPr>
      <p:cViewPr varScale="1">
        <p:scale>
          <a:sx n="57" d="100"/>
          <a:sy n="57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Gestión de pagos manual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  <a:endParaRPr lang="es-ES" sz="3200" dirty="0" smtClean="0"/>
          </a:p>
          <a:p>
            <a:pPr marL="114300" indent="0" algn="ctr">
              <a:buNone/>
            </a:pPr>
            <a:r>
              <a:rPr lang="es-ES" sz="4000" b="1" dirty="0" smtClean="0"/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/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=""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=""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=""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276</TotalTime>
  <Words>441</Words>
  <Application>Microsoft Office PowerPoint</Application>
  <PresentationFormat>Presentación en pantalla (4:3)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30</cp:revision>
  <dcterms:created xsi:type="dcterms:W3CDTF">2012-05-12T19:04:43Z</dcterms:created>
  <dcterms:modified xsi:type="dcterms:W3CDTF">2012-05-15T03:27:36Z</dcterms:modified>
</cp:coreProperties>
</file>