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6" r:id="rId29"/>
    <p:sldId id="269" r:id="rId30"/>
    <p:sldId id="270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75" d="100"/>
          <a:sy n="75" d="100"/>
        </p:scale>
        <p:origin x="-366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importantes para la arquitectura.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/>
            <a:r>
              <a:rPr lang="es-AR" dirty="0" smtClean="0"/>
              <a:t> Alcances:</a:t>
            </a:r>
          </a:p>
          <a:p>
            <a:pPr marL="114300" indent="0"/>
            <a:endParaRPr lang="es-AR" dirty="0" smtClean="0"/>
          </a:p>
          <a:p>
            <a:pPr marL="411480" lvl="1" indent="0"/>
            <a:r>
              <a:rPr lang="es-AR" dirty="0" smtClean="0"/>
              <a:t> Pruebas Unitarias</a:t>
            </a:r>
          </a:p>
          <a:p>
            <a:pPr marL="685800" lvl="2" indent="0"/>
            <a:r>
              <a:rPr lang="es-AR" dirty="0" smtClean="0"/>
              <a:t> Realizadas por el desarrollador</a:t>
            </a:r>
          </a:p>
          <a:p>
            <a:pPr marL="685800" lvl="2" indent="0"/>
            <a:endParaRPr lang="es-AR" dirty="0" smtClean="0"/>
          </a:p>
          <a:p>
            <a:pPr marL="411480" lvl="1" indent="0"/>
            <a:r>
              <a:rPr lang="es-AR" dirty="0" smtClean="0"/>
              <a:t> Pruebas de Integración</a:t>
            </a:r>
          </a:p>
          <a:p>
            <a:pPr marL="685800" lvl="2" indent="0"/>
            <a:r>
              <a:rPr lang="es-AR" dirty="0" smtClean="0"/>
              <a:t> Realización de pruebas de Integración </a:t>
            </a:r>
            <a:r>
              <a:rPr lang="es-AR" dirty="0" err="1" smtClean="0"/>
              <a:t>Grails</a:t>
            </a:r>
            <a:r>
              <a:rPr lang="es-AR" dirty="0" smtClean="0"/>
              <a:t> - </a:t>
            </a:r>
            <a:r>
              <a:rPr lang="es-AR" dirty="0" err="1" smtClean="0"/>
              <a:t>Android</a:t>
            </a:r>
            <a:endParaRPr lang="es-AR" dirty="0" smtClean="0"/>
          </a:p>
          <a:p>
            <a:pPr marL="685800" lvl="2" indent="0">
              <a:buNone/>
            </a:pPr>
            <a:r>
              <a:rPr lang="es-AR" dirty="0" smtClean="0"/>
              <a:t> </a:t>
            </a:r>
          </a:p>
          <a:p>
            <a:pPr marL="411480" lvl="1" indent="0"/>
            <a:r>
              <a:rPr lang="es-AR" dirty="0" smtClean="0"/>
              <a:t> Pruebas funcionales</a:t>
            </a:r>
          </a:p>
          <a:p>
            <a:pPr marL="685800" lvl="2" indent="0"/>
            <a:r>
              <a:rPr lang="es-AR" dirty="0" smtClean="0"/>
              <a:t>Verificar que la implementación se corresponda con el CU</a:t>
            </a:r>
          </a:p>
          <a:p>
            <a:pPr marL="411480" lvl="1" indent="0"/>
            <a:endParaRPr lang="es-AR" dirty="0" smtClean="0"/>
          </a:p>
          <a:p>
            <a:pPr marL="411480" lvl="1" indent="0"/>
            <a:r>
              <a:rPr lang="es-AR" dirty="0" smtClean="0"/>
              <a:t> Prueba de Seguridad</a:t>
            </a:r>
          </a:p>
          <a:p>
            <a:pPr marL="685800" lvl="2" indent="0"/>
            <a:r>
              <a:rPr lang="es-AR" dirty="0" smtClean="0"/>
              <a:t> Verificar que se implemente correctamente la política de 	seguridad por roles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Estrategia:</a:t>
            </a:r>
          </a:p>
          <a:p>
            <a:pPr marL="411480" lvl="1" indent="0"/>
            <a:r>
              <a:rPr lang="es-AR" dirty="0" smtClean="0"/>
              <a:t> Distribuido en tres ciclos: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331640" y="2420888"/>
          <a:ext cx="698477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04"/>
                <a:gridCol w="339067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r>
                        <a:rPr lang="es-ES" baseline="0" dirty="0" smtClean="0"/>
                        <a:t> de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a realizar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prioridad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Unitarias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 Prioridad Media y 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smtClean="0"/>
                        <a:t>Seguridad</a:t>
                      </a:r>
                    </a:p>
                    <a:p>
                      <a:r>
                        <a:rPr lang="es-ES" baseline="0" dirty="0" smtClean="0"/>
                        <a:t>Pruebas de Aceptación de Usuario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Entregables: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043608" y="2060848"/>
          <a:ext cx="712879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9"/>
                <a:gridCol w="34455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documento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Finalidad</a:t>
                      </a:r>
                      <a:r>
                        <a:rPr lang="es-ES" baseline="0" dirty="0" smtClean="0"/>
                        <a:t> del documento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de Prueba.doc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</a:t>
                      </a:r>
                      <a:r>
                        <a:rPr lang="es-ES" baseline="0" dirty="0" smtClean="0"/>
                        <a:t> el escenario real de una prueba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</a:t>
                      </a:r>
                      <a:r>
                        <a:rPr lang="es-ES" baseline="0" dirty="0" smtClean="0"/>
                        <a:t> de defectos.xls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Identificar</a:t>
                      </a:r>
                      <a:r>
                        <a:rPr lang="es-ES" baseline="0" dirty="0" smtClean="0"/>
                        <a:t> y gestionar defectos reportados y solucionados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1071</TotalTime>
  <Words>746</Words>
  <Application>Microsoft Office PowerPoint</Application>
  <PresentationFormat>Presentación en pantalla (4:3)</PresentationFormat>
  <Paragraphs>341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Austin</vt:lpstr>
      <vt:lpstr>Gestión de instalación y mantenimiento de antenas de telecomunicaciones.</vt:lpstr>
      <vt:lpstr>Grupo Nro. 3</vt:lpstr>
      <vt:lpstr>Agenda</vt:lpstr>
      <vt:lpstr>Diapositiva 4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Modelo de Pruebas</vt:lpstr>
      <vt:lpstr>Modelo de Pruebas</vt:lpstr>
      <vt:lpstr>Modelo de Pruebas</vt:lpstr>
      <vt:lpstr>Metodología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Valued Acer Customer</cp:lastModifiedBy>
  <cp:revision>81</cp:revision>
  <dcterms:created xsi:type="dcterms:W3CDTF">2012-05-12T19:04:43Z</dcterms:created>
  <dcterms:modified xsi:type="dcterms:W3CDTF">2012-09-13T02:59:39Z</dcterms:modified>
</cp:coreProperties>
</file>