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2" r:id="rId10"/>
    <p:sldId id="263" r:id="rId11"/>
    <p:sldId id="267" r:id="rId12"/>
    <p:sldId id="271" r:id="rId13"/>
    <p:sldId id="272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Presidencia</a:t>
          </a:r>
          <a:endParaRPr lang="es-AR"/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Supervision de Proyectos</a:t>
          </a:r>
          <a:endParaRPr lang="es-AR"/>
        </a:p>
      </dgm:t>
    </dgm:pt>
    <dgm:pt modelId="{CF7F02CB-0026-4C85-A83C-2611CA0EC12E}" type="parTrans" cxnId="{F40F547F-E985-47E4-852C-13CE91AFC67B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Administración General</a:t>
          </a:r>
          <a:endParaRPr lang="es-AR"/>
        </a:p>
      </dgm:t>
    </dgm:pt>
    <dgm:pt modelId="{38912AFE-3D78-4266-8E99-4582EAA11DAA}" type="parTrans" cxnId="{AFBFF8F3-B1CC-4B54-A79E-E1B294E0D0B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Seguridad e Higiene</a:t>
          </a:r>
          <a:endParaRPr lang="es-AR"/>
        </a:p>
      </dgm:t>
    </dgm:pt>
    <dgm:pt modelId="{36C0A925-CF92-4A8D-8547-F5135586AA1D}" type="parTrans" cxnId="{956F72A0-5E7A-4BBE-918C-DF48B42F7F8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Administración de Proyectos</a:t>
          </a:r>
          <a:endParaRPr lang="es-AR"/>
        </a:p>
      </dgm:t>
    </dgm:pt>
    <dgm:pt modelId="{0C5A7F20-7BF1-4D54-8603-B4C57EB9E51E}" type="parTrans" cxnId="{7C9266A4-58E6-4781-B381-E3B5BC31D90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/>
            <a:t>Cuadrillas</a:t>
          </a:r>
        </a:p>
      </dgm:t>
    </dgm:pt>
    <dgm:pt modelId="{6CCD5503-01E5-4C86-8EFC-5F017D508467}" type="parTrans" cxnId="{DABFC9D0-8C39-473E-A1C2-ECB16C3483D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</dgm:pt>
    <dgm:pt modelId="{1F67BD07-D585-4BD6-88EA-D8E5F5FF308F}" type="pres">
      <dgm:prSet presAssocID="{F27F8D6F-03A5-429D-BDD0-702BFC21B6F0}" presName="rootComposite1" presStyleCnt="0"/>
      <dgm:spPr/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</dgm:pt>
    <dgm:pt modelId="{D124B1AA-7060-4AB5-8487-49BA48E66E83}" type="pres">
      <dgm:prSet presAssocID="{69404F52-DC68-4464-8C95-4A4EC5C3D511}" presName="rootComposite" presStyleCnt="0"/>
      <dgm:spPr/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</dgm:pt>
    <dgm:pt modelId="{B35ECC57-01FC-47F4-9E0E-EF40FFE87727}" type="pres">
      <dgm:prSet presAssocID="{AB74DD02-BF3F-45B5-8025-7F7CC2B7F0AF}" presName="rootComposite" presStyleCnt="0"/>
      <dgm:spPr/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</dgm:pt>
    <dgm:pt modelId="{E85B6231-2009-4608-BF6D-BCF7CFF0912E}" type="pres">
      <dgm:prSet presAssocID="{8782F143-7EBE-4652-BCB6-342F97295F78}" presName="rootComposite" presStyleCnt="0"/>
      <dgm:spPr/>
    </dgm:pt>
    <dgm:pt modelId="{C999530D-970C-4F19-A91A-981537024566}" type="pres">
      <dgm:prSet presAssocID="{8782F143-7EBE-4652-BCB6-342F97295F78}" presName="rootText" presStyleLbl="node4" presStyleIdx="0" presStyleCnt="1" custLinFactNeighborX="-1" custLinFactNeighborY="-754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</dgm:pt>
    <dgm:pt modelId="{B67726A3-32FF-499C-B84E-DC1A0BDA5E9F}" type="pres">
      <dgm:prSet presAssocID="{8782F143-7EBE-4652-BCB6-342F97295F78}" presName="hierChild5" presStyleCnt="0"/>
      <dgm:spPr/>
    </dgm:pt>
    <dgm:pt modelId="{60A8B198-4EE5-48F8-A92B-234DD4B34998}" type="pres">
      <dgm:prSet presAssocID="{AB74DD02-BF3F-45B5-8025-7F7CC2B7F0AF}" presName="hierChild5" presStyleCnt="0"/>
      <dgm:spPr/>
    </dgm:pt>
    <dgm:pt modelId="{4F20D86C-E07D-47F2-AA93-7D81393505D2}" type="pres">
      <dgm:prSet presAssocID="{69404F52-DC68-4464-8C95-4A4EC5C3D511}" presName="hierChild5" presStyleCnt="0"/>
      <dgm:spPr/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</dgm:pt>
    <dgm:pt modelId="{646A8AC7-6D5C-47D6-813D-85CD79F8E46C}" type="pres">
      <dgm:prSet presAssocID="{C0EDF659-C35B-4EB3-A65D-2CEFAA43999B}" presName="rootComposite" presStyleCnt="0"/>
      <dgm:spPr/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</dgm:pt>
    <dgm:pt modelId="{ADAD0B2D-EB01-43C5-BA7F-39B9DDD94586}" type="pres">
      <dgm:prSet presAssocID="{C0EDF659-C35B-4EB3-A65D-2CEFAA43999B}" presName="hierChild5" presStyleCnt="0"/>
      <dgm:spPr/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</dgm:pt>
    <dgm:pt modelId="{5300D6CE-4FEB-4304-ADA4-734DC9D238D3}" type="pres">
      <dgm:prSet presAssocID="{CAE025A5-AD7E-47EC-9189-B4F6923CFB39}" presName="rootComposite" presStyleCnt="0"/>
      <dgm:spPr/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</dgm:pt>
    <dgm:pt modelId="{4F4270FA-95BF-4232-803B-519195B6F45F}" type="pres">
      <dgm:prSet presAssocID="{CAE025A5-AD7E-47EC-9189-B4F6923CFB39}" presName="hierChild5" presStyleCnt="0"/>
      <dgm:spPr/>
    </dgm:pt>
    <dgm:pt modelId="{C4B5E448-36E9-4FC1-A1D6-DF0F20115C0B}" type="pres">
      <dgm:prSet presAssocID="{F27F8D6F-03A5-429D-BDD0-702BFC21B6F0}" presName="hierChild3" presStyleCnt="0"/>
      <dgm:spPr/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2752717" y="677947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33"/>
              </a:lnTo>
              <a:lnTo>
                <a:pt x="1470819" y="127633"/>
              </a:lnTo>
              <a:lnTo>
                <a:pt x="1470819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C06127A-3788-446A-9EF8-244F2B7D169B}">
      <dsp:nvSpPr>
        <dsp:cNvPr id="0" name=""/>
        <dsp:cNvSpPr/>
      </dsp:nvSpPr>
      <dsp:spPr>
        <a:xfrm>
          <a:off x="2706997" y="677947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333BF06-7B1A-47D2-83B9-64258DCEE59E}">
      <dsp:nvSpPr>
        <dsp:cNvPr id="0" name=""/>
        <dsp:cNvSpPr/>
      </dsp:nvSpPr>
      <dsp:spPr>
        <a:xfrm>
          <a:off x="795676" y="2404033"/>
          <a:ext cx="172803" cy="44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850"/>
              </a:lnTo>
              <a:lnTo>
                <a:pt x="172803" y="444850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9519A4A-757A-4FD3-B530-30AAEFBECC94}">
      <dsp:nvSpPr>
        <dsp:cNvPr id="0" name=""/>
        <dsp:cNvSpPr/>
      </dsp:nvSpPr>
      <dsp:spPr>
        <a:xfrm>
          <a:off x="1236177" y="1540990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EBBDB76-DF10-4764-B8B8-496AD4C5615C}">
      <dsp:nvSpPr>
        <dsp:cNvPr id="0" name=""/>
        <dsp:cNvSpPr/>
      </dsp:nvSpPr>
      <dsp:spPr>
        <a:xfrm>
          <a:off x="1281897" y="677947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1470819" y="0"/>
              </a:moveTo>
              <a:lnTo>
                <a:pt x="1470819" y="127633"/>
              </a:lnTo>
              <a:lnTo>
                <a:pt x="0" y="127633"/>
              </a:lnTo>
              <a:lnTo>
                <a:pt x="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21B52D0-B08C-497F-8319-56B5DA6523B6}">
      <dsp:nvSpPr>
        <dsp:cNvPr id="0" name=""/>
        <dsp:cNvSpPr/>
      </dsp:nvSpPr>
      <dsp:spPr>
        <a:xfrm>
          <a:off x="2144940" y="70170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Presidencia</a:t>
          </a:r>
          <a:endParaRPr lang="es-AR" sz="1400" kern="1200"/>
        </a:p>
      </dsp:txBody>
      <dsp:txXfrm>
        <a:off x="2144940" y="70170"/>
        <a:ext cx="1215553" cy="607776"/>
      </dsp:txXfrm>
    </dsp:sp>
    <dsp:sp modelId="{EF27B91A-A527-4B5D-8953-3DEFA4CD70BE}">
      <dsp:nvSpPr>
        <dsp:cNvPr id="0" name=""/>
        <dsp:cNvSpPr/>
      </dsp:nvSpPr>
      <dsp:spPr>
        <a:xfrm>
          <a:off x="67412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Supervision de Proyectos</a:t>
          </a:r>
          <a:endParaRPr lang="es-AR" sz="1400" kern="1200"/>
        </a:p>
      </dsp:txBody>
      <dsp:txXfrm>
        <a:off x="674120" y="933213"/>
        <a:ext cx="1215553" cy="607776"/>
      </dsp:txXfrm>
    </dsp:sp>
    <dsp:sp modelId="{76382964-F0B9-4801-AD29-234D5C4EB29C}">
      <dsp:nvSpPr>
        <dsp:cNvPr id="0" name=""/>
        <dsp:cNvSpPr/>
      </dsp:nvSpPr>
      <dsp:spPr>
        <a:xfrm>
          <a:off x="674120" y="1796256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Administración de Proyectos</a:t>
          </a:r>
          <a:endParaRPr lang="es-AR" sz="1400" kern="1200"/>
        </a:p>
      </dsp:txBody>
      <dsp:txXfrm>
        <a:off x="674120" y="1796256"/>
        <a:ext cx="1215553" cy="607776"/>
      </dsp:txXfrm>
    </dsp:sp>
    <dsp:sp modelId="{C999530D-970C-4F19-A91A-981537024566}">
      <dsp:nvSpPr>
        <dsp:cNvPr id="0" name=""/>
        <dsp:cNvSpPr/>
      </dsp:nvSpPr>
      <dsp:spPr>
        <a:xfrm>
          <a:off x="968479" y="2544995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Cuadrillas</a:t>
          </a:r>
        </a:p>
      </dsp:txBody>
      <dsp:txXfrm>
        <a:off x="968479" y="2544995"/>
        <a:ext cx="1215553" cy="607776"/>
      </dsp:txXfrm>
    </dsp:sp>
    <dsp:sp modelId="{D70C0BDD-DBCA-4018-8B04-41A27590CEAD}">
      <dsp:nvSpPr>
        <dsp:cNvPr id="0" name=""/>
        <dsp:cNvSpPr/>
      </dsp:nvSpPr>
      <dsp:spPr>
        <a:xfrm>
          <a:off x="214494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Administración General</a:t>
          </a:r>
          <a:endParaRPr lang="es-AR" sz="1400" kern="1200"/>
        </a:p>
      </dsp:txBody>
      <dsp:txXfrm>
        <a:off x="2144940" y="933213"/>
        <a:ext cx="1215553" cy="607776"/>
      </dsp:txXfrm>
    </dsp:sp>
    <dsp:sp modelId="{2872F071-CCEC-4734-8E72-CEF275144F2A}">
      <dsp:nvSpPr>
        <dsp:cNvPr id="0" name=""/>
        <dsp:cNvSpPr/>
      </dsp:nvSpPr>
      <dsp:spPr>
        <a:xfrm>
          <a:off x="361576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Seguridad e Higiene</a:t>
          </a:r>
          <a:endParaRPr lang="es-AR" sz="1400" kern="1200"/>
        </a:p>
      </dsp:txBody>
      <dsp:txXfrm>
        <a:off x="3615760" y="933213"/>
        <a:ext cx="1215553" cy="6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620688"/>
            <a:ext cx="3509432" cy="1368152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sz="2800" b="1" dirty="0" smtClean="0">
                <a:solidFill>
                  <a:schemeClr val="bg2"/>
                </a:solidFill>
              </a:rPr>
              <a:t>Cátedra </a:t>
            </a:r>
            <a:r>
              <a:rPr lang="es-AR" sz="2800" b="1" dirty="0">
                <a:solidFill>
                  <a:schemeClr val="bg2"/>
                </a:solidFill>
              </a:rPr>
              <a:t>de Habilitación Profesional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img.emol.com/2011/04/01/File_201141148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3122712" cy="35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Grupo </a:t>
            </a:r>
            <a:r>
              <a:rPr lang="es-AR" dirty="0" err="1"/>
              <a:t>N</a:t>
            </a:r>
            <a:r>
              <a:rPr lang="es-AR" dirty="0" err="1" smtClean="0"/>
              <a:t>ro</a:t>
            </a:r>
            <a:r>
              <a:rPr lang="es-AR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Carlos </a:t>
            </a:r>
            <a:r>
              <a:rPr lang="es-AR" dirty="0" err="1"/>
              <a:t>Trepat</a:t>
            </a:r>
            <a:r>
              <a:rPr lang="es-AR" dirty="0"/>
              <a:t>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Demian</a:t>
            </a:r>
            <a:r>
              <a:rPr lang="es-AR" dirty="0" smtClean="0"/>
              <a:t> </a:t>
            </a:r>
            <a:r>
              <a:rPr lang="es-AR" dirty="0" err="1" smtClean="0"/>
              <a:t>Odasso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Mariano </a:t>
            </a:r>
            <a:r>
              <a:rPr lang="es-AR" dirty="0" err="1" smtClean="0"/>
              <a:t>Gava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Pablo Tissera</a:t>
            </a:r>
          </a:p>
          <a:p>
            <a:endParaRPr lang="es-AR" dirty="0" smtClean="0"/>
          </a:p>
          <a:p>
            <a:r>
              <a:rPr lang="es-AR" dirty="0"/>
              <a:t>Sergio Brizuela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691680" y="2420888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disponible</a:t>
            </a:r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116</TotalTime>
  <Words>114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Gestión de instalación y mantenimiento de antenas de telecomunicaciones.</vt:lpstr>
      <vt:lpstr>Grupo Nro 3</vt:lpstr>
      <vt:lpstr>Introducción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11</cp:revision>
  <dcterms:created xsi:type="dcterms:W3CDTF">2012-05-12T19:04:43Z</dcterms:created>
  <dcterms:modified xsi:type="dcterms:W3CDTF">2012-05-12T21:01:01Z</dcterms:modified>
</cp:coreProperties>
</file>