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31F45068-6429-4DB1-859C-A42325B05AFA}">
      <dgm:prSet phldrT="[Text]"/>
      <dgm:spPr/>
      <dgm:t>
        <a:bodyPr/>
        <a:lstStyle/>
        <a:p>
          <a:r>
            <a:rPr lang="es-ES" dirty="0" smtClean="0"/>
            <a:t>Lista de requerimientos</a:t>
          </a:r>
          <a:endParaRPr lang="en-US" dirty="0"/>
        </a:p>
      </dgm:t>
    </dgm:pt>
    <dgm:pt modelId="{5C30A858-4117-4B40-90A2-9E61D6C7CA4D}" type="parTrans" cxnId="{096016B3-FF8A-411D-9BBE-8C4B36316E7B}">
      <dgm:prSet/>
      <dgm:spPr/>
    </dgm:pt>
    <dgm:pt modelId="{34B41A6C-6244-4C21-8F57-7CE1FE8CDA7C}" type="sibTrans" cxnId="{096016B3-FF8A-411D-9BBE-8C4B36316E7B}">
      <dgm:prSet/>
      <dgm:spPr/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2" presId="urn:microsoft.com/office/officeart/2005/8/layout/vList5"/>
    <dgm:cxn modelId="{096016B3-FF8A-411D-9BBE-8C4B36316E7B}" srcId="{08E1CF32-7D7D-4CF2-BAA9-C037C0EC0945}" destId="{31F45068-6429-4DB1-859C-A42325B05AFA}" srcOrd="1" destOrd="0" parTransId="{5C30A858-4117-4B40-90A2-9E61D6C7CA4D}" sibTransId="{34B41A6C-6244-4C21-8F57-7CE1FE8CDA7C}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2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4EAC2C3-F1A4-4BF1-8896-60753FCF56C9}" type="presOf" srcId="{31F45068-6429-4DB1-859C-A42325B05AFA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Informe </a:t>
          </a:r>
          <a:r>
            <a:rPr lang="es-ES" sz="1400" kern="1200" dirty="0" smtClean="0"/>
            <a:t>preliminar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Lista </a:t>
          </a:r>
          <a:r>
            <a:rPr lang="es-ES" sz="1400" kern="1200" dirty="0" smtClean="0"/>
            <a:t>de requerimientos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Diagrama de proceso de negocio</a:t>
          </a:r>
          <a:endParaRPr lang="en-US" sz="14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prioridad Alta</a:t>
          </a:r>
          <a:endParaRPr lang="en-US" sz="14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prioridad Media y Baja</a:t>
          </a:r>
          <a:endParaRPr lang="en-US" sz="14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Sistema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implementado</a:t>
          </a:r>
          <a:r>
            <a:rPr lang="en-US" sz="1400" kern="1200" dirty="0" smtClean="0"/>
            <a:t> en forma </a:t>
          </a:r>
          <a:r>
            <a:rPr lang="es-ES" sz="1400" kern="1200" dirty="0" smtClean="0"/>
            <a:t>completa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Manual de usuario y de procedimiento</a:t>
          </a:r>
          <a:endParaRPr lang="en-US" sz="14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18/12/2012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22</a:t>
            </a:fld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24</a:t>
            </a:fld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27</a:t>
            </a:fld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28</a:t>
            </a:fld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29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30</a:t>
            </a:fld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31</a:t>
            </a:fld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32</a:t>
            </a:fld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33</a:t>
            </a:fld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34</a:t>
            </a:fld>
            <a:endParaRPr lang="es-A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28680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AR" b="1" dirty="0" smtClean="0"/>
              <a:t>Requerimientos no Funcionales: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Tratamiento de usuarios con contraseña para mayor seguridad del sistema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Sistema en plataforma Web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Smartphones con Android OS</a:t>
            </a:r>
            <a:endParaRPr lang="es-AR" b="1" dirty="0" smtClean="0"/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ES" dirty="0" smtClean="0"/>
              <a:t>Utilización de licenciamiento gratuito en el desarrollo del software.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xmlns="" val="37111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5" y="1428736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1265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571612"/>
            <a:ext cx="8143932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70680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7"/>
            <a:ext cx="74295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31639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472" y="1721166"/>
            <a:ext cx="8001056" cy="47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1451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1785926"/>
            <a:ext cx="7786742" cy="47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69134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1857364"/>
            <a:ext cx="7643866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26871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5" y="1700808"/>
            <a:ext cx="5643602" cy="47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58137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941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71612"/>
            <a:ext cx="7715304" cy="4786346"/>
          </a:xfrm>
        </p:spPr>
        <p:txBody>
          <a:bodyPr>
            <a:normAutofit fontScale="925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677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214554"/>
            <a:ext cx="70723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44027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857363"/>
            <a:ext cx="8143932" cy="465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33221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459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b="1" dirty="0" err="1" smtClean="0"/>
              <a:t>Herramientas</a:t>
            </a:r>
            <a:r>
              <a:rPr lang="en-US" b="1" dirty="0" smtClean="0"/>
              <a:t>:</a:t>
            </a:r>
          </a:p>
          <a:p>
            <a:pPr>
              <a:spcAft>
                <a:spcPts val="1200"/>
              </a:spcAft>
            </a:pPr>
            <a:endParaRPr lang="en-US" b="1" dirty="0" smtClean="0"/>
          </a:p>
          <a:p>
            <a:pPr lvl="3">
              <a:spcAft>
                <a:spcPts val="1200"/>
              </a:spcAft>
            </a:pPr>
            <a:r>
              <a:rPr lang="es-ES" sz="2400" dirty="0" smtClean="0"/>
              <a:t>Google </a:t>
            </a:r>
            <a:r>
              <a:rPr lang="es-ES" sz="2400" dirty="0" err="1" smtClean="0"/>
              <a:t>Code</a:t>
            </a:r>
            <a:r>
              <a:rPr lang="es-ES" sz="2400" dirty="0" smtClean="0"/>
              <a:t> con SVN </a:t>
            </a:r>
            <a:r>
              <a:rPr lang="es-ES" sz="2400" dirty="0" err="1" smtClean="0"/>
              <a:t>Tortoise</a:t>
            </a:r>
            <a:endParaRPr lang="es-ES" sz="2400" dirty="0" smtClean="0"/>
          </a:p>
          <a:p>
            <a:pPr lvl="2">
              <a:spcAft>
                <a:spcPts val="1200"/>
              </a:spcAft>
            </a:pPr>
            <a:endParaRPr lang="es-ES" sz="2400" b="1" dirty="0" smtClean="0"/>
          </a:p>
          <a:p>
            <a:pPr lvl="3">
              <a:spcAft>
                <a:spcPts val="1200"/>
              </a:spcAft>
            </a:pPr>
            <a:r>
              <a:rPr lang="es-ES" sz="2400" dirty="0" smtClean="0"/>
              <a:t>Suite Microsoft Office</a:t>
            </a:r>
          </a:p>
          <a:p>
            <a:pPr lvl="2">
              <a:spcAft>
                <a:spcPts val="1200"/>
              </a:spcAft>
            </a:pPr>
            <a:endParaRPr lang="es-ES" sz="2400" dirty="0" smtClean="0"/>
          </a:p>
          <a:p>
            <a:pPr lvl="3">
              <a:spcAft>
                <a:spcPts val="1200"/>
              </a:spcAft>
            </a:pPr>
            <a:r>
              <a:rPr lang="es-ES" sz="2400" dirty="0" err="1" smtClean="0"/>
              <a:t>StarUML</a:t>
            </a:r>
            <a:endParaRPr lang="en-US" sz="2400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 aprendizaje del software gratuito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411480" lvl="1" indent="0"/>
            <a:endParaRPr lang="es-AR" dirty="0" smtClean="0"/>
          </a:p>
          <a:p>
            <a:pPr marL="114300" indent="0"/>
            <a:r>
              <a:rPr lang="es-AR" dirty="0"/>
              <a:t>Ventajas:</a:t>
            </a:r>
          </a:p>
          <a:p>
            <a:pPr marL="411480" lvl="1" indent="0"/>
            <a:r>
              <a:rPr lang="es-AR" dirty="0"/>
              <a:t> Realización de revisiones por par</a:t>
            </a:r>
          </a:p>
          <a:p>
            <a:pPr marL="411480" lvl="1" indent="0"/>
            <a:r>
              <a:rPr lang="es-AR" dirty="0"/>
              <a:t> Modelado por iteraciones</a:t>
            </a:r>
          </a:p>
          <a:p>
            <a:pPr marL="411480" lvl="1" indent="0"/>
            <a:r>
              <a:rPr lang="es-AR" dirty="0"/>
              <a:t> Reuniones frecuentes</a:t>
            </a:r>
          </a:p>
          <a:p>
            <a:pPr marL="411480" lvl="1" indent="0"/>
            <a:r>
              <a:rPr lang="es-AR" dirty="0"/>
              <a:t> Planificación guiada por casos de uso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234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85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912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 lnSpcReduction="10000"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Dar a conocer el funcionamiento principal del sistema a través de un ciclo simplificado de negocio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Reportes e 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033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71438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Implementados</a:t>
            </a:r>
            <a:endParaRPr lang="es-AR" dirty="0"/>
          </a:p>
        </p:txBody>
      </p:sp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3" y="1428736"/>
            <a:ext cx="819308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10940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</a:t>
            </a:r>
            <a:r>
              <a:rPr lang="es-ES" dirty="0" err="1"/>
              <a:t>Groovy</a:t>
            </a:r>
            <a:r>
              <a:rPr lang="es-ES" dirty="0"/>
              <a:t> &amp; </a:t>
            </a:r>
            <a:r>
              <a:rPr lang="es-ES" dirty="0" err="1"/>
              <a:t>Grails</a:t>
            </a: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</a:t>
            </a:r>
            <a:r>
              <a:rPr lang="es-ES" dirty="0" err="1" smtClean="0"/>
              <a:t>Groovy</a:t>
            </a:r>
            <a:r>
              <a:rPr lang="es-ES" dirty="0" smtClean="0"/>
              <a:t> con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/>
          </a:bodyPr>
          <a:lstStyle/>
          <a:p>
            <a:r>
              <a:rPr lang="es-ES" dirty="0" smtClean="0"/>
              <a:t>Inicio Demo del Sistema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9888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3464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</a:t>
            </a:r>
            <a:r>
              <a:rPr lang="es-AR" dirty="0" smtClean="0"/>
              <a:t>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</a:t>
            </a:r>
            <a:r>
              <a:rPr lang="es-AR" dirty="0" smtClean="0"/>
              <a:t>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Smartphone O.S. </a:t>
            </a:r>
            <a:r>
              <a:rPr lang="es-ES" dirty="0" err="1" smtClean="0"/>
              <a:t>Android</a:t>
            </a:r>
            <a:r>
              <a:rPr lang="es-ES" dirty="0" smtClean="0"/>
              <a:t> (2.3)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notebooks</a:t>
            </a:r>
          </a:p>
          <a:p>
            <a:pPr lvl="1">
              <a:lnSpc>
                <a:spcPct val="150000"/>
              </a:lnSpc>
            </a:pPr>
            <a:r>
              <a:rPr lang="es-ES" dirty="0" err="1" smtClean="0"/>
              <a:t>Switch</a:t>
            </a:r>
            <a:r>
              <a:rPr lang="es-ES" dirty="0" smtClean="0"/>
              <a:t> </a:t>
            </a:r>
            <a:r>
              <a:rPr lang="es-ES" dirty="0" err="1" smtClean="0"/>
              <a:t>Tp</a:t>
            </a:r>
            <a:r>
              <a:rPr lang="es-ES" dirty="0" smtClean="0"/>
              <a:t> Link Tl-sf1016</a:t>
            </a:r>
            <a:r>
              <a:rPr lang="es-ES" b="1" dirty="0" smtClean="0"/>
              <a:t> 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102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$110 mensuales 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492896"/>
            <a:ext cx="8286808" cy="415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</a:p>
          <a:p>
            <a:endParaRPr lang="es-AR" sz="1800" dirty="0" smtClean="0"/>
          </a:p>
          <a:p>
            <a:r>
              <a:rPr lang="es-AR" sz="1800" dirty="0" smtClean="0"/>
              <a:t>Actualmente especializado </a:t>
            </a:r>
            <a:r>
              <a:rPr lang="es-AR" sz="1800" dirty="0"/>
              <a:t>en Infraestructura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302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</a:t>
            </a:r>
            <a:r>
              <a:rPr lang="es-ES" dirty="0" smtClean="0"/>
              <a:t>en </a:t>
            </a:r>
            <a:r>
              <a:rPr lang="es-ES" dirty="0"/>
              <a:t>tiempo y esfuerzo para </a:t>
            </a:r>
            <a:r>
              <a:rPr lang="es-ES" dirty="0" smtClean="0"/>
              <a:t>obtener 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359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</a:t>
            </a:r>
            <a:r>
              <a:rPr lang="es-AR" dirty="0" err="1" smtClean="0"/>
              <a:t>Smartphones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la información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5166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760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2455211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1850118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</a:t>
            </a:r>
            <a:r>
              <a:rPr lang="es-AR" dirty="0"/>
              <a:t> </a:t>
            </a:r>
            <a:r>
              <a:rPr lang="es-AR" dirty="0" smtClean="0"/>
              <a:t>pagos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912</Words>
  <Application>Microsoft Office PowerPoint</Application>
  <PresentationFormat>Presentación en pantalla (4:3)</PresentationFormat>
  <Paragraphs>342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Diapositiva 26</vt:lpstr>
      <vt:lpstr>Paquetes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103</cp:revision>
  <dcterms:created xsi:type="dcterms:W3CDTF">2012-12-13T00:13:38Z</dcterms:created>
  <dcterms:modified xsi:type="dcterms:W3CDTF">2012-12-18T14:57:47Z</dcterms:modified>
</cp:coreProperties>
</file>